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Work Sans" pitchFamily="2" charset="0"/>
      <p:regular r:id="rId17"/>
      <p:bold r:id="rId18"/>
    </p:embeddedFont>
    <p:embeddedFont>
      <p:font typeface="Work Sans Medium" pitchFamily="2"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7E060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343" autoAdjust="0"/>
  </p:normalViewPr>
  <p:slideViewPr>
    <p:cSldViewPr snapToGrid="0">
      <p:cViewPr varScale="1">
        <p:scale>
          <a:sx n="53" d="100"/>
          <a:sy n="53" d="100"/>
        </p:scale>
        <p:origin x="18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A2937-781F-4450-B75E-07BF3E69286B}" type="datetimeFigureOut">
              <a:rPr lang="en-CA" smtClean="0"/>
              <a:t>2021-04-20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978ED-3B71-424B-82EC-9DD6A77C560C}" type="slidenum">
              <a:rPr lang="en-CA" smtClean="0"/>
              <a:t>‹#›</a:t>
            </a:fld>
            <a:endParaRPr lang="en-CA"/>
          </a:p>
        </p:txBody>
      </p:sp>
    </p:spTree>
    <p:extLst>
      <p:ext uri="{BB962C8B-B14F-4D97-AF65-F5344CB8AC3E}">
        <p14:creationId xmlns:p14="http://schemas.microsoft.com/office/powerpoint/2010/main" val="3634386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NOC is simply a code that specifies an organization as defined by the Canadian government. The codes are not arranged alphabetically but arranged according to job duties, skills and similarities with other jobs.</a:t>
            </a:r>
            <a:endParaRPr lang="en-CA" dirty="0"/>
          </a:p>
        </p:txBody>
      </p:sp>
      <p:sp>
        <p:nvSpPr>
          <p:cNvPr id="4" name="Slide Number Placeholder 3"/>
          <p:cNvSpPr>
            <a:spLocks noGrp="1"/>
          </p:cNvSpPr>
          <p:nvPr>
            <p:ph type="sldNum" sz="quarter" idx="5"/>
          </p:nvPr>
        </p:nvSpPr>
        <p:spPr/>
        <p:txBody>
          <a:bodyPr/>
          <a:lstStyle/>
          <a:p>
            <a:fld id="{BFC978ED-3B71-424B-82EC-9DD6A77C560C}" type="slidenum">
              <a:rPr lang="en-CA" smtClean="0"/>
              <a:t>2</a:t>
            </a:fld>
            <a:endParaRPr lang="en-CA"/>
          </a:p>
        </p:txBody>
      </p:sp>
    </p:spTree>
    <p:extLst>
      <p:ext uri="{BB962C8B-B14F-4D97-AF65-F5344CB8AC3E}">
        <p14:creationId xmlns:p14="http://schemas.microsoft.com/office/powerpoint/2010/main" val="1734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NOCs are just another way the government can analyze different aspects of the population. One can find which jobs are at most demand and which jobs are losing their interest over time. In Canada, the NOC is also used to cross-reference the jobs done by an immigrant to check whether their eligible for the Express Entry program.</a:t>
            </a:r>
            <a:endParaRPr lang="en-CA" dirty="0"/>
          </a:p>
        </p:txBody>
      </p:sp>
      <p:sp>
        <p:nvSpPr>
          <p:cNvPr id="4" name="Slide Number Placeholder 3"/>
          <p:cNvSpPr>
            <a:spLocks noGrp="1"/>
          </p:cNvSpPr>
          <p:nvPr>
            <p:ph type="sldNum" sz="quarter" idx="5"/>
          </p:nvPr>
        </p:nvSpPr>
        <p:spPr/>
        <p:txBody>
          <a:bodyPr/>
          <a:lstStyle/>
          <a:p>
            <a:fld id="{BFC978ED-3B71-424B-82EC-9DD6A77C560C}" type="slidenum">
              <a:rPr lang="en-CA" smtClean="0"/>
              <a:t>3</a:t>
            </a:fld>
            <a:endParaRPr lang="en-CA"/>
          </a:p>
        </p:txBody>
      </p:sp>
    </p:spTree>
    <p:extLst>
      <p:ext uri="{BB962C8B-B14F-4D97-AF65-F5344CB8AC3E}">
        <p14:creationId xmlns:p14="http://schemas.microsoft.com/office/powerpoint/2010/main" val="116178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most job portals do not show the NOC along with the job posting. While this has worked well for the most part, the addition of NOC means that we could have more ways of analyzing the job market demand. We would also help out jobseekers who can make sure that the job title and job duties match according to the NOC.</a:t>
            </a:r>
            <a:endParaRPr lang="en-CA" dirty="0"/>
          </a:p>
        </p:txBody>
      </p:sp>
      <p:sp>
        <p:nvSpPr>
          <p:cNvPr id="4" name="Slide Number Placeholder 3"/>
          <p:cNvSpPr>
            <a:spLocks noGrp="1"/>
          </p:cNvSpPr>
          <p:nvPr>
            <p:ph type="sldNum" sz="quarter" idx="5"/>
          </p:nvPr>
        </p:nvSpPr>
        <p:spPr/>
        <p:txBody>
          <a:bodyPr/>
          <a:lstStyle/>
          <a:p>
            <a:fld id="{BFC978ED-3B71-424B-82EC-9DD6A77C560C}" type="slidenum">
              <a:rPr lang="en-CA" smtClean="0"/>
              <a:t>4</a:t>
            </a:fld>
            <a:endParaRPr lang="en-CA"/>
          </a:p>
        </p:txBody>
      </p:sp>
    </p:spTree>
    <p:extLst>
      <p:ext uri="{BB962C8B-B14F-4D97-AF65-F5344CB8AC3E}">
        <p14:creationId xmlns:p14="http://schemas.microsoft.com/office/powerpoint/2010/main" val="2309152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naïve solution could be a single classifier that maps postings to NOCs.</a:t>
            </a:r>
            <a:endParaRPr lang="en-CA" dirty="0"/>
          </a:p>
        </p:txBody>
      </p:sp>
      <p:sp>
        <p:nvSpPr>
          <p:cNvPr id="4" name="Slide Number Placeholder 3"/>
          <p:cNvSpPr>
            <a:spLocks noGrp="1"/>
          </p:cNvSpPr>
          <p:nvPr>
            <p:ph type="sldNum" sz="quarter" idx="5"/>
          </p:nvPr>
        </p:nvSpPr>
        <p:spPr/>
        <p:txBody>
          <a:bodyPr/>
          <a:lstStyle/>
          <a:p>
            <a:fld id="{BFC978ED-3B71-424B-82EC-9DD6A77C560C}" type="slidenum">
              <a:rPr lang="en-CA" smtClean="0"/>
              <a:t>5</a:t>
            </a:fld>
            <a:endParaRPr lang="en-CA"/>
          </a:p>
        </p:txBody>
      </p:sp>
    </p:spTree>
    <p:extLst>
      <p:ext uri="{BB962C8B-B14F-4D97-AF65-F5344CB8AC3E}">
        <p14:creationId xmlns:p14="http://schemas.microsoft.com/office/powerpoint/2010/main" val="1071415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problems with that approach. First of all, there are 500 different job codes which translates to 500 different classes. Secondly, there might not be enough data to capture all of the NOCs. Since the NOCs are ordered by job duties, some NOCs will be very similar to each other while being very different from others. For example, a data analyst and a data engineer would be very similar. However, these would be very different from a job such as accountant. The classifier then would not be able to distinguish between the similar jobs. This means that the classifier is not considering the tree structure of the NOC.</a:t>
            </a:r>
            <a:endParaRPr lang="en-CA" dirty="0"/>
          </a:p>
        </p:txBody>
      </p:sp>
      <p:sp>
        <p:nvSpPr>
          <p:cNvPr id="4" name="Slide Number Placeholder 3"/>
          <p:cNvSpPr>
            <a:spLocks noGrp="1"/>
          </p:cNvSpPr>
          <p:nvPr>
            <p:ph type="sldNum" sz="quarter" idx="5"/>
          </p:nvPr>
        </p:nvSpPr>
        <p:spPr/>
        <p:txBody>
          <a:bodyPr/>
          <a:lstStyle/>
          <a:p>
            <a:fld id="{BFC978ED-3B71-424B-82EC-9DD6A77C560C}" type="slidenum">
              <a:rPr lang="en-CA" smtClean="0"/>
              <a:t>6</a:t>
            </a:fld>
            <a:endParaRPr lang="en-CA"/>
          </a:p>
        </p:txBody>
      </p:sp>
    </p:spTree>
    <p:extLst>
      <p:ext uri="{BB962C8B-B14F-4D97-AF65-F5344CB8AC3E}">
        <p14:creationId xmlns:p14="http://schemas.microsoft.com/office/powerpoint/2010/main" val="2597484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refined solution would be to make classifier for each group of NOCs at each level. The classifier would be trained to separate similar looking postings as well in this solution. We start with the top level and this is a simple classification problem with 10 classes. At lower levels, the number of classes changes but it still a reasonable number between 1 to 10. </a:t>
            </a:r>
            <a:endParaRPr lang="en-CA" dirty="0"/>
          </a:p>
        </p:txBody>
      </p:sp>
      <p:sp>
        <p:nvSpPr>
          <p:cNvPr id="4" name="Slide Number Placeholder 3"/>
          <p:cNvSpPr>
            <a:spLocks noGrp="1"/>
          </p:cNvSpPr>
          <p:nvPr>
            <p:ph type="sldNum" sz="quarter" idx="5"/>
          </p:nvPr>
        </p:nvSpPr>
        <p:spPr/>
        <p:txBody>
          <a:bodyPr/>
          <a:lstStyle/>
          <a:p>
            <a:fld id="{BFC978ED-3B71-424B-82EC-9DD6A77C560C}" type="slidenum">
              <a:rPr lang="en-CA" smtClean="0"/>
              <a:t>7</a:t>
            </a:fld>
            <a:endParaRPr lang="en-CA"/>
          </a:p>
        </p:txBody>
      </p:sp>
    </p:spTree>
    <p:extLst>
      <p:ext uri="{BB962C8B-B14F-4D97-AF65-F5344CB8AC3E}">
        <p14:creationId xmlns:p14="http://schemas.microsoft.com/office/powerpoint/2010/main" val="3132171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accuracies were erratic and not consistent throughout NOCs. This could be attributed to the fact that some NOCs are more represented </a:t>
            </a:r>
            <a:r>
              <a:rPr lang="en-US"/>
              <a:t>than others. </a:t>
            </a:r>
            <a:endParaRPr lang="en-CA" dirty="0"/>
          </a:p>
        </p:txBody>
      </p:sp>
      <p:sp>
        <p:nvSpPr>
          <p:cNvPr id="4" name="Slide Number Placeholder 3"/>
          <p:cNvSpPr>
            <a:spLocks noGrp="1"/>
          </p:cNvSpPr>
          <p:nvPr>
            <p:ph type="sldNum" sz="quarter" idx="5"/>
          </p:nvPr>
        </p:nvSpPr>
        <p:spPr/>
        <p:txBody>
          <a:bodyPr/>
          <a:lstStyle/>
          <a:p>
            <a:fld id="{BFC978ED-3B71-424B-82EC-9DD6A77C560C}" type="slidenum">
              <a:rPr lang="en-CA" smtClean="0"/>
              <a:t>8</a:t>
            </a:fld>
            <a:endParaRPr lang="en-CA"/>
          </a:p>
        </p:txBody>
      </p:sp>
    </p:spTree>
    <p:extLst>
      <p:ext uri="{BB962C8B-B14F-4D97-AF65-F5344CB8AC3E}">
        <p14:creationId xmlns:p14="http://schemas.microsoft.com/office/powerpoint/2010/main" val="1548943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B465-2E23-4276-A1E4-F4FAB7750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97803CD-5F7F-4D33-81AC-BD1221391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11BC397-9480-46A4-BF19-C2FD7601D5F8}"/>
              </a:ext>
            </a:extLst>
          </p:cNvPr>
          <p:cNvSpPr>
            <a:spLocks noGrp="1"/>
          </p:cNvSpPr>
          <p:nvPr>
            <p:ph type="dt" sz="half" idx="10"/>
          </p:nvPr>
        </p:nvSpPr>
        <p:spPr/>
        <p:txBody>
          <a:bodyPr/>
          <a:lstStyle/>
          <a:p>
            <a:fld id="{BFDC7334-7CFB-4E72-8900-AF44C51DA1B6}" type="datetimeFigureOut">
              <a:rPr lang="en-CA" smtClean="0"/>
              <a:t>2021-04-20</a:t>
            </a:fld>
            <a:endParaRPr lang="en-CA"/>
          </a:p>
        </p:txBody>
      </p:sp>
      <p:sp>
        <p:nvSpPr>
          <p:cNvPr id="5" name="Footer Placeholder 4">
            <a:extLst>
              <a:ext uri="{FF2B5EF4-FFF2-40B4-BE49-F238E27FC236}">
                <a16:creationId xmlns:a16="http://schemas.microsoft.com/office/drawing/2014/main" id="{0B1670DE-2342-4B9C-B173-3C4186DB20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456786A-FAB7-4279-9FD4-446A92F968FB}"/>
              </a:ext>
            </a:extLst>
          </p:cNvPr>
          <p:cNvSpPr>
            <a:spLocks noGrp="1"/>
          </p:cNvSpPr>
          <p:nvPr>
            <p:ph type="sldNum" sz="quarter" idx="12"/>
          </p:nvPr>
        </p:nvSpPr>
        <p:spPr/>
        <p:txBody>
          <a:bodyPr/>
          <a:lstStyle/>
          <a:p>
            <a:fld id="{DBA918D5-7C30-4B22-96FA-F84C07C5D134}" type="slidenum">
              <a:rPr lang="en-CA" smtClean="0"/>
              <a:t>‹#›</a:t>
            </a:fld>
            <a:endParaRPr lang="en-CA"/>
          </a:p>
        </p:txBody>
      </p:sp>
    </p:spTree>
    <p:extLst>
      <p:ext uri="{BB962C8B-B14F-4D97-AF65-F5344CB8AC3E}">
        <p14:creationId xmlns:p14="http://schemas.microsoft.com/office/powerpoint/2010/main" val="212905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9053-5F5B-4602-99FF-FA2F9AF28C1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0DED740-3E8C-40BA-BC58-03BD8B0DBC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F52A233-A959-45D1-9CC7-5E67D8D5920D}"/>
              </a:ext>
            </a:extLst>
          </p:cNvPr>
          <p:cNvSpPr>
            <a:spLocks noGrp="1"/>
          </p:cNvSpPr>
          <p:nvPr>
            <p:ph type="dt" sz="half" idx="10"/>
          </p:nvPr>
        </p:nvSpPr>
        <p:spPr/>
        <p:txBody>
          <a:bodyPr/>
          <a:lstStyle/>
          <a:p>
            <a:fld id="{BFDC7334-7CFB-4E72-8900-AF44C51DA1B6}" type="datetimeFigureOut">
              <a:rPr lang="en-CA" smtClean="0"/>
              <a:t>2021-04-20</a:t>
            </a:fld>
            <a:endParaRPr lang="en-CA"/>
          </a:p>
        </p:txBody>
      </p:sp>
      <p:sp>
        <p:nvSpPr>
          <p:cNvPr id="5" name="Footer Placeholder 4">
            <a:extLst>
              <a:ext uri="{FF2B5EF4-FFF2-40B4-BE49-F238E27FC236}">
                <a16:creationId xmlns:a16="http://schemas.microsoft.com/office/drawing/2014/main" id="{0081CB57-AC2C-4935-90D9-C7D68D22A12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56028D2-E3C8-4D36-A26F-BBE1D7BD4EF0}"/>
              </a:ext>
            </a:extLst>
          </p:cNvPr>
          <p:cNvSpPr>
            <a:spLocks noGrp="1"/>
          </p:cNvSpPr>
          <p:nvPr>
            <p:ph type="sldNum" sz="quarter" idx="12"/>
          </p:nvPr>
        </p:nvSpPr>
        <p:spPr/>
        <p:txBody>
          <a:bodyPr/>
          <a:lstStyle/>
          <a:p>
            <a:fld id="{DBA918D5-7C30-4B22-96FA-F84C07C5D134}" type="slidenum">
              <a:rPr lang="en-CA" smtClean="0"/>
              <a:t>‹#›</a:t>
            </a:fld>
            <a:endParaRPr lang="en-CA"/>
          </a:p>
        </p:txBody>
      </p:sp>
    </p:spTree>
    <p:extLst>
      <p:ext uri="{BB962C8B-B14F-4D97-AF65-F5344CB8AC3E}">
        <p14:creationId xmlns:p14="http://schemas.microsoft.com/office/powerpoint/2010/main" val="262746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FAFF69-0731-4B18-B656-4FDC29E650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4892195-E371-4D1E-B519-4581FBEA6F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960A7E6-1000-4752-BC21-4A8FFC19E692}"/>
              </a:ext>
            </a:extLst>
          </p:cNvPr>
          <p:cNvSpPr>
            <a:spLocks noGrp="1"/>
          </p:cNvSpPr>
          <p:nvPr>
            <p:ph type="dt" sz="half" idx="10"/>
          </p:nvPr>
        </p:nvSpPr>
        <p:spPr/>
        <p:txBody>
          <a:bodyPr/>
          <a:lstStyle/>
          <a:p>
            <a:fld id="{BFDC7334-7CFB-4E72-8900-AF44C51DA1B6}" type="datetimeFigureOut">
              <a:rPr lang="en-CA" smtClean="0"/>
              <a:t>2021-04-20</a:t>
            </a:fld>
            <a:endParaRPr lang="en-CA"/>
          </a:p>
        </p:txBody>
      </p:sp>
      <p:sp>
        <p:nvSpPr>
          <p:cNvPr id="5" name="Footer Placeholder 4">
            <a:extLst>
              <a:ext uri="{FF2B5EF4-FFF2-40B4-BE49-F238E27FC236}">
                <a16:creationId xmlns:a16="http://schemas.microsoft.com/office/drawing/2014/main" id="{6DE5AFF2-3548-4D60-B7C6-02D622D39F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29F3E80-C96E-4FE8-9252-89B9F127F807}"/>
              </a:ext>
            </a:extLst>
          </p:cNvPr>
          <p:cNvSpPr>
            <a:spLocks noGrp="1"/>
          </p:cNvSpPr>
          <p:nvPr>
            <p:ph type="sldNum" sz="quarter" idx="12"/>
          </p:nvPr>
        </p:nvSpPr>
        <p:spPr/>
        <p:txBody>
          <a:bodyPr/>
          <a:lstStyle/>
          <a:p>
            <a:fld id="{DBA918D5-7C30-4B22-96FA-F84C07C5D134}" type="slidenum">
              <a:rPr lang="en-CA" smtClean="0"/>
              <a:t>‹#›</a:t>
            </a:fld>
            <a:endParaRPr lang="en-CA"/>
          </a:p>
        </p:txBody>
      </p:sp>
    </p:spTree>
    <p:extLst>
      <p:ext uri="{BB962C8B-B14F-4D97-AF65-F5344CB8AC3E}">
        <p14:creationId xmlns:p14="http://schemas.microsoft.com/office/powerpoint/2010/main" val="10356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BC3A-4EC0-40F6-ACC2-8CD706C3BCB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9D52303-8EBA-4E4C-B362-ED9ECE5E6D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C4C864-D811-4F9E-A0FA-FE675CF5F9E9}"/>
              </a:ext>
            </a:extLst>
          </p:cNvPr>
          <p:cNvSpPr>
            <a:spLocks noGrp="1"/>
          </p:cNvSpPr>
          <p:nvPr>
            <p:ph type="dt" sz="half" idx="10"/>
          </p:nvPr>
        </p:nvSpPr>
        <p:spPr/>
        <p:txBody>
          <a:bodyPr/>
          <a:lstStyle/>
          <a:p>
            <a:fld id="{BFDC7334-7CFB-4E72-8900-AF44C51DA1B6}" type="datetimeFigureOut">
              <a:rPr lang="en-CA" smtClean="0"/>
              <a:t>2021-04-20</a:t>
            </a:fld>
            <a:endParaRPr lang="en-CA"/>
          </a:p>
        </p:txBody>
      </p:sp>
      <p:sp>
        <p:nvSpPr>
          <p:cNvPr id="5" name="Footer Placeholder 4">
            <a:extLst>
              <a:ext uri="{FF2B5EF4-FFF2-40B4-BE49-F238E27FC236}">
                <a16:creationId xmlns:a16="http://schemas.microsoft.com/office/drawing/2014/main" id="{B88706F9-A802-4C8F-AB19-06242E55C3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F1442AA-E01F-422B-A6E3-B8D7053BA3BD}"/>
              </a:ext>
            </a:extLst>
          </p:cNvPr>
          <p:cNvSpPr>
            <a:spLocks noGrp="1"/>
          </p:cNvSpPr>
          <p:nvPr>
            <p:ph type="sldNum" sz="quarter" idx="12"/>
          </p:nvPr>
        </p:nvSpPr>
        <p:spPr/>
        <p:txBody>
          <a:bodyPr/>
          <a:lstStyle/>
          <a:p>
            <a:fld id="{DBA918D5-7C30-4B22-96FA-F84C07C5D134}" type="slidenum">
              <a:rPr lang="en-CA" smtClean="0"/>
              <a:t>‹#›</a:t>
            </a:fld>
            <a:endParaRPr lang="en-CA"/>
          </a:p>
        </p:txBody>
      </p:sp>
    </p:spTree>
    <p:extLst>
      <p:ext uri="{BB962C8B-B14F-4D97-AF65-F5344CB8AC3E}">
        <p14:creationId xmlns:p14="http://schemas.microsoft.com/office/powerpoint/2010/main" val="48477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783C-90D3-4216-9D5B-D800DCA4FE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FDA9627-05A4-46E8-8171-20EED2B572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FB26CF-249C-4DA5-9396-A6DCBD933781}"/>
              </a:ext>
            </a:extLst>
          </p:cNvPr>
          <p:cNvSpPr>
            <a:spLocks noGrp="1"/>
          </p:cNvSpPr>
          <p:nvPr>
            <p:ph type="dt" sz="half" idx="10"/>
          </p:nvPr>
        </p:nvSpPr>
        <p:spPr/>
        <p:txBody>
          <a:bodyPr/>
          <a:lstStyle/>
          <a:p>
            <a:fld id="{BFDC7334-7CFB-4E72-8900-AF44C51DA1B6}" type="datetimeFigureOut">
              <a:rPr lang="en-CA" smtClean="0"/>
              <a:t>2021-04-20</a:t>
            </a:fld>
            <a:endParaRPr lang="en-CA"/>
          </a:p>
        </p:txBody>
      </p:sp>
      <p:sp>
        <p:nvSpPr>
          <p:cNvPr id="5" name="Footer Placeholder 4">
            <a:extLst>
              <a:ext uri="{FF2B5EF4-FFF2-40B4-BE49-F238E27FC236}">
                <a16:creationId xmlns:a16="http://schemas.microsoft.com/office/drawing/2014/main" id="{28590F93-7FAB-441C-AABA-F0F4861A40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425DA0-6C63-4876-AFBC-01CD0CEBBB67}"/>
              </a:ext>
            </a:extLst>
          </p:cNvPr>
          <p:cNvSpPr>
            <a:spLocks noGrp="1"/>
          </p:cNvSpPr>
          <p:nvPr>
            <p:ph type="sldNum" sz="quarter" idx="12"/>
          </p:nvPr>
        </p:nvSpPr>
        <p:spPr/>
        <p:txBody>
          <a:bodyPr/>
          <a:lstStyle/>
          <a:p>
            <a:fld id="{DBA918D5-7C30-4B22-96FA-F84C07C5D134}" type="slidenum">
              <a:rPr lang="en-CA" smtClean="0"/>
              <a:t>‹#›</a:t>
            </a:fld>
            <a:endParaRPr lang="en-CA"/>
          </a:p>
        </p:txBody>
      </p:sp>
    </p:spTree>
    <p:extLst>
      <p:ext uri="{BB962C8B-B14F-4D97-AF65-F5344CB8AC3E}">
        <p14:creationId xmlns:p14="http://schemas.microsoft.com/office/powerpoint/2010/main" val="81066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66BE-632F-4ED7-B90A-EB579C123A3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860B2C-C5CC-4F8B-93EC-3E6F1040B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5762B8A-5ED2-4EC6-B2E7-EF0A386C5F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E30F8F6-ACD5-4CAE-8842-242FC5768FA1}"/>
              </a:ext>
            </a:extLst>
          </p:cNvPr>
          <p:cNvSpPr>
            <a:spLocks noGrp="1"/>
          </p:cNvSpPr>
          <p:nvPr>
            <p:ph type="dt" sz="half" idx="10"/>
          </p:nvPr>
        </p:nvSpPr>
        <p:spPr/>
        <p:txBody>
          <a:bodyPr/>
          <a:lstStyle/>
          <a:p>
            <a:fld id="{BFDC7334-7CFB-4E72-8900-AF44C51DA1B6}" type="datetimeFigureOut">
              <a:rPr lang="en-CA" smtClean="0"/>
              <a:t>2021-04-20</a:t>
            </a:fld>
            <a:endParaRPr lang="en-CA"/>
          </a:p>
        </p:txBody>
      </p:sp>
      <p:sp>
        <p:nvSpPr>
          <p:cNvPr id="6" name="Footer Placeholder 5">
            <a:extLst>
              <a:ext uri="{FF2B5EF4-FFF2-40B4-BE49-F238E27FC236}">
                <a16:creationId xmlns:a16="http://schemas.microsoft.com/office/drawing/2014/main" id="{B9FA8502-18C4-4691-A8BE-D3982C6B95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D329C03-2867-46C0-8801-43FD36074773}"/>
              </a:ext>
            </a:extLst>
          </p:cNvPr>
          <p:cNvSpPr>
            <a:spLocks noGrp="1"/>
          </p:cNvSpPr>
          <p:nvPr>
            <p:ph type="sldNum" sz="quarter" idx="12"/>
          </p:nvPr>
        </p:nvSpPr>
        <p:spPr/>
        <p:txBody>
          <a:bodyPr/>
          <a:lstStyle/>
          <a:p>
            <a:fld id="{DBA918D5-7C30-4B22-96FA-F84C07C5D134}" type="slidenum">
              <a:rPr lang="en-CA" smtClean="0"/>
              <a:t>‹#›</a:t>
            </a:fld>
            <a:endParaRPr lang="en-CA"/>
          </a:p>
        </p:txBody>
      </p:sp>
    </p:spTree>
    <p:extLst>
      <p:ext uri="{BB962C8B-B14F-4D97-AF65-F5344CB8AC3E}">
        <p14:creationId xmlns:p14="http://schemas.microsoft.com/office/powerpoint/2010/main" val="266844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70B3-44BF-4B85-8F08-44D63D23C1D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B9DE95B-8DE3-4D78-9D6E-0AF77F66F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3ED088-F0FA-4716-959D-3F2FD3D8AB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0E517AC-C783-4E48-AD83-C898F5BC1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66F443-E9F1-4F3A-9080-83874642B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36E9C6D-43A1-4B43-87CE-248433D2568C}"/>
              </a:ext>
            </a:extLst>
          </p:cNvPr>
          <p:cNvSpPr>
            <a:spLocks noGrp="1"/>
          </p:cNvSpPr>
          <p:nvPr>
            <p:ph type="dt" sz="half" idx="10"/>
          </p:nvPr>
        </p:nvSpPr>
        <p:spPr/>
        <p:txBody>
          <a:bodyPr/>
          <a:lstStyle/>
          <a:p>
            <a:fld id="{BFDC7334-7CFB-4E72-8900-AF44C51DA1B6}" type="datetimeFigureOut">
              <a:rPr lang="en-CA" smtClean="0"/>
              <a:t>2021-04-20</a:t>
            </a:fld>
            <a:endParaRPr lang="en-CA"/>
          </a:p>
        </p:txBody>
      </p:sp>
      <p:sp>
        <p:nvSpPr>
          <p:cNvPr id="8" name="Footer Placeholder 7">
            <a:extLst>
              <a:ext uri="{FF2B5EF4-FFF2-40B4-BE49-F238E27FC236}">
                <a16:creationId xmlns:a16="http://schemas.microsoft.com/office/drawing/2014/main" id="{9EA247C4-58B2-4FE9-8D42-E03947535F9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881B340-0484-451D-9C93-D3E99BCA78B1}"/>
              </a:ext>
            </a:extLst>
          </p:cNvPr>
          <p:cNvSpPr>
            <a:spLocks noGrp="1"/>
          </p:cNvSpPr>
          <p:nvPr>
            <p:ph type="sldNum" sz="quarter" idx="12"/>
          </p:nvPr>
        </p:nvSpPr>
        <p:spPr/>
        <p:txBody>
          <a:bodyPr/>
          <a:lstStyle/>
          <a:p>
            <a:fld id="{DBA918D5-7C30-4B22-96FA-F84C07C5D134}" type="slidenum">
              <a:rPr lang="en-CA" smtClean="0"/>
              <a:t>‹#›</a:t>
            </a:fld>
            <a:endParaRPr lang="en-CA"/>
          </a:p>
        </p:txBody>
      </p:sp>
    </p:spTree>
    <p:extLst>
      <p:ext uri="{BB962C8B-B14F-4D97-AF65-F5344CB8AC3E}">
        <p14:creationId xmlns:p14="http://schemas.microsoft.com/office/powerpoint/2010/main" val="48490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366A-30A0-4064-9311-8F7C3A8CB5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724B163-3360-418B-9D38-2CF6E4D291E6}"/>
              </a:ext>
            </a:extLst>
          </p:cNvPr>
          <p:cNvSpPr>
            <a:spLocks noGrp="1"/>
          </p:cNvSpPr>
          <p:nvPr>
            <p:ph type="dt" sz="half" idx="10"/>
          </p:nvPr>
        </p:nvSpPr>
        <p:spPr/>
        <p:txBody>
          <a:bodyPr/>
          <a:lstStyle/>
          <a:p>
            <a:fld id="{BFDC7334-7CFB-4E72-8900-AF44C51DA1B6}" type="datetimeFigureOut">
              <a:rPr lang="en-CA" smtClean="0"/>
              <a:t>2021-04-20</a:t>
            </a:fld>
            <a:endParaRPr lang="en-CA"/>
          </a:p>
        </p:txBody>
      </p:sp>
      <p:sp>
        <p:nvSpPr>
          <p:cNvPr id="4" name="Footer Placeholder 3">
            <a:extLst>
              <a:ext uri="{FF2B5EF4-FFF2-40B4-BE49-F238E27FC236}">
                <a16:creationId xmlns:a16="http://schemas.microsoft.com/office/drawing/2014/main" id="{86254D8B-4173-429B-980B-8531EB2D4B4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7CF9EA9-3FDE-43CD-822D-DF999E474995}"/>
              </a:ext>
            </a:extLst>
          </p:cNvPr>
          <p:cNvSpPr>
            <a:spLocks noGrp="1"/>
          </p:cNvSpPr>
          <p:nvPr>
            <p:ph type="sldNum" sz="quarter" idx="12"/>
          </p:nvPr>
        </p:nvSpPr>
        <p:spPr/>
        <p:txBody>
          <a:bodyPr/>
          <a:lstStyle/>
          <a:p>
            <a:fld id="{DBA918D5-7C30-4B22-96FA-F84C07C5D134}" type="slidenum">
              <a:rPr lang="en-CA" smtClean="0"/>
              <a:t>‹#›</a:t>
            </a:fld>
            <a:endParaRPr lang="en-CA"/>
          </a:p>
        </p:txBody>
      </p:sp>
    </p:spTree>
    <p:extLst>
      <p:ext uri="{BB962C8B-B14F-4D97-AF65-F5344CB8AC3E}">
        <p14:creationId xmlns:p14="http://schemas.microsoft.com/office/powerpoint/2010/main" val="398688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8832E-A9B2-43E0-AF29-BD9D6E62D3F9}"/>
              </a:ext>
            </a:extLst>
          </p:cNvPr>
          <p:cNvSpPr>
            <a:spLocks noGrp="1"/>
          </p:cNvSpPr>
          <p:nvPr>
            <p:ph type="dt" sz="half" idx="10"/>
          </p:nvPr>
        </p:nvSpPr>
        <p:spPr/>
        <p:txBody>
          <a:bodyPr/>
          <a:lstStyle/>
          <a:p>
            <a:fld id="{BFDC7334-7CFB-4E72-8900-AF44C51DA1B6}" type="datetimeFigureOut">
              <a:rPr lang="en-CA" smtClean="0"/>
              <a:t>2021-04-20</a:t>
            </a:fld>
            <a:endParaRPr lang="en-CA"/>
          </a:p>
        </p:txBody>
      </p:sp>
      <p:sp>
        <p:nvSpPr>
          <p:cNvPr id="3" name="Footer Placeholder 2">
            <a:extLst>
              <a:ext uri="{FF2B5EF4-FFF2-40B4-BE49-F238E27FC236}">
                <a16:creationId xmlns:a16="http://schemas.microsoft.com/office/drawing/2014/main" id="{7E6D4EEC-A6B6-45D1-B27F-734294AF442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829614D-4356-4231-91E4-8FF638FC5878}"/>
              </a:ext>
            </a:extLst>
          </p:cNvPr>
          <p:cNvSpPr>
            <a:spLocks noGrp="1"/>
          </p:cNvSpPr>
          <p:nvPr>
            <p:ph type="sldNum" sz="quarter" idx="12"/>
          </p:nvPr>
        </p:nvSpPr>
        <p:spPr/>
        <p:txBody>
          <a:bodyPr/>
          <a:lstStyle/>
          <a:p>
            <a:fld id="{DBA918D5-7C30-4B22-96FA-F84C07C5D134}" type="slidenum">
              <a:rPr lang="en-CA" smtClean="0"/>
              <a:t>‹#›</a:t>
            </a:fld>
            <a:endParaRPr lang="en-CA"/>
          </a:p>
        </p:txBody>
      </p:sp>
    </p:spTree>
    <p:extLst>
      <p:ext uri="{BB962C8B-B14F-4D97-AF65-F5344CB8AC3E}">
        <p14:creationId xmlns:p14="http://schemas.microsoft.com/office/powerpoint/2010/main" val="34737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10DE-E384-42F3-AC4F-524C3EBFB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786933F-548A-4BE4-BE04-E0B8FC0B0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779DB6D-F512-44F6-8329-6A21B3565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86479-B179-4ED9-B1BF-9003004A6517}"/>
              </a:ext>
            </a:extLst>
          </p:cNvPr>
          <p:cNvSpPr>
            <a:spLocks noGrp="1"/>
          </p:cNvSpPr>
          <p:nvPr>
            <p:ph type="dt" sz="half" idx="10"/>
          </p:nvPr>
        </p:nvSpPr>
        <p:spPr/>
        <p:txBody>
          <a:bodyPr/>
          <a:lstStyle/>
          <a:p>
            <a:fld id="{BFDC7334-7CFB-4E72-8900-AF44C51DA1B6}" type="datetimeFigureOut">
              <a:rPr lang="en-CA" smtClean="0"/>
              <a:t>2021-04-20</a:t>
            </a:fld>
            <a:endParaRPr lang="en-CA"/>
          </a:p>
        </p:txBody>
      </p:sp>
      <p:sp>
        <p:nvSpPr>
          <p:cNvPr id="6" name="Footer Placeholder 5">
            <a:extLst>
              <a:ext uri="{FF2B5EF4-FFF2-40B4-BE49-F238E27FC236}">
                <a16:creationId xmlns:a16="http://schemas.microsoft.com/office/drawing/2014/main" id="{4EE5BDAD-E7CA-402E-B31C-8D0ADDB7A5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7791E22-63BF-40BD-9224-A8636E0BB6F6}"/>
              </a:ext>
            </a:extLst>
          </p:cNvPr>
          <p:cNvSpPr>
            <a:spLocks noGrp="1"/>
          </p:cNvSpPr>
          <p:nvPr>
            <p:ph type="sldNum" sz="quarter" idx="12"/>
          </p:nvPr>
        </p:nvSpPr>
        <p:spPr/>
        <p:txBody>
          <a:bodyPr/>
          <a:lstStyle/>
          <a:p>
            <a:fld id="{DBA918D5-7C30-4B22-96FA-F84C07C5D134}" type="slidenum">
              <a:rPr lang="en-CA" smtClean="0"/>
              <a:t>‹#›</a:t>
            </a:fld>
            <a:endParaRPr lang="en-CA"/>
          </a:p>
        </p:txBody>
      </p:sp>
    </p:spTree>
    <p:extLst>
      <p:ext uri="{BB962C8B-B14F-4D97-AF65-F5344CB8AC3E}">
        <p14:creationId xmlns:p14="http://schemas.microsoft.com/office/powerpoint/2010/main" val="378818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EB48-F2FD-4269-94EB-16DBB0D614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87E57AF-8D34-436E-B877-C300E6416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12462D9-888B-41F4-8C88-201B3DDAD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74D85-64BB-429C-80C9-5ACD0FC28304}"/>
              </a:ext>
            </a:extLst>
          </p:cNvPr>
          <p:cNvSpPr>
            <a:spLocks noGrp="1"/>
          </p:cNvSpPr>
          <p:nvPr>
            <p:ph type="dt" sz="half" idx="10"/>
          </p:nvPr>
        </p:nvSpPr>
        <p:spPr/>
        <p:txBody>
          <a:bodyPr/>
          <a:lstStyle/>
          <a:p>
            <a:fld id="{BFDC7334-7CFB-4E72-8900-AF44C51DA1B6}" type="datetimeFigureOut">
              <a:rPr lang="en-CA" smtClean="0"/>
              <a:t>2021-04-20</a:t>
            </a:fld>
            <a:endParaRPr lang="en-CA"/>
          </a:p>
        </p:txBody>
      </p:sp>
      <p:sp>
        <p:nvSpPr>
          <p:cNvPr id="6" name="Footer Placeholder 5">
            <a:extLst>
              <a:ext uri="{FF2B5EF4-FFF2-40B4-BE49-F238E27FC236}">
                <a16:creationId xmlns:a16="http://schemas.microsoft.com/office/drawing/2014/main" id="{8AA05674-96BC-4E22-BC98-26617D282CB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A031B5-FA93-4318-A678-1B78FF0304D2}"/>
              </a:ext>
            </a:extLst>
          </p:cNvPr>
          <p:cNvSpPr>
            <a:spLocks noGrp="1"/>
          </p:cNvSpPr>
          <p:nvPr>
            <p:ph type="sldNum" sz="quarter" idx="12"/>
          </p:nvPr>
        </p:nvSpPr>
        <p:spPr/>
        <p:txBody>
          <a:bodyPr/>
          <a:lstStyle/>
          <a:p>
            <a:fld id="{DBA918D5-7C30-4B22-96FA-F84C07C5D134}" type="slidenum">
              <a:rPr lang="en-CA" smtClean="0"/>
              <a:t>‹#›</a:t>
            </a:fld>
            <a:endParaRPr lang="en-CA"/>
          </a:p>
        </p:txBody>
      </p:sp>
    </p:spTree>
    <p:extLst>
      <p:ext uri="{BB962C8B-B14F-4D97-AF65-F5344CB8AC3E}">
        <p14:creationId xmlns:p14="http://schemas.microsoft.com/office/powerpoint/2010/main" val="123140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F1F37-34F0-4134-BAFE-724CFB4F4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A31B6E1-3017-466F-8DA4-2E89117BB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F2AEFE-EC8F-47DB-801D-BBBA033A4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C7334-7CFB-4E72-8900-AF44C51DA1B6}" type="datetimeFigureOut">
              <a:rPr lang="en-CA" smtClean="0"/>
              <a:t>2021-04-20</a:t>
            </a:fld>
            <a:endParaRPr lang="en-CA"/>
          </a:p>
        </p:txBody>
      </p:sp>
      <p:sp>
        <p:nvSpPr>
          <p:cNvPr id="5" name="Footer Placeholder 4">
            <a:extLst>
              <a:ext uri="{FF2B5EF4-FFF2-40B4-BE49-F238E27FC236}">
                <a16:creationId xmlns:a16="http://schemas.microsoft.com/office/drawing/2014/main" id="{7291295D-0924-4325-9237-279ADF3A58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FB3F687-937F-403C-ADAD-117D82ADBC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918D5-7C30-4B22-96FA-F84C07C5D134}" type="slidenum">
              <a:rPr lang="en-CA" smtClean="0"/>
              <a:t>‹#›</a:t>
            </a:fld>
            <a:endParaRPr lang="en-CA"/>
          </a:p>
        </p:txBody>
      </p:sp>
    </p:spTree>
    <p:extLst>
      <p:ext uri="{BB962C8B-B14F-4D97-AF65-F5344CB8AC3E}">
        <p14:creationId xmlns:p14="http://schemas.microsoft.com/office/powerpoint/2010/main" val="310706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100000">
              <a:srgbClr val="FFC000"/>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2F2820A-8CE4-4FAD-9ECD-DE2C8DB0C6BC}"/>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a:off x="2339461" y="2225574"/>
            <a:ext cx="1309045" cy="1254641"/>
          </a:xfrm>
          <a:prstGeom prst="rect">
            <a:avLst/>
          </a:prstGeom>
        </p:spPr>
      </p:pic>
      <p:sp>
        <p:nvSpPr>
          <p:cNvPr id="2" name="Title 1">
            <a:extLst>
              <a:ext uri="{FF2B5EF4-FFF2-40B4-BE49-F238E27FC236}">
                <a16:creationId xmlns:a16="http://schemas.microsoft.com/office/drawing/2014/main" id="{A7029EA7-9600-4B2D-8327-714D65CEF4EE}"/>
              </a:ext>
            </a:extLst>
          </p:cNvPr>
          <p:cNvSpPr>
            <a:spLocks noGrp="1"/>
          </p:cNvSpPr>
          <p:nvPr>
            <p:ph type="ctrTitle"/>
          </p:nvPr>
        </p:nvSpPr>
        <p:spPr>
          <a:xfrm>
            <a:off x="1986987" y="1997852"/>
            <a:ext cx="9144000" cy="1883484"/>
          </a:xfrm>
        </p:spPr>
        <p:txBody>
          <a:bodyPr anchor="ctr">
            <a:normAutofit/>
          </a:bodyPr>
          <a:lstStyle/>
          <a:p>
            <a:r>
              <a:rPr lang="en-US" sz="7200" dirty="0">
                <a:solidFill>
                  <a:schemeClr val="bg1"/>
                </a:solidFill>
                <a:latin typeface="Work Sans Medium" pitchFamily="2" charset="0"/>
              </a:rPr>
              <a:t>Find My NOC</a:t>
            </a:r>
            <a:endParaRPr lang="en-CA" sz="7200" dirty="0">
              <a:solidFill>
                <a:schemeClr val="bg1"/>
              </a:solidFill>
              <a:latin typeface="Work Sans Medium" pitchFamily="2" charset="0"/>
            </a:endParaRPr>
          </a:p>
        </p:txBody>
      </p:sp>
      <p:sp>
        <p:nvSpPr>
          <p:cNvPr id="3" name="Subtitle 2">
            <a:extLst>
              <a:ext uri="{FF2B5EF4-FFF2-40B4-BE49-F238E27FC236}">
                <a16:creationId xmlns:a16="http://schemas.microsoft.com/office/drawing/2014/main" id="{F4172E71-5246-4D5F-ABA5-178809405A5B}"/>
              </a:ext>
            </a:extLst>
          </p:cNvPr>
          <p:cNvSpPr>
            <a:spLocks noGrp="1"/>
          </p:cNvSpPr>
          <p:nvPr>
            <p:ph type="subTitle" idx="1"/>
          </p:nvPr>
        </p:nvSpPr>
        <p:spPr>
          <a:xfrm>
            <a:off x="1524000" y="3612671"/>
            <a:ext cx="9144000" cy="1655762"/>
          </a:xfrm>
        </p:spPr>
        <p:txBody>
          <a:bodyPr/>
          <a:lstStyle/>
          <a:p>
            <a:r>
              <a:rPr lang="en-US" dirty="0">
                <a:solidFill>
                  <a:schemeClr val="bg1"/>
                </a:solidFill>
                <a:latin typeface="Work Sans" pitchFamily="2" charset="0"/>
              </a:rPr>
              <a:t>CISC 372 – Project Presentation</a:t>
            </a:r>
          </a:p>
          <a:p>
            <a:r>
              <a:rPr lang="en-US" dirty="0">
                <a:solidFill>
                  <a:schemeClr val="bg1"/>
                </a:solidFill>
                <a:latin typeface="Work Sans" pitchFamily="2" charset="0"/>
              </a:rPr>
              <a:t>Vedant Srinivasan Kartik Srinivasan</a:t>
            </a:r>
          </a:p>
          <a:p>
            <a:r>
              <a:rPr lang="en-US" dirty="0">
                <a:solidFill>
                  <a:schemeClr val="bg1"/>
                </a:solidFill>
                <a:latin typeface="Work Sans" pitchFamily="2" charset="0"/>
              </a:rPr>
              <a:t>20090733</a:t>
            </a:r>
            <a:endParaRPr lang="en-CA" dirty="0">
              <a:solidFill>
                <a:schemeClr val="bg1"/>
              </a:solidFill>
              <a:latin typeface="Work Sans" pitchFamily="2" charset="0"/>
            </a:endParaRPr>
          </a:p>
        </p:txBody>
      </p:sp>
    </p:spTree>
    <p:extLst>
      <p:ext uri="{BB962C8B-B14F-4D97-AF65-F5344CB8AC3E}">
        <p14:creationId xmlns:p14="http://schemas.microsoft.com/office/powerpoint/2010/main" val="290704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71000">
              <a:srgbClr val="FFC00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BB3B-D901-4C3B-A4CB-F880978EF190}"/>
              </a:ext>
            </a:extLst>
          </p:cNvPr>
          <p:cNvSpPr>
            <a:spLocks noGrp="1"/>
          </p:cNvSpPr>
          <p:nvPr>
            <p:ph type="title"/>
          </p:nvPr>
        </p:nvSpPr>
        <p:spPr>
          <a:xfrm>
            <a:off x="838200" y="2103437"/>
            <a:ext cx="10515600" cy="1325563"/>
          </a:xfrm>
        </p:spPr>
        <p:txBody>
          <a:bodyPr/>
          <a:lstStyle/>
          <a:p>
            <a:pPr algn="ctr"/>
            <a:r>
              <a:rPr lang="en-US" dirty="0">
                <a:solidFill>
                  <a:schemeClr val="bg1"/>
                </a:solidFill>
                <a:latin typeface="Work Sans Medium" pitchFamily="2" charset="0"/>
              </a:rPr>
              <a:t>What is NOC?</a:t>
            </a:r>
            <a:endParaRPr lang="en-CA" dirty="0">
              <a:solidFill>
                <a:schemeClr val="bg1"/>
              </a:solidFill>
              <a:latin typeface="Work Sans Medium" pitchFamily="2" charset="0"/>
            </a:endParaRPr>
          </a:p>
        </p:txBody>
      </p:sp>
      <p:sp>
        <p:nvSpPr>
          <p:cNvPr id="3" name="Content Placeholder 2">
            <a:extLst>
              <a:ext uri="{FF2B5EF4-FFF2-40B4-BE49-F238E27FC236}">
                <a16:creationId xmlns:a16="http://schemas.microsoft.com/office/drawing/2014/main" id="{B5C66132-2F4C-4A76-977D-A7B3D162E658}"/>
              </a:ext>
            </a:extLst>
          </p:cNvPr>
          <p:cNvSpPr>
            <a:spLocks noGrp="1"/>
          </p:cNvSpPr>
          <p:nvPr>
            <p:ph idx="1"/>
          </p:nvPr>
        </p:nvSpPr>
        <p:spPr>
          <a:xfrm>
            <a:off x="838200" y="3256842"/>
            <a:ext cx="10515600" cy="933855"/>
          </a:xfrm>
        </p:spPr>
        <p:txBody>
          <a:bodyPr>
            <a:normAutofit/>
          </a:bodyPr>
          <a:lstStyle/>
          <a:p>
            <a:pPr marL="0" indent="0" algn="ctr">
              <a:buNone/>
            </a:pPr>
            <a:r>
              <a:rPr lang="en-US" sz="2000" dirty="0">
                <a:solidFill>
                  <a:schemeClr val="bg1"/>
                </a:solidFill>
                <a:effectLst/>
                <a:latin typeface="Work Sans" pitchFamily="2" charset="0"/>
                <a:ea typeface="Calibri" panose="020F0502020204030204" pitchFamily="34" charset="0"/>
                <a:cs typeface="Times New Roman" panose="02020603050405020304" pitchFamily="18" charset="0"/>
              </a:rPr>
              <a:t>NOCs are job classification codes that the Canadian government uses for organizing and analyzing the available jobs in the market. </a:t>
            </a:r>
            <a:endParaRPr lang="en-CA" sz="3200" dirty="0">
              <a:solidFill>
                <a:schemeClr val="bg1"/>
              </a:solidFill>
            </a:endParaRPr>
          </a:p>
        </p:txBody>
      </p:sp>
      <p:pic>
        <p:nvPicPr>
          <p:cNvPr id="6" name="Picture 5">
            <a:extLst>
              <a:ext uri="{FF2B5EF4-FFF2-40B4-BE49-F238E27FC236}">
                <a16:creationId xmlns:a16="http://schemas.microsoft.com/office/drawing/2014/main" id="{57731059-4266-40D3-B757-B08D50E9A085}"/>
              </a:ext>
            </a:extLst>
          </p:cNvPr>
          <p:cNvPicPr>
            <a:picLocks/>
          </p:cNvPicPr>
          <p:nvPr/>
        </p:nvPicPr>
        <p:blipFill>
          <a:blip r:embed="rId3"/>
          <a:stretch>
            <a:fillRect/>
          </a:stretch>
        </p:blipFill>
        <p:spPr>
          <a:xfrm>
            <a:off x="3214984" y="2349659"/>
            <a:ext cx="838053" cy="838053"/>
          </a:xfrm>
          <a:prstGeom prst="rect">
            <a:avLst/>
          </a:prstGeom>
        </p:spPr>
      </p:pic>
    </p:spTree>
    <p:extLst>
      <p:ext uri="{BB962C8B-B14F-4D97-AF65-F5344CB8AC3E}">
        <p14:creationId xmlns:p14="http://schemas.microsoft.com/office/powerpoint/2010/main" val="324698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FFC000"/>
            </a:gs>
            <a:gs pos="100000">
              <a:srgbClr val="FF3399"/>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BB3B-D901-4C3B-A4CB-F880978EF190}"/>
              </a:ext>
            </a:extLst>
          </p:cNvPr>
          <p:cNvSpPr>
            <a:spLocks noGrp="1"/>
          </p:cNvSpPr>
          <p:nvPr>
            <p:ph type="title"/>
          </p:nvPr>
        </p:nvSpPr>
        <p:spPr>
          <a:xfrm>
            <a:off x="838200" y="2103437"/>
            <a:ext cx="10515600" cy="1325563"/>
          </a:xfrm>
        </p:spPr>
        <p:txBody>
          <a:bodyPr/>
          <a:lstStyle/>
          <a:p>
            <a:pPr algn="ctr"/>
            <a:r>
              <a:rPr lang="en-US" dirty="0">
                <a:solidFill>
                  <a:schemeClr val="bg1"/>
                </a:solidFill>
                <a:latin typeface="Work Sans Medium" pitchFamily="2" charset="0"/>
              </a:rPr>
              <a:t>How does it apply IRL?</a:t>
            </a:r>
            <a:endParaRPr lang="en-CA" dirty="0">
              <a:solidFill>
                <a:schemeClr val="bg1"/>
              </a:solidFill>
              <a:latin typeface="Work Sans Medium" pitchFamily="2" charset="0"/>
            </a:endParaRPr>
          </a:p>
        </p:txBody>
      </p:sp>
      <p:sp>
        <p:nvSpPr>
          <p:cNvPr id="3" name="Content Placeholder 2">
            <a:extLst>
              <a:ext uri="{FF2B5EF4-FFF2-40B4-BE49-F238E27FC236}">
                <a16:creationId xmlns:a16="http://schemas.microsoft.com/office/drawing/2014/main" id="{B5C66132-2F4C-4A76-977D-A7B3D162E658}"/>
              </a:ext>
            </a:extLst>
          </p:cNvPr>
          <p:cNvSpPr>
            <a:spLocks noGrp="1"/>
          </p:cNvSpPr>
          <p:nvPr>
            <p:ph idx="1"/>
          </p:nvPr>
        </p:nvSpPr>
        <p:spPr>
          <a:xfrm>
            <a:off x="838200" y="3256842"/>
            <a:ext cx="10515600" cy="1655626"/>
          </a:xfrm>
        </p:spPr>
        <p:txBody>
          <a:bodyPr>
            <a:normAutofit/>
          </a:bodyPr>
          <a:lstStyle/>
          <a:p>
            <a:pPr marL="0" indent="0" algn="ctr">
              <a:buNone/>
            </a:pPr>
            <a:r>
              <a:rPr lang="en-US" sz="2000" dirty="0">
                <a:solidFill>
                  <a:schemeClr val="bg1"/>
                </a:solidFill>
                <a:latin typeface="Work Sans" pitchFamily="2" charset="0"/>
                <a:cs typeface="Times New Roman" panose="02020603050405020304" pitchFamily="18" charset="0"/>
              </a:rPr>
              <a:t>Job market analysis – trends, popularity, supply and demand</a:t>
            </a:r>
          </a:p>
          <a:p>
            <a:pPr marL="0" indent="0" algn="ctr">
              <a:buNone/>
            </a:pPr>
            <a:r>
              <a:rPr lang="en-US" sz="2000" dirty="0">
                <a:solidFill>
                  <a:schemeClr val="bg1"/>
                </a:solidFill>
                <a:latin typeface="Work Sans" pitchFamily="2" charset="0"/>
                <a:cs typeface="Times New Roman" panose="02020603050405020304" pitchFamily="18" charset="0"/>
              </a:rPr>
              <a:t>Express Entry Program – jobseekers </a:t>
            </a:r>
            <a:endParaRPr lang="en-CA" sz="3200" dirty="0">
              <a:solidFill>
                <a:schemeClr val="bg1"/>
              </a:solidFill>
              <a:latin typeface="Work Sans" pitchFamily="2" charset="0"/>
              <a:cs typeface="Times New Roman" panose="02020603050405020304" pitchFamily="18" charset="0"/>
            </a:endParaRPr>
          </a:p>
          <a:p>
            <a:pPr marL="0" indent="0" algn="ctr">
              <a:buNone/>
            </a:pPr>
            <a:endParaRPr lang="en-US" sz="2000" dirty="0">
              <a:solidFill>
                <a:schemeClr val="bg1"/>
              </a:solidFill>
              <a:latin typeface="Work Sans"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8713CC2A-2AB5-4511-86F7-62674CFD9E86}"/>
              </a:ext>
            </a:extLst>
          </p:cNvPr>
          <p:cNvPicPr>
            <a:picLocks/>
          </p:cNvPicPr>
          <p:nvPr/>
        </p:nvPicPr>
        <p:blipFill>
          <a:blip r:embed="rId3"/>
          <a:stretch>
            <a:fillRect/>
          </a:stretch>
        </p:blipFill>
        <p:spPr>
          <a:xfrm>
            <a:off x="2002420" y="2358946"/>
            <a:ext cx="814543" cy="814543"/>
          </a:xfrm>
          <a:prstGeom prst="rect">
            <a:avLst/>
          </a:prstGeom>
        </p:spPr>
      </p:pic>
    </p:spTree>
    <p:extLst>
      <p:ext uri="{BB962C8B-B14F-4D97-AF65-F5344CB8AC3E}">
        <p14:creationId xmlns:p14="http://schemas.microsoft.com/office/powerpoint/2010/main" val="36564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3000">
              <a:srgbClr val="FFAB17"/>
            </a:gs>
            <a:gs pos="0">
              <a:srgbClr val="FFC000"/>
            </a:gs>
            <a:gs pos="100000">
              <a:srgbClr val="FF3399"/>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BB3B-D901-4C3B-A4CB-F880978EF190}"/>
              </a:ext>
            </a:extLst>
          </p:cNvPr>
          <p:cNvSpPr>
            <a:spLocks noGrp="1"/>
          </p:cNvSpPr>
          <p:nvPr>
            <p:ph type="title"/>
          </p:nvPr>
        </p:nvSpPr>
        <p:spPr>
          <a:xfrm>
            <a:off x="1127567" y="2103437"/>
            <a:ext cx="10515600" cy="1325563"/>
          </a:xfrm>
        </p:spPr>
        <p:txBody>
          <a:bodyPr/>
          <a:lstStyle/>
          <a:p>
            <a:pPr algn="ctr"/>
            <a:r>
              <a:rPr lang="en-US" dirty="0">
                <a:solidFill>
                  <a:schemeClr val="bg1"/>
                </a:solidFill>
                <a:latin typeface="Work Sans Medium" pitchFamily="2" charset="0"/>
              </a:rPr>
              <a:t>Current Problem – Opportunity!</a:t>
            </a:r>
            <a:endParaRPr lang="en-CA" dirty="0">
              <a:solidFill>
                <a:schemeClr val="bg1"/>
              </a:solidFill>
              <a:latin typeface="Work Sans Medium" pitchFamily="2" charset="0"/>
            </a:endParaRPr>
          </a:p>
        </p:txBody>
      </p:sp>
      <p:sp>
        <p:nvSpPr>
          <p:cNvPr id="3" name="Content Placeholder 2">
            <a:extLst>
              <a:ext uri="{FF2B5EF4-FFF2-40B4-BE49-F238E27FC236}">
                <a16:creationId xmlns:a16="http://schemas.microsoft.com/office/drawing/2014/main" id="{B5C66132-2F4C-4A76-977D-A7B3D162E658}"/>
              </a:ext>
            </a:extLst>
          </p:cNvPr>
          <p:cNvSpPr>
            <a:spLocks noGrp="1"/>
          </p:cNvSpPr>
          <p:nvPr>
            <p:ph idx="1"/>
          </p:nvPr>
        </p:nvSpPr>
        <p:spPr>
          <a:xfrm>
            <a:off x="838200" y="3256842"/>
            <a:ext cx="10515600" cy="1655626"/>
          </a:xfrm>
        </p:spPr>
        <p:txBody>
          <a:bodyPr>
            <a:normAutofit/>
          </a:bodyPr>
          <a:lstStyle/>
          <a:p>
            <a:pPr marL="0" indent="0" algn="ctr">
              <a:buNone/>
            </a:pPr>
            <a:r>
              <a:rPr lang="en-US" sz="2000" dirty="0">
                <a:solidFill>
                  <a:schemeClr val="bg1"/>
                </a:solidFill>
                <a:latin typeface="Work Sans" pitchFamily="2" charset="0"/>
                <a:cs typeface="Times New Roman" panose="02020603050405020304" pitchFamily="18" charset="0"/>
              </a:rPr>
              <a:t>Job postings carry a lot of information but lack NOC related information. </a:t>
            </a:r>
          </a:p>
          <a:p>
            <a:pPr marL="0" indent="0" algn="ctr">
              <a:buNone/>
            </a:pPr>
            <a:r>
              <a:rPr lang="en-US" sz="2000" dirty="0">
                <a:solidFill>
                  <a:schemeClr val="bg1"/>
                </a:solidFill>
                <a:latin typeface="Work Sans" pitchFamily="2" charset="0"/>
                <a:cs typeface="Times New Roman" panose="02020603050405020304" pitchFamily="18" charset="0"/>
              </a:rPr>
              <a:t>Postings with NOC can help analysts find out local job market trends.</a:t>
            </a:r>
          </a:p>
          <a:p>
            <a:pPr marL="0" indent="0" algn="ctr">
              <a:buNone/>
            </a:pPr>
            <a:r>
              <a:rPr lang="en-US" sz="2000" dirty="0">
                <a:solidFill>
                  <a:schemeClr val="bg1"/>
                </a:solidFill>
                <a:latin typeface="Work Sans" pitchFamily="2" charset="0"/>
                <a:cs typeface="Times New Roman" panose="02020603050405020304" pitchFamily="18" charset="0"/>
              </a:rPr>
              <a:t>Also helps jobseekers find out what they are looking for.</a:t>
            </a:r>
          </a:p>
        </p:txBody>
      </p:sp>
      <p:pic>
        <p:nvPicPr>
          <p:cNvPr id="7" name="Picture 6">
            <a:extLst>
              <a:ext uri="{FF2B5EF4-FFF2-40B4-BE49-F238E27FC236}">
                <a16:creationId xmlns:a16="http://schemas.microsoft.com/office/drawing/2014/main" id="{E4538314-A9CE-4D40-A509-ACE0814A9185}"/>
              </a:ext>
            </a:extLst>
          </p:cNvPr>
          <p:cNvPicPr>
            <a:picLocks/>
          </p:cNvPicPr>
          <p:nvPr/>
        </p:nvPicPr>
        <p:blipFill>
          <a:blip r:embed="rId3"/>
          <a:stretch>
            <a:fillRect/>
          </a:stretch>
        </p:blipFill>
        <p:spPr>
          <a:xfrm>
            <a:off x="1218108" y="2402957"/>
            <a:ext cx="639211" cy="726522"/>
          </a:xfrm>
          <a:prstGeom prst="rect">
            <a:avLst/>
          </a:prstGeom>
        </p:spPr>
      </p:pic>
    </p:spTree>
    <p:extLst>
      <p:ext uri="{BB962C8B-B14F-4D97-AF65-F5344CB8AC3E}">
        <p14:creationId xmlns:p14="http://schemas.microsoft.com/office/powerpoint/2010/main" val="139135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33000">
              <a:srgbClr val="FFAB17"/>
            </a:gs>
            <a:gs pos="0">
              <a:srgbClr val="FFC000"/>
            </a:gs>
            <a:gs pos="100000">
              <a:srgbClr val="FF3399"/>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A9441A5-5AC2-4C39-B9E3-0D2E1301C34C}"/>
              </a:ext>
            </a:extLst>
          </p:cNvPr>
          <p:cNvSpPr/>
          <p:nvPr/>
        </p:nvSpPr>
        <p:spPr>
          <a:xfrm>
            <a:off x="3674994" y="2394890"/>
            <a:ext cx="4842012" cy="3298023"/>
          </a:xfrm>
          <a:prstGeom prst="roundRect">
            <a:avLst/>
          </a:prstGeom>
          <a:solidFill>
            <a:schemeClr val="bg1">
              <a:lumMod val="95000"/>
            </a:schemeClr>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6D17BB3B-D901-4C3B-A4CB-F880978EF190}"/>
              </a:ext>
            </a:extLst>
          </p:cNvPr>
          <p:cNvSpPr>
            <a:spLocks noGrp="1"/>
          </p:cNvSpPr>
          <p:nvPr>
            <p:ph type="title"/>
          </p:nvPr>
        </p:nvSpPr>
        <p:spPr>
          <a:xfrm>
            <a:off x="838200" y="945321"/>
            <a:ext cx="10515600" cy="1325563"/>
          </a:xfrm>
        </p:spPr>
        <p:txBody>
          <a:bodyPr/>
          <a:lstStyle/>
          <a:p>
            <a:pPr algn="ctr"/>
            <a:r>
              <a:rPr lang="en-US" dirty="0">
                <a:solidFill>
                  <a:schemeClr val="bg1"/>
                </a:solidFill>
                <a:latin typeface="Work Sans Medium" pitchFamily="2" charset="0"/>
              </a:rPr>
              <a:t>Proposed Solution</a:t>
            </a:r>
            <a:endParaRPr lang="en-CA" dirty="0">
              <a:solidFill>
                <a:schemeClr val="bg1"/>
              </a:solidFill>
              <a:latin typeface="Work Sans Medium" pitchFamily="2" charset="0"/>
            </a:endParaRPr>
          </a:p>
        </p:txBody>
      </p:sp>
      <p:sp>
        <p:nvSpPr>
          <p:cNvPr id="4" name="Rectangle: Rounded Corners 3">
            <a:extLst>
              <a:ext uri="{FF2B5EF4-FFF2-40B4-BE49-F238E27FC236}">
                <a16:creationId xmlns:a16="http://schemas.microsoft.com/office/drawing/2014/main" id="{63E181BE-931A-471D-8356-47C253D6D438}"/>
              </a:ext>
            </a:extLst>
          </p:cNvPr>
          <p:cNvSpPr/>
          <p:nvPr/>
        </p:nvSpPr>
        <p:spPr>
          <a:xfrm>
            <a:off x="3953397" y="3089524"/>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8D682777-E2DB-4B25-B4B6-DEFD2C430894}"/>
              </a:ext>
            </a:extLst>
          </p:cNvPr>
          <p:cNvSpPr/>
          <p:nvPr/>
        </p:nvSpPr>
        <p:spPr>
          <a:xfrm>
            <a:off x="6814103" y="3089524"/>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itle 1">
            <a:extLst>
              <a:ext uri="{FF2B5EF4-FFF2-40B4-BE49-F238E27FC236}">
                <a16:creationId xmlns:a16="http://schemas.microsoft.com/office/drawing/2014/main" id="{41E98F88-6115-41C8-A7E7-ADDEAD18EABF}"/>
              </a:ext>
            </a:extLst>
          </p:cNvPr>
          <p:cNvSpPr txBox="1">
            <a:spLocks/>
          </p:cNvSpPr>
          <p:nvPr/>
        </p:nvSpPr>
        <p:spPr>
          <a:xfrm>
            <a:off x="4568687" y="2394892"/>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95000"/>
                    <a:lumOff val="5000"/>
                  </a:schemeClr>
                </a:solidFill>
                <a:latin typeface="Work Sans Medium" pitchFamily="2" charset="0"/>
              </a:rPr>
              <a:t>Classifier</a:t>
            </a:r>
            <a:endParaRPr lang="en-CA" sz="2000" dirty="0">
              <a:solidFill>
                <a:schemeClr val="tx1">
                  <a:lumMod val="95000"/>
                  <a:lumOff val="5000"/>
                </a:schemeClr>
              </a:solidFill>
              <a:latin typeface="Work Sans Medium" pitchFamily="2" charset="0"/>
            </a:endParaRPr>
          </a:p>
        </p:txBody>
      </p:sp>
      <p:sp>
        <p:nvSpPr>
          <p:cNvPr id="10" name="Title 1">
            <a:extLst>
              <a:ext uri="{FF2B5EF4-FFF2-40B4-BE49-F238E27FC236}">
                <a16:creationId xmlns:a16="http://schemas.microsoft.com/office/drawing/2014/main" id="{1F912988-0EAA-4925-8A25-3476A8492976}"/>
              </a:ext>
            </a:extLst>
          </p:cNvPr>
          <p:cNvSpPr txBox="1">
            <a:spLocks/>
          </p:cNvSpPr>
          <p:nvPr/>
        </p:nvSpPr>
        <p:spPr>
          <a:xfrm>
            <a:off x="3953397" y="3240479"/>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tx1">
                    <a:lumMod val="95000"/>
                    <a:lumOff val="5000"/>
                  </a:schemeClr>
                </a:solidFill>
                <a:latin typeface="Work Sans Medium" pitchFamily="2" charset="0"/>
              </a:rPr>
              <a:t>Posting 1</a:t>
            </a:r>
          </a:p>
          <a:p>
            <a:pPr algn="ctr"/>
            <a:r>
              <a:rPr lang="en-US" sz="1600" dirty="0">
                <a:solidFill>
                  <a:schemeClr val="tx1">
                    <a:lumMod val="95000"/>
                    <a:lumOff val="5000"/>
                  </a:schemeClr>
                </a:solidFill>
                <a:latin typeface="Work Sans Medium" pitchFamily="2" charset="0"/>
              </a:rPr>
              <a:t>Posting 2</a:t>
            </a:r>
          </a:p>
          <a:p>
            <a:pPr algn="ctr"/>
            <a:r>
              <a:rPr lang="en-US" sz="1600" dirty="0">
                <a:solidFill>
                  <a:schemeClr val="tx1">
                    <a:lumMod val="95000"/>
                    <a:lumOff val="5000"/>
                  </a:schemeClr>
                </a:solidFill>
                <a:latin typeface="Work Sans Medium" pitchFamily="2" charset="0"/>
              </a:rPr>
              <a:t>Posting 3 </a:t>
            </a:r>
          </a:p>
          <a:p>
            <a:pPr algn="ctr"/>
            <a:r>
              <a:rPr lang="en-US" sz="1600" dirty="0">
                <a:solidFill>
                  <a:schemeClr val="tx1">
                    <a:lumMod val="95000"/>
                    <a:lumOff val="5000"/>
                  </a:schemeClr>
                </a:solidFill>
                <a:latin typeface="Work Sans Medium" pitchFamily="2" charset="0"/>
              </a:rPr>
              <a:t>.</a:t>
            </a:r>
          </a:p>
          <a:p>
            <a:pPr algn="ctr"/>
            <a:r>
              <a:rPr lang="en-US" sz="1600" dirty="0">
                <a:solidFill>
                  <a:schemeClr val="tx1">
                    <a:lumMod val="95000"/>
                    <a:lumOff val="5000"/>
                  </a:schemeClr>
                </a:solidFill>
                <a:latin typeface="Work Sans Medium" pitchFamily="2" charset="0"/>
              </a:rPr>
              <a:t>.</a:t>
            </a:r>
          </a:p>
          <a:p>
            <a:pPr algn="ctr"/>
            <a:r>
              <a:rPr lang="en-US" sz="1600" dirty="0">
                <a:solidFill>
                  <a:schemeClr val="tx1">
                    <a:lumMod val="95000"/>
                    <a:lumOff val="5000"/>
                  </a:schemeClr>
                </a:solidFill>
                <a:latin typeface="Work Sans Medium" pitchFamily="2" charset="0"/>
              </a:rPr>
              <a:t>.</a:t>
            </a:r>
          </a:p>
        </p:txBody>
      </p:sp>
      <p:sp>
        <p:nvSpPr>
          <p:cNvPr id="11" name="Title 1">
            <a:extLst>
              <a:ext uri="{FF2B5EF4-FFF2-40B4-BE49-F238E27FC236}">
                <a16:creationId xmlns:a16="http://schemas.microsoft.com/office/drawing/2014/main" id="{3F918D1B-9C9B-4910-B585-80987C2E7D20}"/>
              </a:ext>
            </a:extLst>
          </p:cNvPr>
          <p:cNvSpPr txBox="1">
            <a:spLocks/>
          </p:cNvSpPr>
          <p:nvPr/>
        </p:nvSpPr>
        <p:spPr>
          <a:xfrm>
            <a:off x="6814103" y="3213532"/>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tx1">
                    <a:lumMod val="95000"/>
                    <a:lumOff val="5000"/>
                  </a:schemeClr>
                </a:solidFill>
                <a:latin typeface="Work Sans Medium" pitchFamily="2" charset="0"/>
              </a:rPr>
              <a:t>2172</a:t>
            </a:r>
          </a:p>
          <a:p>
            <a:pPr algn="ctr"/>
            <a:r>
              <a:rPr lang="en-US" sz="1600" dirty="0">
                <a:solidFill>
                  <a:schemeClr val="tx1">
                    <a:lumMod val="95000"/>
                    <a:lumOff val="5000"/>
                  </a:schemeClr>
                </a:solidFill>
                <a:latin typeface="Work Sans Medium" pitchFamily="2" charset="0"/>
              </a:rPr>
              <a:t>6421</a:t>
            </a:r>
          </a:p>
          <a:p>
            <a:pPr algn="ctr"/>
            <a:r>
              <a:rPr lang="en-US" sz="1600" dirty="0">
                <a:solidFill>
                  <a:schemeClr val="tx1">
                    <a:lumMod val="95000"/>
                    <a:lumOff val="5000"/>
                  </a:schemeClr>
                </a:solidFill>
                <a:latin typeface="Work Sans Medium" pitchFamily="2" charset="0"/>
              </a:rPr>
              <a:t>4011 </a:t>
            </a:r>
          </a:p>
          <a:p>
            <a:pPr algn="ctr"/>
            <a:r>
              <a:rPr lang="en-US" sz="1600" dirty="0">
                <a:solidFill>
                  <a:schemeClr val="tx1">
                    <a:lumMod val="95000"/>
                    <a:lumOff val="5000"/>
                  </a:schemeClr>
                </a:solidFill>
                <a:latin typeface="Work Sans Medium" pitchFamily="2" charset="0"/>
              </a:rPr>
              <a:t>.</a:t>
            </a:r>
          </a:p>
          <a:p>
            <a:pPr algn="ctr"/>
            <a:r>
              <a:rPr lang="en-US" sz="1600" dirty="0">
                <a:solidFill>
                  <a:schemeClr val="tx1">
                    <a:lumMod val="95000"/>
                    <a:lumOff val="5000"/>
                  </a:schemeClr>
                </a:solidFill>
                <a:latin typeface="Work Sans Medium" pitchFamily="2" charset="0"/>
              </a:rPr>
              <a:t>.</a:t>
            </a:r>
          </a:p>
          <a:p>
            <a:pPr algn="ctr"/>
            <a:r>
              <a:rPr lang="en-US" sz="1600" dirty="0">
                <a:solidFill>
                  <a:schemeClr val="tx1">
                    <a:lumMod val="95000"/>
                    <a:lumOff val="5000"/>
                  </a:schemeClr>
                </a:solidFill>
                <a:latin typeface="Work Sans Medium" pitchFamily="2" charset="0"/>
              </a:rPr>
              <a:t>.</a:t>
            </a:r>
          </a:p>
        </p:txBody>
      </p:sp>
      <p:cxnSp>
        <p:nvCxnSpPr>
          <p:cNvPr id="12" name="Straight Arrow Connector 11">
            <a:extLst>
              <a:ext uri="{FF2B5EF4-FFF2-40B4-BE49-F238E27FC236}">
                <a16:creationId xmlns:a16="http://schemas.microsoft.com/office/drawing/2014/main" id="{ACF52ADC-6186-413F-94E7-C18BA6026039}"/>
              </a:ext>
            </a:extLst>
          </p:cNvPr>
          <p:cNvCxnSpPr>
            <a:cxnSpLocks/>
          </p:cNvCxnSpPr>
          <p:nvPr/>
        </p:nvCxnSpPr>
        <p:spPr>
          <a:xfrm>
            <a:off x="5277678" y="3617843"/>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E66A25-982F-44C2-B4D9-A93EAF2A5DE6}"/>
              </a:ext>
            </a:extLst>
          </p:cNvPr>
          <p:cNvCxnSpPr>
            <a:cxnSpLocks/>
          </p:cNvCxnSpPr>
          <p:nvPr/>
        </p:nvCxnSpPr>
        <p:spPr>
          <a:xfrm flipV="1">
            <a:off x="5277678" y="3617843"/>
            <a:ext cx="1858618" cy="24185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A87AC72-0CC8-4740-8FA9-B9418D853AA7}"/>
              </a:ext>
            </a:extLst>
          </p:cNvPr>
          <p:cNvCxnSpPr>
            <a:cxnSpLocks/>
          </p:cNvCxnSpPr>
          <p:nvPr/>
        </p:nvCxnSpPr>
        <p:spPr>
          <a:xfrm>
            <a:off x="5277678" y="4043901"/>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186FEB6D-5B2A-40B6-8AF7-39A524ECD109}"/>
              </a:ext>
            </a:extLst>
          </p:cNvPr>
          <p:cNvPicPr>
            <a:picLocks/>
          </p:cNvPicPr>
          <p:nvPr/>
        </p:nvPicPr>
        <p:blipFill>
          <a:blip r:embed="rId3"/>
          <a:stretch>
            <a:fillRect/>
          </a:stretch>
        </p:blipFill>
        <p:spPr>
          <a:xfrm>
            <a:off x="2765800" y="1267258"/>
            <a:ext cx="681688" cy="681688"/>
          </a:xfrm>
          <a:prstGeom prst="rect">
            <a:avLst/>
          </a:prstGeom>
        </p:spPr>
      </p:pic>
    </p:spTree>
    <p:extLst>
      <p:ext uri="{BB962C8B-B14F-4D97-AF65-F5344CB8AC3E}">
        <p14:creationId xmlns:p14="http://schemas.microsoft.com/office/powerpoint/2010/main" val="170171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63000">
              <a:srgbClr val="FFAB17"/>
            </a:gs>
            <a:gs pos="87000">
              <a:srgbClr val="FFC000"/>
            </a:gs>
            <a:gs pos="23000">
              <a:srgbClr val="FF3399"/>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A9441A5-5AC2-4C39-B9E3-0D2E1301C34C}"/>
              </a:ext>
            </a:extLst>
          </p:cNvPr>
          <p:cNvSpPr/>
          <p:nvPr/>
        </p:nvSpPr>
        <p:spPr>
          <a:xfrm>
            <a:off x="3674994" y="2394890"/>
            <a:ext cx="4842012" cy="3298023"/>
          </a:xfrm>
          <a:prstGeom prst="roundRect">
            <a:avLst/>
          </a:prstGeom>
          <a:solidFill>
            <a:schemeClr val="bg1">
              <a:lumMod val="95000"/>
            </a:schemeClr>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6D17BB3B-D901-4C3B-A4CB-F880978EF190}"/>
              </a:ext>
            </a:extLst>
          </p:cNvPr>
          <p:cNvSpPr>
            <a:spLocks noGrp="1"/>
          </p:cNvSpPr>
          <p:nvPr>
            <p:ph type="title"/>
          </p:nvPr>
        </p:nvSpPr>
        <p:spPr>
          <a:xfrm>
            <a:off x="838200" y="224308"/>
            <a:ext cx="10515600" cy="1325563"/>
          </a:xfrm>
        </p:spPr>
        <p:txBody>
          <a:bodyPr/>
          <a:lstStyle/>
          <a:p>
            <a:pPr algn="ctr"/>
            <a:r>
              <a:rPr lang="en-US" dirty="0">
                <a:solidFill>
                  <a:schemeClr val="bg1"/>
                </a:solidFill>
                <a:latin typeface="Work Sans Medium" pitchFamily="2" charset="0"/>
              </a:rPr>
              <a:t>Proposed Solution - Roadblocks</a:t>
            </a:r>
            <a:endParaRPr lang="en-CA" dirty="0">
              <a:solidFill>
                <a:schemeClr val="bg1"/>
              </a:solidFill>
              <a:latin typeface="Work Sans Medium" pitchFamily="2" charset="0"/>
            </a:endParaRPr>
          </a:p>
        </p:txBody>
      </p:sp>
      <p:sp>
        <p:nvSpPr>
          <p:cNvPr id="4" name="Rectangle: Rounded Corners 3">
            <a:extLst>
              <a:ext uri="{FF2B5EF4-FFF2-40B4-BE49-F238E27FC236}">
                <a16:creationId xmlns:a16="http://schemas.microsoft.com/office/drawing/2014/main" id="{63E181BE-931A-471D-8356-47C253D6D438}"/>
              </a:ext>
            </a:extLst>
          </p:cNvPr>
          <p:cNvSpPr/>
          <p:nvPr/>
        </p:nvSpPr>
        <p:spPr>
          <a:xfrm>
            <a:off x="3953397" y="3089524"/>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8D682777-E2DB-4B25-B4B6-DEFD2C430894}"/>
              </a:ext>
            </a:extLst>
          </p:cNvPr>
          <p:cNvSpPr/>
          <p:nvPr/>
        </p:nvSpPr>
        <p:spPr>
          <a:xfrm>
            <a:off x="6814103" y="3089524"/>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itle 1">
            <a:extLst>
              <a:ext uri="{FF2B5EF4-FFF2-40B4-BE49-F238E27FC236}">
                <a16:creationId xmlns:a16="http://schemas.microsoft.com/office/drawing/2014/main" id="{41E98F88-6115-41C8-A7E7-ADDEAD18EABF}"/>
              </a:ext>
            </a:extLst>
          </p:cNvPr>
          <p:cNvSpPr txBox="1">
            <a:spLocks/>
          </p:cNvSpPr>
          <p:nvPr/>
        </p:nvSpPr>
        <p:spPr>
          <a:xfrm>
            <a:off x="4568687" y="2394890"/>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95000"/>
                    <a:lumOff val="5000"/>
                  </a:schemeClr>
                </a:solidFill>
                <a:latin typeface="Work Sans Medium" pitchFamily="2" charset="0"/>
              </a:rPr>
              <a:t>Classifier</a:t>
            </a:r>
            <a:endParaRPr lang="en-CA" sz="2000" dirty="0">
              <a:solidFill>
                <a:schemeClr val="tx1">
                  <a:lumMod val="95000"/>
                  <a:lumOff val="5000"/>
                </a:schemeClr>
              </a:solidFill>
              <a:latin typeface="Work Sans Medium" pitchFamily="2" charset="0"/>
            </a:endParaRPr>
          </a:p>
        </p:txBody>
      </p:sp>
      <p:sp>
        <p:nvSpPr>
          <p:cNvPr id="10" name="Title 1">
            <a:extLst>
              <a:ext uri="{FF2B5EF4-FFF2-40B4-BE49-F238E27FC236}">
                <a16:creationId xmlns:a16="http://schemas.microsoft.com/office/drawing/2014/main" id="{1F912988-0EAA-4925-8A25-3476A8492976}"/>
              </a:ext>
            </a:extLst>
          </p:cNvPr>
          <p:cNvSpPr txBox="1">
            <a:spLocks/>
          </p:cNvSpPr>
          <p:nvPr/>
        </p:nvSpPr>
        <p:spPr>
          <a:xfrm>
            <a:off x="3953397" y="3240479"/>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tx1">
                    <a:lumMod val="95000"/>
                    <a:lumOff val="5000"/>
                  </a:schemeClr>
                </a:solidFill>
                <a:latin typeface="Work Sans Medium" pitchFamily="2" charset="0"/>
              </a:rPr>
              <a:t>Posting 1</a:t>
            </a:r>
          </a:p>
          <a:p>
            <a:pPr algn="ctr"/>
            <a:r>
              <a:rPr lang="en-US" sz="1600" dirty="0">
                <a:solidFill>
                  <a:schemeClr val="tx1">
                    <a:lumMod val="95000"/>
                    <a:lumOff val="5000"/>
                  </a:schemeClr>
                </a:solidFill>
                <a:latin typeface="Work Sans Medium" pitchFamily="2" charset="0"/>
              </a:rPr>
              <a:t>Posting 2</a:t>
            </a:r>
          </a:p>
          <a:p>
            <a:pPr algn="ctr"/>
            <a:r>
              <a:rPr lang="en-US" sz="1600" dirty="0">
                <a:solidFill>
                  <a:schemeClr val="tx1">
                    <a:lumMod val="95000"/>
                    <a:lumOff val="5000"/>
                  </a:schemeClr>
                </a:solidFill>
                <a:latin typeface="Work Sans Medium" pitchFamily="2" charset="0"/>
              </a:rPr>
              <a:t>Posting 3 </a:t>
            </a:r>
          </a:p>
          <a:p>
            <a:pPr algn="ctr"/>
            <a:r>
              <a:rPr lang="en-US" sz="1600" dirty="0">
                <a:solidFill>
                  <a:schemeClr val="tx1">
                    <a:lumMod val="95000"/>
                    <a:lumOff val="5000"/>
                  </a:schemeClr>
                </a:solidFill>
                <a:latin typeface="Work Sans Medium" pitchFamily="2" charset="0"/>
              </a:rPr>
              <a:t>.</a:t>
            </a:r>
          </a:p>
          <a:p>
            <a:pPr algn="ctr"/>
            <a:r>
              <a:rPr lang="en-US" sz="1600" dirty="0">
                <a:solidFill>
                  <a:schemeClr val="tx1">
                    <a:lumMod val="95000"/>
                    <a:lumOff val="5000"/>
                  </a:schemeClr>
                </a:solidFill>
                <a:latin typeface="Work Sans Medium" pitchFamily="2" charset="0"/>
              </a:rPr>
              <a:t>.</a:t>
            </a:r>
          </a:p>
          <a:p>
            <a:pPr algn="ctr"/>
            <a:r>
              <a:rPr lang="en-US" sz="1600" dirty="0">
                <a:solidFill>
                  <a:schemeClr val="tx1">
                    <a:lumMod val="95000"/>
                    <a:lumOff val="5000"/>
                  </a:schemeClr>
                </a:solidFill>
                <a:latin typeface="Work Sans Medium" pitchFamily="2" charset="0"/>
              </a:rPr>
              <a:t>.</a:t>
            </a:r>
          </a:p>
        </p:txBody>
      </p:sp>
      <p:sp>
        <p:nvSpPr>
          <p:cNvPr id="11" name="Title 1">
            <a:extLst>
              <a:ext uri="{FF2B5EF4-FFF2-40B4-BE49-F238E27FC236}">
                <a16:creationId xmlns:a16="http://schemas.microsoft.com/office/drawing/2014/main" id="{3F918D1B-9C9B-4910-B585-80987C2E7D20}"/>
              </a:ext>
            </a:extLst>
          </p:cNvPr>
          <p:cNvSpPr txBox="1">
            <a:spLocks/>
          </p:cNvSpPr>
          <p:nvPr/>
        </p:nvSpPr>
        <p:spPr>
          <a:xfrm>
            <a:off x="6814103" y="3213532"/>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tx1">
                    <a:lumMod val="95000"/>
                    <a:lumOff val="5000"/>
                  </a:schemeClr>
                </a:solidFill>
                <a:latin typeface="Work Sans Medium" pitchFamily="2" charset="0"/>
              </a:rPr>
              <a:t>2172</a:t>
            </a:r>
          </a:p>
          <a:p>
            <a:pPr algn="ctr"/>
            <a:r>
              <a:rPr lang="en-US" sz="1600" dirty="0">
                <a:solidFill>
                  <a:schemeClr val="tx1">
                    <a:lumMod val="95000"/>
                    <a:lumOff val="5000"/>
                  </a:schemeClr>
                </a:solidFill>
                <a:latin typeface="Work Sans Medium" pitchFamily="2" charset="0"/>
              </a:rPr>
              <a:t>6421</a:t>
            </a:r>
          </a:p>
          <a:p>
            <a:pPr algn="ctr"/>
            <a:r>
              <a:rPr lang="en-US" sz="1600" dirty="0">
                <a:solidFill>
                  <a:schemeClr val="tx1">
                    <a:lumMod val="95000"/>
                    <a:lumOff val="5000"/>
                  </a:schemeClr>
                </a:solidFill>
                <a:latin typeface="Work Sans Medium" pitchFamily="2" charset="0"/>
              </a:rPr>
              <a:t>4011 </a:t>
            </a:r>
          </a:p>
          <a:p>
            <a:pPr algn="ctr"/>
            <a:r>
              <a:rPr lang="en-US" sz="1600" dirty="0">
                <a:solidFill>
                  <a:schemeClr val="tx1">
                    <a:lumMod val="95000"/>
                    <a:lumOff val="5000"/>
                  </a:schemeClr>
                </a:solidFill>
                <a:latin typeface="Work Sans Medium" pitchFamily="2" charset="0"/>
              </a:rPr>
              <a:t>.</a:t>
            </a:r>
          </a:p>
          <a:p>
            <a:pPr algn="ctr"/>
            <a:r>
              <a:rPr lang="en-US" sz="1600" dirty="0">
                <a:solidFill>
                  <a:schemeClr val="tx1">
                    <a:lumMod val="95000"/>
                    <a:lumOff val="5000"/>
                  </a:schemeClr>
                </a:solidFill>
                <a:latin typeface="Work Sans Medium" pitchFamily="2" charset="0"/>
              </a:rPr>
              <a:t>.</a:t>
            </a:r>
          </a:p>
          <a:p>
            <a:pPr algn="ctr"/>
            <a:r>
              <a:rPr lang="en-US" sz="1600" dirty="0">
                <a:solidFill>
                  <a:schemeClr val="tx1">
                    <a:lumMod val="95000"/>
                    <a:lumOff val="5000"/>
                  </a:schemeClr>
                </a:solidFill>
                <a:latin typeface="Work Sans Medium" pitchFamily="2" charset="0"/>
              </a:rPr>
              <a:t>.</a:t>
            </a:r>
          </a:p>
        </p:txBody>
      </p:sp>
      <p:cxnSp>
        <p:nvCxnSpPr>
          <p:cNvPr id="12" name="Straight Arrow Connector 11">
            <a:extLst>
              <a:ext uri="{FF2B5EF4-FFF2-40B4-BE49-F238E27FC236}">
                <a16:creationId xmlns:a16="http://schemas.microsoft.com/office/drawing/2014/main" id="{ACF52ADC-6186-413F-94E7-C18BA6026039}"/>
              </a:ext>
            </a:extLst>
          </p:cNvPr>
          <p:cNvCxnSpPr>
            <a:cxnSpLocks/>
          </p:cNvCxnSpPr>
          <p:nvPr/>
        </p:nvCxnSpPr>
        <p:spPr>
          <a:xfrm>
            <a:off x="5277678" y="3617843"/>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E66A25-982F-44C2-B4D9-A93EAF2A5DE6}"/>
              </a:ext>
            </a:extLst>
          </p:cNvPr>
          <p:cNvCxnSpPr>
            <a:cxnSpLocks/>
          </p:cNvCxnSpPr>
          <p:nvPr/>
        </p:nvCxnSpPr>
        <p:spPr>
          <a:xfrm flipV="1">
            <a:off x="5277678" y="3617843"/>
            <a:ext cx="1858618" cy="24185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A87AC72-0CC8-4740-8FA9-B9418D853AA7}"/>
              </a:ext>
            </a:extLst>
          </p:cNvPr>
          <p:cNvCxnSpPr>
            <a:cxnSpLocks/>
          </p:cNvCxnSpPr>
          <p:nvPr/>
        </p:nvCxnSpPr>
        <p:spPr>
          <a:xfrm>
            <a:off x="5277678" y="4043901"/>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64C11EDB-28CF-43D4-ACFC-0BA32756C8A2}"/>
              </a:ext>
            </a:extLst>
          </p:cNvPr>
          <p:cNvSpPr txBox="1">
            <a:spLocks/>
          </p:cNvSpPr>
          <p:nvPr/>
        </p:nvSpPr>
        <p:spPr>
          <a:xfrm>
            <a:off x="264245" y="1700256"/>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1"/>
                </a:solidFill>
                <a:latin typeface="Work Sans Medium" pitchFamily="2" charset="0"/>
              </a:rPr>
              <a:t>Too many labels</a:t>
            </a:r>
            <a:endParaRPr lang="en-CA" sz="2000" dirty="0">
              <a:solidFill>
                <a:schemeClr val="bg1"/>
              </a:solidFill>
              <a:latin typeface="Work Sans Medium" pitchFamily="2" charset="0"/>
            </a:endParaRPr>
          </a:p>
        </p:txBody>
      </p:sp>
      <p:sp>
        <p:nvSpPr>
          <p:cNvPr id="14" name="Title 1">
            <a:extLst>
              <a:ext uri="{FF2B5EF4-FFF2-40B4-BE49-F238E27FC236}">
                <a16:creationId xmlns:a16="http://schemas.microsoft.com/office/drawing/2014/main" id="{C8985D85-40E0-4B9E-82BB-A57A751CF119}"/>
              </a:ext>
            </a:extLst>
          </p:cNvPr>
          <p:cNvSpPr txBox="1">
            <a:spLocks/>
          </p:cNvSpPr>
          <p:nvPr/>
        </p:nvSpPr>
        <p:spPr>
          <a:xfrm>
            <a:off x="8686024" y="1576250"/>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1"/>
                </a:solidFill>
                <a:latin typeface="Work Sans Medium" pitchFamily="2" charset="0"/>
              </a:rPr>
              <a:t>Not enough data</a:t>
            </a:r>
            <a:endParaRPr lang="en-CA" sz="2000" dirty="0">
              <a:solidFill>
                <a:schemeClr val="bg1"/>
              </a:solidFill>
              <a:latin typeface="Work Sans Medium" pitchFamily="2" charset="0"/>
            </a:endParaRPr>
          </a:p>
        </p:txBody>
      </p:sp>
      <p:sp>
        <p:nvSpPr>
          <p:cNvPr id="15" name="Title 1">
            <a:extLst>
              <a:ext uri="{FF2B5EF4-FFF2-40B4-BE49-F238E27FC236}">
                <a16:creationId xmlns:a16="http://schemas.microsoft.com/office/drawing/2014/main" id="{C9A69938-850A-49CB-988D-355D30C1F562}"/>
              </a:ext>
            </a:extLst>
          </p:cNvPr>
          <p:cNvSpPr txBox="1">
            <a:spLocks/>
          </p:cNvSpPr>
          <p:nvPr/>
        </p:nvSpPr>
        <p:spPr>
          <a:xfrm>
            <a:off x="531795" y="5692913"/>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1"/>
                </a:solidFill>
                <a:latin typeface="Work Sans Medium" pitchFamily="2" charset="0"/>
              </a:rPr>
              <a:t>Some NOCs are too similar</a:t>
            </a:r>
            <a:endParaRPr lang="en-CA" sz="2000" dirty="0">
              <a:solidFill>
                <a:schemeClr val="bg1"/>
              </a:solidFill>
              <a:latin typeface="Work Sans Medium" pitchFamily="2" charset="0"/>
            </a:endParaRPr>
          </a:p>
        </p:txBody>
      </p:sp>
      <p:sp>
        <p:nvSpPr>
          <p:cNvPr id="16" name="Title 1">
            <a:extLst>
              <a:ext uri="{FF2B5EF4-FFF2-40B4-BE49-F238E27FC236}">
                <a16:creationId xmlns:a16="http://schemas.microsoft.com/office/drawing/2014/main" id="{31FB54C5-C705-419C-9863-49F04FDD366C}"/>
              </a:ext>
            </a:extLst>
          </p:cNvPr>
          <p:cNvSpPr txBox="1">
            <a:spLocks/>
          </p:cNvSpPr>
          <p:nvPr/>
        </p:nvSpPr>
        <p:spPr>
          <a:xfrm>
            <a:off x="8605579" y="5692913"/>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1"/>
                </a:solidFill>
                <a:latin typeface="Work Sans Medium" pitchFamily="2" charset="0"/>
              </a:rPr>
              <a:t>Not considering structure of NOC</a:t>
            </a:r>
            <a:endParaRPr lang="en-CA" sz="2000" dirty="0">
              <a:solidFill>
                <a:schemeClr val="bg1"/>
              </a:solidFill>
              <a:latin typeface="Work Sans Medium" pitchFamily="2" charset="0"/>
            </a:endParaRPr>
          </a:p>
        </p:txBody>
      </p:sp>
      <p:pic>
        <p:nvPicPr>
          <p:cNvPr id="3" name="Picture 2">
            <a:extLst>
              <a:ext uri="{FF2B5EF4-FFF2-40B4-BE49-F238E27FC236}">
                <a16:creationId xmlns:a16="http://schemas.microsoft.com/office/drawing/2014/main" id="{1C6EB13A-A341-49D4-BBF2-2F106123C097}"/>
              </a:ext>
            </a:extLst>
          </p:cNvPr>
          <p:cNvPicPr>
            <a:picLocks/>
          </p:cNvPicPr>
          <p:nvPr/>
        </p:nvPicPr>
        <p:blipFill>
          <a:blip r:embed="rId3"/>
          <a:stretch>
            <a:fillRect/>
          </a:stretch>
        </p:blipFill>
        <p:spPr>
          <a:xfrm>
            <a:off x="838200" y="517907"/>
            <a:ext cx="715214" cy="715214"/>
          </a:xfrm>
          <a:prstGeom prst="rect">
            <a:avLst/>
          </a:prstGeom>
        </p:spPr>
      </p:pic>
    </p:spTree>
    <p:extLst>
      <p:ext uri="{BB962C8B-B14F-4D97-AF65-F5344CB8AC3E}">
        <p14:creationId xmlns:p14="http://schemas.microsoft.com/office/powerpoint/2010/main" val="277446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6000">
              <a:srgbClr val="FFAB17"/>
            </a:gs>
            <a:gs pos="0">
              <a:srgbClr val="FFC000"/>
            </a:gs>
            <a:gs pos="55000">
              <a:srgbClr val="FF3399"/>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BB3B-D901-4C3B-A4CB-F880978EF190}"/>
              </a:ext>
            </a:extLst>
          </p:cNvPr>
          <p:cNvSpPr>
            <a:spLocks noGrp="1"/>
          </p:cNvSpPr>
          <p:nvPr>
            <p:ph type="title"/>
          </p:nvPr>
        </p:nvSpPr>
        <p:spPr>
          <a:xfrm>
            <a:off x="410775" y="237084"/>
            <a:ext cx="6046739" cy="1325563"/>
          </a:xfrm>
        </p:spPr>
        <p:txBody>
          <a:bodyPr>
            <a:normAutofit/>
          </a:bodyPr>
          <a:lstStyle/>
          <a:p>
            <a:pPr algn="ctr"/>
            <a:r>
              <a:rPr lang="en-US" sz="3600" dirty="0">
                <a:solidFill>
                  <a:schemeClr val="bg1"/>
                </a:solidFill>
                <a:latin typeface="Work Sans Medium" pitchFamily="2" charset="0"/>
              </a:rPr>
              <a:t>Refined Solution</a:t>
            </a:r>
            <a:endParaRPr lang="en-CA" sz="3600" dirty="0">
              <a:solidFill>
                <a:schemeClr val="bg1"/>
              </a:solidFill>
              <a:latin typeface="Work Sans Medium" pitchFamily="2" charset="0"/>
            </a:endParaRPr>
          </a:p>
        </p:txBody>
      </p:sp>
      <p:grpSp>
        <p:nvGrpSpPr>
          <p:cNvPr id="25" name="Group 24">
            <a:extLst>
              <a:ext uri="{FF2B5EF4-FFF2-40B4-BE49-F238E27FC236}">
                <a16:creationId xmlns:a16="http://schemas.microsoft.com/office/drawing/2014/main" id="{A0007DC0-D2E9-4F2D-ABD6-A410052A319A}"/>
              </a:ext>
            </a:extLst>
          </p:cNvPr>
          <p:cNvGrpSpPr/>
          <p:nvPr/>
        </p:nvGrpSpPr>
        <p:grpSpPr>
          <a:xfrm>
            <a:off x="236905" y="2139683"/>
            <a:ext cx="3023980" cy="2018277"/>
            <a:chOff x="733011" y="1549871"/>
            <a:chExt cx="4842012" cy="3298023"/>
          </a:xfrm>
        </p:grpSpPr>
        <p:sp>
          <p:nvSpPr>
            <p:cNvPr id="8" name="Rectangle: Rounded Corners 7">
              <a:extLst>
                <a:ext uri="{FF2B5EF4-FFF2-40B4-BE49-F238E27FC236}">
                  <a16:creationId xmlns:a16="http://schemas.microsoft.com/office/drawing/2014/main" id="{4A9441A5-5AC2-4C39-B9E3-0D2E1301C34C}"/>
                </a:ext>
              </a:extLst>
            </p:cNvPr>
            <p:cNvSpPr/>
            <p:nvPr/>
          </p:nvSpPr>
          <p:spPr>
            <a:xfrm>
              <a:off x="733011" y="1549871"/>
              <a:ext cx="4842012" cy="3298023"/>
            </a:xfrm>
            <a:prstGeom prst="roundRect">
              <a:avLst/>
            </a:prstGeom>
            <a:solidFill>
              <a:schemeClr val="bg1">
                <a:lumMod val="95000"/>
              </a:schemeClr>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4" name="Rectangle: Rounded Corners 3">
              <a:extLst>
                <a:ext uri="{FF2B5EF4-FFF2-40B4-BE49-F238E27FC236}">
                  <a16:creationId xmlns:a16="http://schemas.microsoft.com/office/drawing/2014/main" id="{63E181BE-931A-471D-8356-47C253D6D438}"/>
                </a:ext>
              </a:extLst>
            </p:cNvPr>
            <p:cNvSpPr/>
            <p:nvPr/>
          </p:nvSpPr>
          <p:spPr>
            <a:xfrm>
              <a:off x="1011414"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6" name="Rectangle: Rounded Corners 5">
              <a:extLst>
                <a:ext uri="{FF2B5EF4-FFF2-40B4-BE49-F238E27FC236}">
                  <a16:creationId xmlns:a16="http://schemas.microsoft.com/office/drawing/2014/main" id="{8D682777-E2DB-4B25-B4B6-DEFD2C430894}"/>
                </a:ext>
              </a:extLst>
            </p:cNvPr>
            <p:cNvSpPr/>
            <p:nvPr/>
          </p:nvSpPr>
          <p:spPr>
            <a:xfrm>
              <a:off x="3872120"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9" name="Title 1">
              <a:extLst>
                <a:ext uri="{FF2B5EF4-FFF2-40B4-BE49-F238E27FC236}">
                  <a16:creationId xmlns:a16="http://schemas.microsoft.com/office/drawing/2014/main" id="{41E98F88-6115-41C8-A7E7-ADDEAD18EABF}"/>
                </a:ext>
              </a:extLst>
            </p:cNvPr>
            <p:cNvSpPr txBox="1">
              <a:spLocks/>
            </p:cNvSpPr>
            <p:nvPr/>
          </p:nvSpPr>
          <p:spPr>
            <a:xfrm>
              <a:off x="1626704" y="1549871"/>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a:solidFill>
                    <a:schemeClr val="tx1">
                      <a:lumMod val="95000"/>
                      <a:lumOff val="5000"/>
                    </a:schemeClr>
                  </a:solidFill>
                  <a:latin typeface="Work Sans Medium" pitchFamily="2" charset="0"/>
                </a:rPr>
                <a:t>Top Level</a:t>
              </a:r>
              <a:endParaRPr lang="en-CA" sz="1400" dirty="0">
                <a:solidFill>
                  <a:schemeClr val="tx1">
                    <a:lumMod val="95000"/>
                    <a:lumOff val="5000"/>
                  </a:schemeClr>
                </a:solidFill>
                <a:latin typeface="Work Sans Medium" pitchFamily="2" charset="0"/>
              </a:endParaRPr>
            </a:p>
          </p:txBody>
        </p:sp>
        <p:sp>
          <p:nvSpPr>
            <p:cNvPr id="10" name="Title 1">
              <a:extLst>
                <a:ext uri="{FF2B5EF4-FFF2-40B4-BE49-F238E27FC236}">
                  <a16:creationId xmlns:a16="http://schemas.microsoft.com/office/drawing/2014/main" id="{1F912988-0EAA-4925-8A25-3476A8492976}"/>
                </a:ext>
              </a:extLst>
            </p:cNvPr>
            <p:cNvSpPr txBox="1">
              <a:spLocks/>
            </p:cNvSpPr>
            <p:nvPr/>
          </p:nvSpPr>
          <p:spPr>
            <a:xfrm>
              <a:off x="1011414" y="2395460"/>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Posting 1</a:t>
              </a:r>
            </a:p>
            <a:p>
              <a:pPr algn="ctr"/>
              <a:r>
                <a:rPr lang="en-US" sz="1100" dirty="0">
                  <a:solidFill>
                    <a:schemeClr val="tx1">
                      <a:lumMod val="95000"/>
                      <a:lumOff val="5000"/>
                    </a:schemeClr>
                  </a:solidFill>
                  <a:latin typeface="Work Sans Medium" pitchFamily="2" charset="0"/>
                </a:rPr>
                <a:t>Posting 2</a:t>
              </a:r>
            </a:p>
            <a:p>
              <a:pPr algn="ctr"/>
              <a:r>
                <a:rPr lang="en-US" sz="1100" dirty="0">
                  <a:solidFill>
                    <a:schemeClr val="tx1">
                      <a:lumMod val="95000"/>
                      <a:lumOff val="5000"/>
                    </a:schemeClr>
                  </a:solidFill>
                  <a:latin typeface="Work Sans Medium" pitchFamily="2" charset="0"/>
                </a:rPr>
                <a:t>Posting 3 </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sp>
          <p:nvSpPr>
            <p:cNvPr id="11" name="Title 1">
              <a:extLst>
                <a:ext uri="{FF2B5EF4-FFF2-40B4-BE49-F238E27FC236}">
                  <a16:creationId xmlns:a16="http://schemas.microsoft.com/office/drawing/2014/main" id="{3F918D1B-9C9B-4910-B585-80987C2E7D20}"/>
                </a:ext>
              </a:extLst>
            </p:cNvPr>
            <p:cNvSpPr txBox="1">
              <a:spLocks/>
            </p:cNvSpPr>
            <p:nvPr/>
          </p:nvSpPr>
          <p:spPr>
            <a:xfrm>
              <a:off x="3872120" y="2368513"/>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0</a:t>
              </a:r>
            </a:p>
            <a:p>
              <a:pPr algn="ctr"/>
              <a:r>
                <a:rPr lang="en-US" sz="1100" dirty="0">
                  <a:solidFill>
                    <a:schemeClr val="tx1">
                      <a:lumMod val="95000"/>
                      <a:lumOff val="5000"/>
                    </a:schemeClr>
                  </a:solidFill>
                  <a:latin typeface="Work Sans Medium" pitchFamily="2" charset="0"/>
                </a:rPr>
                <a:t>1</a:t>
              </a:r>
            </a:p>
            <a:p>
              <a:pPr algn="ctr"/>
              <a:r>
                <a:rPr lang="en-US" sz="1100" dirty="0">
                  <a:solidFill>
                    <a:schemeClr val="tx1">
                      <a:lumMod val="95000"/>
                      <a:lumOff val="5000"/>
                    </a:schemeClr>
                  </a:solidFill>
                  <a:latin typeface="Work Sans Medium" pitchFamily="2" charset="0"/>
                </a:rPr>
                <a:t>2</a:t>
              </a:r>
            </a:p>
            <a:p>
              <a:pPr algn="ctr"/>
              <a:r>
                <a:rPr lang="en-US" sz="1100" dirty="0">
                  <a:solidFill>
                    <a:schemeClr val="tx1">
                      <a:lumMod val="95000"/>
                      <a:lumOff val="5000"/>
                    </a:schemeClr>
                  </a:solidFill>
                  <a:latin typeface="Work Sans Medium" pitchFamily="2" charset="0"/>
                </a:rPr>
                <a:t>3</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cxnSp>
          <p:nvCxnSpPr>
            <p:cNvPr id="12" name="Straight Arrow Connector 11">
              <a:extLst>
                <a:ext uri="{FF2B5EF4-FFF2-40B4-BE49-F238E27FC236}">
                  <a16:creationId xmlns:a16="http://schemas.microsoft.com/office/drawing/2014/main" id="{ACF52ADC-6186-413F-94E7-C18BA6026039}"/>
                </a:ext>
              </a:extLst>
            </p:cNvPr>
            <p:cNvCxnSpPr>
              <a:cxnSpLocks/>
            </p:cNvCxnSpPr>
            <p:nvPr/>
          </p:nvCxnSpPr>
          <p:spPr>
            <a:xfrm>
              <a:off x="2335695" y="2772824"/>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E66A25-982F-44C2-B4D9-A93EAF2A5DE6}"/>
                </a:ext>
              </a:extLst>
            </p:cNvPr>
            <p:cNvCxnSpPr>
              <a:cxnSpLocks/>
            </p:cNvCxnSpPr>
            <p:nvPr/>
          </p:nvCxnSpPr>
          <p:spPr>
            <a:xfrm flipV="1">
              <a:off x="2335695" y="2772824"/>
              <a:ext cx="1858618" cy="24185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A87AC72-0CC8-4740-8FA9-B9418D853AA7}"/>
                </a:ext>
              </a:extLst>
            </p:cNvPr>
            <p:cNvCxnSpPr>
              <a:cxnSpLocks/>
            </p:cNvCxnSpPr>
            <p:nvPr/>
          </p:nvCxnSpPr>
          <p:spPr>
            <a:xfrm>
              <a:off x="2335695" y="3198882"/>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E9CCB360-81F5-4034-8BB1-4E8408A512AB}"/>
              </a:ext>
            </a:extLst>
          </p:cNvPr>
          <p:cNvGrpSpPr/>
          <p:nvPr/>
        </p:nvGrpSpPr>
        <p:grpSpPr>
          <a:xfrm>
            <a:off x="3645152" y="1476173"/>
            <a:ext cx="3023980" cy="2018277"/>
            <a:chOff x="733011" y="1549871"/>
            <a:chExt cx="4842012" cy="3298023"/>
          </a:xfrm>
        </p:grpSpPr>
        <p:sp>
          <p:nvSpPr>
            <p:cNvPr id="27" name="Rectangle: Rounded Corners 26">
              <a:extLst>
                <a:ext uri="{FF2B5EF4-FFF2-40B4-BE49-F238E27FC236}">
                  <a16:creationId xmlns:a16="http://schemas.microsoft.com/office/drawing/2014/main" id="{E093236B-5771-43B7-9715-DC68074966B1}"/>
                </a:ext>
              </a:extLst>
            </p:cNvPr>
            <p:cNvSpPr/>
            <p:nvPr/>
          </p:nvSpPr>
          <p:spPr>
            <a:xfrm>
              <a:off x="733011" y="1549871"/>
              <a:ext cx="4842012" cy="3298023"/>
            </a:xfrm>
            <a:prstGeom prst="roundRect">
              <a:avLst/>
            </a:prstGeom>
            <a:solidFill>
              <a:schemeClr val="bg1">
                <a:lumMod val="95000"/>
              </a:schemeClr>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28" name="Rectangle: Rounded Corners 27">
              <a:extLst>
                <a:ext uri="{FF2B5EF4-FFF2-40B4-BE49-F238E27FC236}">
                  <a16:creationId xmlns:a16="http://schemas.microsoft.com/office/drawing/2014/main" id="{30A5188D-6A7E-4ECE-B3CD-20DF1567BDA2}"/>
                </a:ext>
              </a:extLst>
            </p:cNvPr>
            <p:cNvSpPr/>
            <p:nvPr/>
          </p:nvSpPr>
          <p:spPr>
            <a:xfrm>
              <a:off x="1011414"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29" name="Rectangle: Rounded Corners 28">
              <a:extLst>
                <a:ext uri="{FF2B5EF4-FFF2-40B4-BE49-F238E27FC236}">
                  <a16:creationId xmlns:a16="http://schemas.microsoft.com/office/drawing/2014/main" id="{2ADEB625-872D-48D8-96A4-0A5D0F93F12F}"/>
                </a:ext>
              </a:extLst>
            </p:cNvPr>
            <p:cNvSpPr/>
            <p:nvPr/>
          </p:nvSpPr>
          <p:spPr>
            <a:xfrm>
              <a:off x="3872120"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0" name="Title 1">
              <a:extLst>
                <a:ext uri="{FF2B5EF4-FFF2-40B4-BE49-F238E27FC236}">
                  <a16:creationId xmlns:a16="http://schemas.microsoft.com/office/drawing/2014/main" id="{953C6EEB-F9D6-4E16-ADA6-B616EAB89E07}"/>
                </a:ext>
              </a:extLst>
            </p:cNvPr>
            <p:cNvSpPr txBox="1">
              <a:spLocks/>
            </p:cNvSpPr>
            <p:nvPr/>
          </p:nvSpPr>
          <p:spPr>
            <a:xfrm>
              <a:off x="1626704" y="1549871"/>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a:solidFill>
                    <a:schemeClr val="tx1">
                      <a:lumMod val="95000"/>
                      <a:lumOff val="5000"/>
                    </a:schemeClr>
                  </a:solidFill>
                  <a:latin typeface="Work Sans Medium" pitchFamily="2" charset="0"/>
                </a:rPr>
                <a:t>Level 1</a:t>
              </a:r>
              <a:endParaRPr lang="en-CA" sz="1400" dirty="0">
                <a:solidFill>
                  <a:schemeClr val="tx1">
                    <a:lumMod val="95000"/>
                    <a:lumOff val="5000"/>
                  </a:schemeClr>
                </a:solidFill>
                <a:latin typeface="Work Sans Medium" pitchFamily="2" charset="0"/>
              </a:endParaRPr>
            </a:p>
          </p:txBody>
        </p:sp>
        <p:sp>
          <p:nvSpPr>
            <p:cNvPr id="31" name="Title 1">
              <a:extLst>
                <a:ext uri="{FF2B5EF4-FFF2-40B4-BE49-F238E27FC236}">
                  <a16:creationId xmlns:a16="http://schemas.microsoft.com/office/drawing/2014/main" id="{A97189D1-8DEB-4727-8D43-8201F0A8758C}"/>
                </a:ext>
              </a:extLst>
            </p:cNvPr>
            <p:cNvSpPr txBox="1">
              <a:spLocks/>
            </p:cNvSpPr>
            <p:nvPr/>
          </p:nvSpPr>
          <p:spPr>
            <a:xfrm>
              <a:off x="1011414" y="2395460"/>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Posting 1</a:t>
              </a:r>
            </a:p>
            <a:p>
              <a:pPr algn="ctr"/>
              <a:r>
                <a:rPr lang="en-US" sz="1100" dirty="0">
                  <a:solidFill>
                    <a:schemeClr val="tx1">
                      <a:lumMod val="95000"/>
                      <a:lumOff val="5000"/>
                    </a:schemeClr>
                  </a:solidFill>
                  <a:latin typeface="Work Sans Medium" pitchFamily="2" charset="0"/>
                </a:rPr>
                <a:t>Posting 2</a:t>
              </a:r>
            </a:p>
            <a:p>
              <a:pPr algn="ctr"/>
              <a:r>
                <a:rPr lang="en-US" sz="1100" dirty="0">
                  <a:solidFill>
                    <a:schemeClr val="tx1">
                      <a:lumMod val="95000"/>
                      <a:lumOff val="5000"/>
                    </a:schemeClr>
                  </a:solidFill>
                  <a:latin typeface="Work Sans Medium" pitchFamily="2" charset="0"/>
                </a:rPr>
                <a:t>Posting 7 </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sp>
          <p:nvSpPr>
            <p:cNvPr id="32" name="Title 1">
              <a:extLst>
                <a:ext uri="{FF2B5EF4-FFF2-40B4-BE49-F238E27FC236}">
                  <a16:creationId xmlns:a16="http://schemas.microsoft.com/office/drawing/2014/main" id="{11D0D216-E3B4-4CA6-B51C-5783BC78A0CB}"/>
                </a:ext>
              </a:extLst>
            </p:cNvPr>
            <p:cNvSpPr txBox="1">
              <a:spLocks/>
            </p:cNvSpPr>
            <p:nvPr/>
          </p:nvSpPr>
          <p:spPr>
            <a:xfrm>
              <a:off x="3872120" y="2368513"/>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01</a:t>
              </a:r>
            </a:p>
            <a:p>
              <a:pPr algn="ctr"/>
              <a:r>
                <a:rPr lang="en-US" sz="1100" dirty="0">
                  <a:solidFill>
                    <a:schemeClr val="tx1">
                      <a:lumMod val="95000"/>
                      <a:lumOff val="5000"/>
                    </a:schemeClr>
                  </a:solidFill>
                  <a:latin typeface="Work Sans Medium" pitchFamily="2" charset="0"/>
                </a:rPr>
                <a:t>02</a:t>
              </a:r>
            </a:p>
            <a:p>
              <a:pPr algn="ctr"/>
              <a:r>
                <a:rPr lang="en-US" sz="1100" dirty="0">
                  <a:solidFill>
                    <a:schemeClr val="tx1">
                      <a:lumMod val="95000"/>
                      <a:lumOff val="5000"/>
                    </a:schemeClr>
                  </a:solidFill>
                  <a:latin typeface="Work Sans Medium" pitchFamily="2" charset="0"/>
                </a:rPr>
                <a:t>03</a:t>
              </a:r>
            </a:p>
            <a:p>
              <a:pPr algn="ctr"/>
              <a:r>
                <a:rPr lang="en-US" sz="1100" dirty="0">
                  <a:solidFill>
                    <a:schemeClr val="tx1">
                      <a:lumMod val="95000"/>
                      <a:lumOff val="5000"/>
                    </a:schemeClr>
                  </a:solidFill>
                  <a:latin typeface="Work Sans Medium" pitchFamily="2" charset="0"/>
                </a:rPr>
                <a:t>04</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cxnSp>
          <p:nvCxnSpPr>
            <p:cNvPr id="33" name="Straight Arrow Connector 32">
              <a:extLst>
                <a:ext uri="{FF2B5EF4-FFF2-40B4-BE49-F238E27FC236}">
                  <a16:creationId xmlns:a16="http://schemas.microsoft.com/office/drawing/2014/main" id="{0879DC12-585A-45F0-87CB-2911226E6E0A}"/>
                </a:ext>
              </a:extLst>
            </p:cNvPr>
            <p:cNvCxnSpPr>
              <a:cxnSpLocks/>
            </p:cNvCxnSpPr>
            <p:nvPr/>
          </p:nvCxnSpPr>
          <p:spPr>
            <a:xfrm>
              <a:off x="2335695" y="2772824"/>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BEBD8BC-1967-482B-A52C-95C7FFAA8912}"/>
                </a:ext>
              </a:extLst>
            </p:cNvPr>
            <p:cNvCxnSpPr>
              <a:cxnSpLocks/>
            </p:cNvCxnSpPr>
            <p:nvPr/>
          </p:nvCxnSpPr>
          <p:spPr>
            <a:xfrm flipV="1">
              <a:off x="2335695" y="2772824"/>
              <a:ext cx="1858618" cy="24185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FC32788-CE21-4713-AB42-97602EE7F2E7}"/>
                </a:ext>
              </a:extLst>
            </p:cNvPr>
            <p:cNvCxnSpPr>
              <a:cxnSpLocks/>
            </p:cNvCxnSpPr>
            <p:nvPr/>
          </p:nvCxnSpPr>
          <p:spPr>
            <a:xfrm>
              <a:off x="2335695" y="3198882"/>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46A90FD0-9D06-4DCD-A786-59DF8CC428FA}"/>
              </a:ext>
            </a:extLst>
          </p:cNvPr>
          <p:cNvGrpSpPr/>
          <p:nvPr/>
        </p:nvGrpSpPr>
        <p:grpSpPr>
          <a:xfrm>
            <a:off x="3609179" y="4015123"/>
            <a:ext cx="3023980" cy="2018277"/>
            <a:chOff x="733011" y="1549871"/>
            <a:chExt cx="4842012" cy="3298023"/>
          </a:xfrm>
        </p:grpSpPr>
        <p:sp>
          <p:nvSpPr>
            <p:cNvPr id="37" name="Rectangle: Rounded Corners 36">
              <a:extLst>
                <a:ext uri="{FF2B5EF4-FFF2-40B4-BE49-F238E27FC236}">
                  <a16:creationId xmlns:a16="http://schemas.microsoft.com/office/drawing/2014/main" id="{5026C965-AC44-4AC0-9223-ADD62AE46523}"/>
                </a:ext>
              </a:extLst>
            </p:cNvPr>
            <p:cNvSpPr/>
            <p:nvPr/>
          </p:nvSpPr>
          <p:spPr>
            <a:xfrm>
              <a:off x="733011" y="1549871"/>
              <a:ext cx="4842012" cy="3298023"/>
            </a:xfrm>
            <a:prstGeom prst="roundRect">
              <a:avLst/>
            </a:prstGeom>
            <a:solidFill>
              <a:schemeClr val="bg1">
                <a:lumMod val="95000"/>
              </a:schemeClr>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8" name="Rectangle: Rounded Corners 37">
              <a:extLst>
                <a:ext uri="{FF2B5EF4-FFF2-40B4-BE49-F238E27FC236}">
                  <a16:creationId xmlns:a16="http://schemas.microsoft.com/office/drawing/2014/main" id="{D52F47B2-EEAC-4EF1-89D7-DA8A9EAD5290}"/>
                </a:ext>
              </a:extLst>
            </p:cNvPr>
            <p:cNvSpPr/>
            <p:nvPr/>
          </p:nvSpPr>
          <p:spPr>
            <a:xfrm>
              <a:off x="1011414"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9" name="Rectangle: Rounded Corners 38">
              <a:extLst>
                <a:ext uri="{FF2B5EF4-FFF2-40B4-BE49-F238E27FC236}">
                  <a16:creationId xmlns:a16="http://schemas.microsoft.com/office/drawing/2014/main" id="{39F95A74-2312-46E8-80A5-6D581CD751B9}"/>
                </a:ext>
              </a:extLst>
            </p:cNvPr>
            <p:cNvSpPr/>
            <p:nvPr/>
          </p:nvSpPr>
          <p:spPr>
            <a:xfrm>
              <a:off x="3872120"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40" name="Title 1">
              <a:extLst>
                <a:ext uri="{FF2B5EF4-FFF2-40B4-BE49-F238E27FC236}">
                  <a16:creationId xmlns:a16="http://schemas.microsoft.com/office/drawing/2014/main" id="{ABF56E12-A6CC-4CF0-B861-597FE2674B0D}"/>
                </a:ext>
              </a:extLst>
            </p:cNvPr>
            <p:cNvSpPr txBox="1">
              <a:spLocks/>
            </p:cNvSpPr>
            <p:nvPr/>
          </p:nvSpPr>
          <p:spPr>
            <a:xfrm>
              <a:off x="1626704" y="1549871"/>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a:solidFill>
                    <a:schemeClr val="tx1">
                      <a:lumMod val="95000"/>
                      <a:lumOff val="5000"/>
                    </a:schemeClr>
                  </a:solidFill>
                  <a:latin typeface="Work Sans Medium" pitchFamily="2" charset="0"/>
                </a:rPr>
                <a:t>Level 1</a:t>
              </a:r>
              <a:endParaRPr lang="en-CA" sz="1400" dirty="0">
                <a:solidFill>
                  <a:schemeClr val="tx1">
                    <a:lumMod val="95000"/>
                    <a:lumOff val="5000"/>
                  </a:schemeClr>
                </a:solidFill>
                <a:latin typeface="Work Sans Medium" pitchFamily="2" charset="0"/>
              </a:endParaRPr>
            </a:p>
          </p:txBody>
        </p:sp>
        <p:sp>
          <p:nvSpPr>
            <p:cNvPr id="41" name="Title 1">
              <a:extLst>
                <a:ext uri="{FF2B5EF4-FFF2-40B4-BE49-F238E27FC236}">
                  <a16:creationId xmlns:a16="http://schemas.microsoft.com/office/drawing/2014/main" id="{1A2EB4AB-4C20-4A70-B34F-00B0E94F2BBE}"/>
                </a:ext>
              </a:extLst>
            </p:cNvPr>
            <p:cNvSpPr txBox="1">
              <a:spLocks/>
            </p:cNvSpPr>
            <p:nvPr/>
          </p:nvSpPr>
          <p:spPr>
            <a:xfrm>
              <a:off x="1011414" y="2395460"/>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Posting 3</a:t>
              </a:r>
            </a:p>
            <a:p>
              <a:pPr algn="ctr"/>
              <a:r>
                <a:rPr lang="en-US" sz="1100" dirty="0">
                  <a:solidFill>
                    <a:schemeClr val="tx1">
                      <a:lumMod val="95000"/>
                      <a:lumOff val="5000"/>
                    </a:schemeClr>
                  </a:solidFill>
                  <a:latin typeface="Work Sans Medium" pitchFamily="2" charset="0"/>
                </a:rPr>
                <a:t>Posting 6</a:t>
              </a:r>
            </a:p>
            <a:p>
              <a:pPr algn="ctr"/>
              <a:r>
                <a:rPr lang="en-US" sz="1100" dirty="0">
                  <a:solidFill>
                    <a:schemeClr val="tx1">
                      <a:lumMod val="95000"/>
                      <a:lumOff val="5000"/>
                    </a:schemeClr>
                  </a:solidFill>
                  <a:latin typeface="Work Sans Medium" pitchFamily="2" charset="0"/>
                </a:rPr>
                <a:t>Posting 10 </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sp>
          <p:nvSpPr>
            <p:cNvPr id="42" name="Title 1">
              <a:extLst>
                <a:ext uri="{FF2B5EF4-FFF2-40B4-BE49-F238E27FC236}">
                  <a16:creationId xmlns:a16="http://schemas.microsoft.com/office/drawing/2014/main" id="{4E94F504-2DA8-4CD3-AB3F-49C89FF87421}"/>
                </a:ext>
              </a:extLst>
            </p:cNvPr>
            <p:cNvSpPr txBox="1">
              <a:spLocks/>
            </p:cNvSpPr>
            <p:nvPr/>
          </p:nvSpPr>
          <p:spPr>
            <a:xfrm>
              <a:off x="3872120" y="2368513"/>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20</a:t>
              </a:r>
            </a:p>
            <a:p>
              <a:pPr algn="ctr"/>
              <a:r>
                <a:rPr lang="en-US" sz="1100" dirty="0">
                  <a:solidFill>
                    <a:schemeClr val="tx1">
                      <a:lumMod val="95000"/>
                      <a:lumOff val="5000"/>
                    </a:schemeClr>
                  </a:solidFill>
                  <a:latin typeface="Work Sans Medium" pitchFamily="2" charset="0"/>
                </a:rPr>
                <a:t>21</a:t>
              </a:r>
            </a:p>
            <a:p>
              <a:pPr algn="ctr"/>
              <a:r>
                <a:rPr lang="en-US" sz="1100" dirty="0">
                  <a:solidFill>
                    <a:schemeClr val="tx1">
                      <a:lumMod val="95000"/>
                      <a:lumOff val="5000"/>
                    </a:schemeClr>
                  </a:solidFill>
                  <a:latin typeface="Work Sans Medium" pitchFamily="2" charset="0"/>
                </a:rPr>
                <a:t>22</a:t>
              </a:r>
            </a:p>
            <a:p>
              <a:pPr algn="ctr"/>
              <a:r>
                <a:rPr lang="en-US" sz="1100" dirty="0">
                  <a:solidFill>
                    <a:schemeClr val="tx1">
                      <a:lumMod val="95000"/>
                      <a:lumOff val="5000"/>
                    </a:schemeClr>
                  </a:solidFill>
                  <a:latin typeface="Work Sans Medium" pitchFamily="2" charset="0"/>
                </a:rPr>
                <a:t>23</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cxnSp>
          <p:nvCxnSpPr>
            <p:cNvPr id="43" name="Straight Arrow Connector 42">
              <a:extLst>
                <a:ext uri="{FF2B5EF4-FFF2-40B4-BE49-F238E27FC236}">
                  <a16:creationId xmlns:a16="http://schemas.microsoft.com/office/drawing/2014/main" id="{5030BB9F-3572-4C3F-BD8A-23D8869AE999}"/>
                </a:ext>
              </a:extLst>
            </p:cNvPr>
            <p:cNvCxnSpPr>
              <a:cxnSpLocks/>
            </p:cNvCxnSpPr>
            <p:nvPr/>
          </p:nvCxnSpPr>
          <p:spPr>
            <a:xfrm>
              <a:off x="2335695" y="2772824"/>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94B6036-BEDC-4ACC-B296-22825FC10AC5}"/>
                </a:ext>
              </a:extLst>
            </p:cNvPr>
            <p:cNvCxnSpPr>
              <a:cxnSpLocks/>
            </p:cNvCxnSpPr>
            <p:nvPr/>
          </p:nvCxnSpPr>
          <p:spPr>
            <a:xfrm>
              <a:off x="2335696" y="2977322"/>
              <a:ext cx="1858618" cy="127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CD7C36E-5AA4-4330-B87B-53155BF66BFF}"/>
                </a:ext>
              </a:extLst>
            </p:cNvPr>
            <p:cNvCxnSpPr>
              <a:cxnSpLocks/>
            </p:cNvCxnSpPr>
            <p:nvPr/>
          </p:nvCxnSpPr>
          <p:spPr>
            <a:xfrm>
              <a:off x="2335695" y="3198882"/>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791FC8F9-D50A-41CC-9C1A-932D98450119}"/>
              </a:ext>
            </a:extLst>
          </p:cNvPr>
          <p:cNvGrpSpPr/>
          <p:nvPr/>
        </p:nvGrpSpPr>
        <p:grpSpPr>
          <a:xfrm>
            <a:off x="7015653" y="237084"/>
            <a:ext cx="3023980" cy="2018277"/>
            <a:chOff x="733011" y="1549871"/>
            <a:chExt cx="4842012" cy="3298023"/>
          </a:xfrm>
        </p:grpSpPr>
        <p:sp>
          <p:nvSpPr>
            <p:cNvPr id="48" name="Rectangle: Rounded Corners 47">
              <a:extLst>
                <a:ext uri="{FF2B5EF4-FFF2-40B4-BE49-F238E27FC236}">
                  <a16:creationId xmlns:a16="http://schemas.microsoft.com/office/drawing/2014/main" id="{E3E01E97-A948-4B5C-8CA5-F2807A7F177E}"/>
                </a:ext>
              </a:extLst>
            </p:cNvPr>
            <p:cNvSpPr/>
            <p:nvPr/>
          </p:nvSpPr>
          <p:spPr>
            <a:xfrm>
              <a:off x="733011" y="1549871"/>
              <a:ext cx="4842012" cy="3298023"/>
            </a:xfrm>
            <a:prstGeom prst="roundRect">
              <a:avLst/>
            </a:prstGeom>
            <a:solidFill>
              <a:schemeClr val="bg1">
                <a:lumMod val="95000"/>
              </a:schemeClr>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49" name="Rectangle: Rounded Corners 48">
              <a:extLst>
                <a:ext uri="{FF2B5EF4-FFF2-40B4-BE49-F238E27FC236}">
                  <a16:creationId xmlns:a16="http://schemas.microsoft.com/office/drawing/2014/main" id="{26B7886B-5D26-4A89-A911-ABB40DB17495}"/>
                </a:ext>
              </a:extLst>
            </p:cNvPr>
            <p:cNvSpPr/>
            <p:nvPr/>
          </p:nvSpPr>
          <p:spPr>
            <a:xfrm>
              <a:off x="1011414"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50" name="Rectangle: Rounded Corners 49">
              <a:extLst>
                <a:ext uri="{FF2B5EF4-FFF2-40B4-BE49-F238E27FC236}">
                  <a16:creationId xmlns:a16="http://schemas.microsoft.com/office/drawing/2014/main" id="{8919C86C-25D2-41D7-83D5-23B49E69FAA1}"/>
                </a:ext>
              </a:extLst>
            </p:cNvPr>
            <p:cNvSpPr/>
            <p:nvPr/>
          </p:nvSpPr>
          <p:spPr>
            <a:xfrm>
              <a:off x="3872120"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51" name="Title 1">
              <a:extLst>
                <a:ext uri="{FF2B5EF4-FFF2-40B4-BE49-F238E27FC236}">
                  <a16:creationId xmlns:a16="http://schemas.microsoft.com/office/drawing/2014/main" id="{4D412C85-D0C4-4091-9921-F47E718AF1EF}"/>
                </a:ext>
              </a:extLst>
            </p:cNvPr>
            <p:cNvSpPr txBox="1">
              <a:spLocks/>
            </p:cNvSpPr>
            <p:nvPr/>
          </p:nvSpPr>
          <p:spPr>
            <a:xfrm>
              <a:off x="1626704" y="1549871"/>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a:solidFill>
                    <a:schemeClr val="tx1">
                      <a:lumMod val="95000"/>
                      <a:lumOff val="5000"/>
                    </a:schemeClr>
                  </a:solidFill>
                  <a:latin typeface="Work Sans Medium" pitchFamily="2" charset="0"/>
                </a:rPr>
                <a:t>Level 2</a:t>
              </a:r>
              <a:endParaRPr lang="en-CA" sz="1400" dirty="0">
                <a:solidFill>
                  <a:schemeClr val="tx1">
                    <a:lumMod val="95000"/>
                    <a:lumOff val="5000"/>
                  </a:schemeClr>
                </a:solidFill>
                <a:latin typeface="Work Sans Medium" pitchFamily="2" charset="0"/>
              </a:endParaRPr>
            </a:p>
          </p:txBody>
        </p:sp>
        <p:sp>
          <p:nvSpPr>
            <p:cNvPr id="52" name="Title 1">
              <a:extLst>
                <a:ext uri="{FF2B5EF4-FFF2-40B4-BE49-F238E27FC236}">
                  <a16:creationId xmlns:a16="http://schemas.microsoft.com/office/drawing/2014/main" id="{C47FB1E9-695F-42D2-9376-90DF12634E52}"/>
                </a:ext>
              </a:extLst>
            </p:cNvPr>
            <p:cNvSpPr txBox="1">
              <a:spLocks/>
            </p:cNvSpPr>
            <p:nvPr/>
          </p:nvSpPr>
          <p:spPr>
            <a:xfrm>
              <a:off x="1011414" y="2395460"/>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Posting 1</a:t>
              </a:r>
            </a:p>
            <a:p>
              <a:pPr algn="ctr"/>
              <a:r>
                <a:rPr lang="en-US" sz="1100" dirty="0">
                  <a:solidFill>
                    <a:schemeClr val="tx1">
                      <a:lumMod val="95000"/>
                      <a:lumOff val="5000"/>
                    </a:schemeClr>
                  </a:solidFill>
                  <a:latin typeface="Work Sans Medium" pitchFamily="2" charset="0"/>
                </a:rPr>
                <a:t>Posting 2</a:t>
              </a:r>
            </a:p>
            <a:p>
              <a:pPr algn="ctr"/>
              <a:r>
                <a:rPr lang="en-US" sz="1100" dirty="0">
                  <a:solidFill>
                    <a:schemeClr val="tx1">
                      <a:lumMod val="95000"/>
                      <a:lumOff val="5000"/>
                    </a:schemeClr>
                  </a:solidFill>
                  <a:latin typeface="Work Sans Medium" pitchFamily="2" charset="0"/>
                </a:rPr>
                <a:t>Posting 25 </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sp>
          <p:nvSpPr>
            <p:cNvPr id="53" name="Title 1">
              <a:extLst>
                <a:ext uri="{FF2B5EF4-FFF2-40B4-BE49-F238E27FC236}">
                  <a16:creationId xmlns:a16="http://schemas.microsoft.com/office/drawing/2014/main" id="{4F14AA7E-A505-465A-97BF-A2F34D2BAE7E}"/>
                </a:ext>
              </a:extLst>
            </p:cNvPr>
            <p:cNvSpPr txBox="1">
              <a:spLocks/>
            </p:cNvSpPr>
            <p:nvPr/>
          </p:nvSpPr>
          <p:spPr>
            <a:xfrm>
              <a:off x="3872120" y="2368513"/>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010</a:t>
              </a:r>
            </a:p>
            <a:p>
              <a:pPr algn="ctr"/>
              <a:r>
                <a:rPr lang="en-US" sz="1100" dirty="0">
                  <a:solidFill>
                    <a:schemeClr val="tx1">
                      <a:lumMod val="95000"/>
                      <a:lumOff val="5000"/>
                    </a:schemeClr>
                  </a:solidFill>
                  <a:latin typeface="Work Sans Medium" pitchFamily="2" charset="0"/>
                </a:rPr>
                <a:t>011</a:t>
              </a:r>
            </a:p>
            <a:p>
              <a:pPr algn="ctr"/>
              <a:r>
                <a:rPr lang="en-US" sz="1100" dirty="0">
                  <a:solidFill>
                    <a:schemeClr val="tx1">
                      <a:lumMod val="95000"/>
                      <a:lumOff val="5000"/>
                    </a:schemeClr>
                  </a:solidFill>
                  <a:latin typeface="Work Sans Medium" pitchFamily="2" charset="0"/>
                </a:rPr>
                <a:t>012</a:t>
              </a:r>
            </a:p>
            <a:p>
              <a:pPr algn="ctr"/>
              <a:r>
                <a:rPr lang="en-US" sz="1100" dirty="0">
                  <a:solidFill>
                    <a:schemeClr val="tx1">
                      <a:lumMod val="95000"/>
                      <a:lumOff val="5000"/>
                    </a:schemeClr>
                  </a:solidFill>
                  <a:latin typeface="Work Sans Medium" pitchFamily="2" charset="0"/>
                </a:rPr>
                <a:t>013</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cxnSp>
          <p:nvCxnSpPr>
            <p:cNvPr id="54" name="Straight Arrow Connector 53">
              <a:extLst>
                <a:ext uri="{FF2B5EF4-FFF2-40B4-BE49-F238E27FC236}">
                  <a16:creationId xmlns:a16="http://schemas.microsoft.com/office/drawing/2014/main" id="{195208FB-1108-4343-A405-273061883D39}"/>
                </a:ext>
              </a:extLst>
            </p:cNvPr>
            <p:cNvCxnSpPr>
              <a:cxnSpLocks/>
            </p:cNvCxnSpPr>
            <p:nvPr/>
          </p:nvCxnSpPr>
          <p:spPr>
            <a:xfrm>
              <a:off x="2335695" y="2772824"/>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8AF6B66-9D84-4D58-B9BA-26C0495C3412}"/>
                </a:ext>
              </a:extLst>
            </p:cNvPr>
            <p:cNvCxnSpPr>
              <a:cxnSpLocks/>
            </p:cNvCxnSpPr>
            <p:nvPr/>
          </p:nvCxnSpPr>
          <p:spPr>
            <a:xfrm flipV="1">
              <a:off x="2335695" y="2772824"/>
              <a:ext cx="1858618" cy="24185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0A13E43-4348-4912-96EB-5DB3DE01E992}"/>
                </a:ext>
              </a:extLst>
            </p:cNvPr>
            <p:cNvCxnSpPr>
              <a:cxnSpLocks/>
            </p:cNvCxnSpPr>
            <p:nvPr/>
          </p:nvCxnSpPr>
          <p:spPr>
            <a:xfrm>
              <a:off x="2335695" y="3198882"/>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51A67AA7-6732-4E75-9E9D-A5D005EE80E9}"/>
              </a:ext>
            </a:extLst>
          </p:cNvPr>
          <p:cNvGrpSpPr/>
          <p:nvPr/>
        </p:nvGrpSpPr>
        <p:grpSpPr>
          <a:xfrm>
            <a:off x="7015653" y="1263627"/>
            <a:ext cx="3023980" cy="2018277"/>
            <a:chOff x="733011" y="1549871"/>
            <a:chExt cx="4842012" cy="3298023"/>
          </a:xfrm>
        </p:grpSpPr>
        <p:sp>
          <p:nvSpPr>
            <p:cNvPr id="58" name="Rectangle: Rounded Corners 57">
              <a:extLst>
                <a:ext uri="{FF2B5EF4-FFF2-40B4-BE49-F238E27FC236}">
                  <a16:creationId xmlns:a16="http://schemas.microsoft.com/office/drawing/2014/main" id="{DD53EC74-1517-40FE-9E33-E2829C7434F7}"/>
                </a:ext>
              </a:extLst>
            </p:cNvPr>
            <p:cNvSpPr/>
            <p:nvPr/>
          </p:nvSpPr>
          <p:spPr>
            <a:xfrm>
              <a:off x="733011" y="1549871"/>
              <a:ext cx="4842012" cy="3298023"/>
            </a:xfrm>
            <a:prstGeom prst="roundRect">
              <a:avLst/>
            </a:prstGeom>
            <a:solidFill>
              <a:schemeClr val="bg1">
                <a:lumMod val="95000"/>
              </a:schemeClr>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59" name="Rectangle: Rounded Corners 58">
              <a:extLst>
                <a:ext uri="{FF2B5EF4-FFF2-40B4-BE49-F238E27FC236}">
                  <a16:creationId xmlns:a16="http://schemas.microsoft.com/office/drawing/2014/main" id="{82894E28-65CE-4C2F-8EA7-14DCEF4A5978}"/>
                </a:ext>
              </a:extLst>
            </p:cNvPr>
            <p:cNvSpPr/>
            <p:nvPr/>
          </p:nvSpPr>
          <p:spPr>
            <a:xfrm>
              <a:off x="1011414"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60" name="Rectangle: Rounded Corners 59">
              <a:extLst>
                <a:ext uri="{FF2B5EF4-FFF2-40B4-BE49-F238E27FC236}">
                  <a16:creationId xmlns:a16="http://schemas.microsoft.com/office/drawing/2014/main" id="{84A0F005-36D6-4ACC-80AB-FE75976413CE}"/>
                </a:ext>
              </a:extLst>
            </p:cNvPr>
            <p:cNvSpPr/>
            <p:nvPr/>
          </p:nvSpPr>
          <p:spPr>
            <a:xfrm>
              <a:off x="3872120"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61" name="Title 1">
              <a:extLst>
                <a:ext uri="{FF2B5EF4-FFF2-40B4-BE49-F238E27FC236}">
                  <a16:creationId xmlns:a16="http://schemas.microsoft.com/office/drawing/2014/main" id="{1E2C573B-E290-44E1-8B71-FE73A778EB22}"/>
                </a:ext>
              </a:extLst>
            </p:cNvPr>
            <p:cNvSpPr txBox="1">
              <a:spLocks/>
            </p:cNvSpPr>
            <p:nvPr/>
          </p:nvSpPr>
          <p:spPr>
            <a:xfrm>
              <a:off x="1626704" y="1549871"/>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a:solidFill>
                    <a:schemeClr val="tx1">
                      <a:lumMod val="95000"/>
                      <a:lumOff val="5000"/>
                    </a:schemeClr>
                  </a:solidFill>
                  <a:latin typeface="Work Sans Medium" pitchFamily="2" charset="0"/>
                </a:rPr>
                <a:t>Level 2</a:t>
              </a:r>
              <a:endParaRPr lang="en-CA" sz="1400" dirty="0">
                <a:solidFill>
                  <a:schemeClr val="tx1">
                    <a:lumMod val="95000"/>
                    <a:lumOff val="5000"/>
                  </a:schemeClr>
                </a:solidFill>
                <a:latin typeface="Work Sans Medium" pitchFamily="2" charset="0"/>
              </a:endParaRPr>
            </a:p>
          </p:txBody>
        </p:sp>
        <p:sp>
          <p:nvSpPr>
            <p:cNvPr id="62" name="Title 1">
              <a:extLst>
                <a:ext uri="{FF2B5EF4-FFF2-40B4-BE49-F238E27FC236}">
                  <a16:creationId xmlns:a16="http://schemas.microsoft.com/office/drawing/2014/main" id="{22F9A2EB-34AA-4C8B-9AC4-7C24B6B40FEC}"/>
                </a:ext>
              </a:extLst>
            </p:cNvPr>
            <p:cNvSpPr txBox="1">
              <a:spLocks/>
            </p:cNvSpPr>
            <p:nvPr/>
          </p:nvSpPr>
          <p:spPr>
            <a:xfrm>
              <a:off x="1011414" y="2395460"/>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Posting 7</a:t>
              </a:r>
            </a:p>
            <a:p>
              <a:pPr algn="ctr"/>
              <a:r>
                <a:rPr lang="en-US" sz="1100" dirty="0">
                  <a:solidFill>
                    <a:schemeClr val="tx1">
                      <a:lumMod val="95000"/>
                      <a:lumOff val="5000"/>
                    </a:schemeClr>
                  </a:solidFill>
                  <a:latin typeface="Work Sans Medium" pitchFamily="2" charset="0"/>
                </a:rPr>
                <a:t>Posting 9</a:t>
              </a:r>
            </a:p>
            <a:p>
              <a:pPr algn="ctr"/>
              <a:r>
                <a:rPr lang="en-US" sz="1100" dirty="0">
                  <a:solidFill>
                    <a:schemeClr val="tx1">
                      <a:lumMod val="95000"/>
                      <a:lumOff val="5000"/>
                    </a:schemeClr>
                  </a:solidFill>
                  <a:latin typeface="Work Sans Medium" pitchFamily="2" charset="0"/>
                </a:rPr>
                <a:t>Posting 23 </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sp>
          <p:nvSpPr>
            <p:cNvPr id="63" name="Title 1">
              <a:extLst>
                <a:ext uri="{FF2B5EF4-FFF2-40B4-BE49-F238E27FC236}">
                  <a16:creationId xmlns:a16="http://schemas.microsoft.com/office/drawing/2014/main" id="{05E2D5A5-B1E2-42B5-8122-BF995F3DB319}"/>
                </a:ext>
              </a:extLst>
            </p:cNvPr>
            <p:cNvSpPr txBox="1">
              <a:spLocks/>
            </p:cNvSpPr>
            <p:nvPr/>
          </p:nvSpPr>
          <p:spPr>
            <a:xfrm>
              <a:off x="3872120" y="2368513"/>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030</a:t>
              </a:r>
            </a:p>
            <a:p>
              <a:pPr algn="ctr"/>
              <a:r>
                <a:rPr lang="en-US" sz="1100" dirty="0">
                  <a:solidFill>
                    <a:schemeClr val="tx1">
                      <a:lumMod val="95000"/>
                      <a:lumOff val="5000"/>
                    </a:schemeClr>
                  </a:solidFill>
                  <a:latin typeface="Work Sans Medium" pitchFamily="2" charset="0"/>
                </a:rPr>
                <a:t>031</a:t>
              </a:r>
            </a:p>
            <a:p>
              <a:pPr algn="ctr"/>
              <a:r>
                <a:rPr lang="en-US" sz="1100" dirty="0">
                  <a:solidFill>
                    <a:schemeClr val="tx1">
                      <a:lumMod val="95000"/>
                      <a:lumOff val="5000"/>
                    </a:schemeClr>
                  </a:solidFill>
                  <a:latin typeface="Work Sans Medium" pitchFamily="2" charset="0"/>
                </a:rPr>
                <a:t>032</a:t>
              </a:r>
            </a:p>
            <a:p>
              <a:pPr algn="ctr"/>
              <a:r>
                <a:rPr lang="en-US" sz="1100" dirty="0">
                  <a:solidFill>
                    <a:schemeClr val="tx1">
                      <a:lumMod val="95000"/>
                      <a:lumOff val="5000"/>
                    </a:schemeClr>
                  </a:solidFill>
                  <a:latin typeface="Work Sans Medium" pitchFamily="2" charset="0"/>
                </a:rPr>
                <a:t>033</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cxnSp>
          <p:nvCxnSpPr>
            <p:cNvPr id="64" name="Straight Arrow Connector 63">
              <a:extLst>
                <a:ext uri="{FF2B5EF4-FFF2-40B4-BE49-F238E27FC236}">
                  <a16:creationId xmlns:a16="http://schemas.microsoft.com/office/drawing/2014/main" id="{4E72A5E4-C42D-41B1-B0D8-05A5A972D242}"/>
                </a:ext>
              </a:extLst>
            </p:cNvPr>
            <p:cNvCxnSpPr>
              <a:cxnSpLocks/>
            </p:cNvCxnSpPr>
            <p:nvPr/>
          </p:nvCxnSpPr>
          <p:spPr>
            <a:xfrm>
              <a:off x="2335695" y="2772824"/>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8461553-430A-4EA7-8F6E-087D74043BBA}"/>
                </a:ext>
              </a:extLst>
            </p:cNvPr>
            <p:cNvCxnSpPr>
              <a:cxnSpLocks/>
            </p:cNvCxnSpPr>
            <p:nvPr/>
          </p:nvCxnSpPr>
          <p:spPr>
            <a:xfrm flipV="1">
              <a:off x="2335695" y="2772824"/>
              <a:ext cx="1858618" cy="24185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72A0C1A-BD79-42EB-866A-3BF3DC178AB3}"/>
                </a:ext>
              </a:extLst>
            </p:cNvPr>
            <p:cNvCxnSpPr>
              <a:cxnSpLocks/>
            </p:cNvCxnSpPr>
            <p:nvPr/>
          </p:nvCxnSpPr>
          <p:spPr>
            <a:xfrm>
              <a:off x="2335695" y="3198882"/>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CA957F71-9DBE-41B7-9551-16D388E25788}"/>
              </a:ext>
            </a:extLst>
          </p:cNvPr>
          <p:cNvGrpSpPr/>
          <p:nvPr/>
        </p:nvGrpSpPr>
        <p:grpSpPr>
          <a:xfrm>
            <a:off x="7015653" y="3576096"/>
            <a:ext cx="3023980" cy="2018277"/>
            <a:chOff x="733011" y="1549871"/>
            <a:chExt cx="4842012" cy="3298023"/>
          </a:xfrm>
        </p:grpSpPr>
        <p:sp>
          <p:nvSpPr>
            <p:cNvPr id="68" name="Rectangle: Rounded Corners 67">
              <a:extLst>
                <a:ext uri="{FF2B5EF4-FFF2-40B4-BE49-F238E27FC236}">
                  <a16:creationId xmlns:a16="http://schemas.microsoft.com/office/drawing/2014/main" id="{5D570205-BB45-4AAC-9581-356C59E61BA9}"/>
                </a:ext>
              </a:extLst>
            </p:cNvPr>
            <p:cNvSpPr/>
            <p:nvPr/>
          </p:nvSpPr>
          <p:spPr>
            <a:xfrm>
              <a:off x="733011" y="1549871"/>
              <a:ext cx="4842012" cy="3298023"/>
            </a:xfrm>
            <a:prstGeom prst="roundRect">
              <a:avLst/>
            </a:prstGeom>
            <a:solidFill>
              <a:schemeClr val="bg1">
                <a:lumMod val="95000"/>
              </a:schemeClr>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69" name="Rectangle: Rounded Corners 68">
              <a:extLst>
                <a:ext uri="{FF2B5EF4-FFF2-40B4-BE49-F238E27FC236}">
                  <a16:creationId xmlns:a16="http://schemas.microsoft.com/office/drawing/2014/main" id="{E86241CE-3631-47BA-9CD2-D2A4929F2CBC}"/>
                </a:ext>
              </a:extLst>
            </p:cNvPr>
            <p:cNvSpPr/>
            <p:nvPr/>
          </p:nvSpPr>
          <p:spPr>
            <a:xfrm>
              <a:off x="1011414"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70" name="Rectangle: Rounded Corners 69">
              <a:extLst>
                <a:ext uri="{FF2B5EF4-FFF2-40B4-BE49-F238E27FC236}">
                  <a16:creationId xmlns:a16="http://schemas.microsoft.com/office/drawing/2014/main" id="{BA19DB73-332D-434C-8400-C333BD7037FF}"/>
                </a:ext>
              </a:extLst>
            </p:cNvPr>
            <p:cNvSpPr/>
            <p:nvPr/>
          </p:nvSpPr>
          <p:spPr>
            <a:xfrm>
              <a:off x="3872120"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71" name="Title 1">
              <a:extLst>
                <a:ext uri="{FF2B5EF4-FFF2-40B4-BE49-F238E27FC236}">
                  <a16:creationId xmlns:a16="http://schemas.microsoft.com/office/drawing/2014/main" id="{506C9898-202E-40B6-9D36-3ABD19F9FF79}"/>
                </a:ext>
              </a:extLst>
            </p:cNvPr>
            <p:cNvSpPr txBox="1">
              <a:spLocks/>
            </p:cNvSpPr>
            <p:nvPr/>
          </p:nvSpPr>
          <p:spPr>
            <a:xfrm>
              <a:off x="1626704" y="1549871"/>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a:solidFill>
                    <a:schemeClr val="tx1">
                      <a:lumMod val="95000"/>
                      <a:lumOff val="5000"/>
                    </a:schemeClr>
                  </a:solidFill>
                  <a:latin typeface="Work Sans Medium" pitchFamily="2" charset="0"/>
                </a:rPr>
                <a:t>Level 2</a:t>
              </a:r>
              <a:endParaRPr lang="en-CA" sz="1400" dirty="0">
                <a:solidFill>
                  <a:schemeClr val="tx1">
                    <a:lumMod val="95000"/>
                    <a:lumOff val="5000"/>
                  </a:schemeClr>
                </a:solidFill>
                <a:latin typeface="Work Sans Medium" pitchFamily="2" charset="0"/>
              </a:endParaRPr>
            </a:p>
          </p:txBody>
        </p:sp>
        <p:sp>
          <p:nvSpPr>
            <p:cNvPr id="72" name="Title 1">
              <a:extLst>
                <a:ext uri="{FF2B5EF4-FFF2-40B4-BE49-F238E27FC236}">
                  <a16:creationId xmlns:a16="http://schemas.microsoft.com/office/drawing/2014/main" id="{8D21145D-331E-4204-A5BA-199FE177AC1B}"/>
                </a:ext>
              </a:extLst>
            </p:cNvPr>
            <p:cNvSpPr txBox="1">
              <a:spLocks/>
            </p:cNvSpPr>
            <p:nvPr/>
          </p:nvSpPr>
          <p:spPr>
            <a:xfrm>
              <a:off x="1011414" y="2395460"/>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Posting 3</a:t>
              </a:r>
            </a:p>
            <a:p>
              <a:pPr algn="ctr"/>
              <a:r>
                <a:rPr lang="en-US" sz="1100" dirty="0">
                  <a:solidFill>
                    <a:schemeClr val="tx1">
                      <a:lumMod val="95000"/>
                      <a:lumOff val="5000"/>
                    </a:schemeClr>
                  </a:solidFill>
                  <a:latin typeface="Work Sans Medium" pitchFamily="2" charset="0"/>
                </a:rPr>
                <a:t>Posting 8</a:t>
              </a:r>
            </a:p>
            <a:p>
              <a:pPr algn="ctr"/>
              <a:r>
                <a:rPr lang="en-US" sz="1100" dirty="0">
                  <a:solidFill>
                    <a:schemeClr val="tx1">
                      <a:lumMod val="95000"/>
                      <a:lumOff val="5000"/>
                    </a:schemeClr>
                  </a:solidFill>
                  <a:latin typeface="Work Sans Medium" pitchFamily="2" charset="0"/>
                </a:rPr>
                <a:t>Posting 41 </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sp>
          <p:nvSpPr>
            <p:cNvPr id="73" name="Title 1">
              <a:extLst>
                <a:ext uri="{FF2B5EF4-FFF2-40B4-BE49-F238E27FC236}">
                  <a16:creationId xmlns:a16="http://schemas.microsoft.com/office/drawing/2014/main" id="{01D78DE5-CA21-4A54-BF87-241826DE36C4}"/>
                </a:ext>
              </a:extLst>
            </p:cNvPr>
            <p:cNvSpPr txBox="1">
              <a:spLocks/>
            </p:cNvSpPr>
            <p:nvPr/>
          </p:nvSpPr>
          <p:spPr>
            <a:xfrm>
              <a:off x="3872120" y="2368513"/>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200</a:t>
              </a:r>
            </a:p>
            <a:p>
              <a:pPr algn="ctr"/>
              <a:r>
                <a:rPr lang="en-US" sz="1100" dirty="0">
                  <a:solidFill>
                    <a:schemeClr val="tx1">
                      <a:lumMod val="95000"/>
                      <a:lumOff val="5000"/>
                    </a:schemeClr>
                  </a:solidFill>
                  <a:latin typeface="Work Sans Medium" pitchFamily="2" charset="0"/>
                </a:rPr>
                <a:t>201</a:t>
              </a:r>
            </a:p>
            <a:p>
              <a:pPr algn="ctr"/>
              <a:r>
                <a:rPr lang="en-US" sz="1100" dirty="0">
                  <a:solidFill>
                    <a:schemeClr val="tx1">
                      <a:lumMod val="95000"/>
                      <a:lumOff val="5000"/>
                    </a:schemeClr>
                  </a:solidFill>
                  <a:latin typeface="Work Sans Medium" pitchFamily="2" charset="0"/>
                </a:rPr>
                <a:t>202</a:t>
              </a:r>
            </a:p>
            <a:p>
              <a:pPr algn="ctr"/>
              <a:r>
                <a:rPr lang="en-US" sz="1100" dirty="0">
                  <a:solidFill>
                    <a:schemeClr val="tx1">
                      <a:lumMod val="95000"/>
                      <a:lumOff val="5000"/>
                    </a:schemeClr>
                  </a:solidFill>
                  <a:latin typeface="Work Sans Medium" pitchFamily="2" charset="0"/>
                </a:rPr>
                <a:t>203</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cxnSp>
          <p:nvCxnSpPr>
            <p:cNvPr id="74" name="Straight Arrow Connector 73">
              <a:extLst>
                <a:ext uri="{FF2B5EF4-FFF2-40B4-BE49-F238E27FC236}">
                  <a16:creationId xmlns:a16="http://schemas.microsoft.com/office/drawing/2014/main" id="{0FFE3F1C-B33F-445B-86AD-304260A95611}"/>
                </a:ext>
              </a:extLst>
            </p:cNvPr>
            <p:cNvCxnSpPr>
              <a:cxnSpLocks/>
            </p:cNvCxnSpPr>
            <p:nvPr/>
          </p:nvCxnSpPr>
          <p:spPr>
            <a:xfrm>
              <a:off x="2335695" y="2772824"/>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2DF61FC-DA17-4347-8DAE-71B4211C5D69}"/>
                </a:ext>
              </a:extLst>
            </p:cNvPr>
            <p:cNvCxnSpPr>
              <a:cxnSpLocks/>
            </p:cNvCxnSpPr>
            <p:nvPr/>
          </p:nvCxnSpPr>
          <p:spPr>
            <a:xfrm flipV="1">
              <a:off x="2335695" y="2772824"/>
              <a:ext cx="1858618" cy="24185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2E0D9A3-A96E-4D85-99E3-731646C5928D}"/>
                </a:ext>
              </a:extLst>
            </p:cNvPr>
            <p:cNvCxnSpPr>
              <a:cxnSpLocks/>
            </p:cNvCxnSpPr>
            <p:nvPr/>
          </p:nvCxnSpPr>
          <p:spPr>
            <a:xfrm>
              <a:off x="2335695" y="3198882"/>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B2D420F5-D547-4A06-A5DC-F4E31D503298}"/>
              </a:ext>
            </a:extLst>
          </p:cNvPr>
          <p:cNvGrpSpPr/>
          <p:nvPr/>
        </p:nvGrpSpPr>
        <p:grpSpPr>
          <a:xfrm>
            <a:off x="7015653" y="4530769"/>
            <a:ext cx="3023980" cy="2018277"/>
            <a:chOff x="733011" y="1549871"/>
            <a:chExt cx="4842012" cy="3298023"/>
          </a:xfrm>
        </p:grpSpPr>
        <p:sp>
          <p:nvSpPr>
            <p:cNvPr id="78" name="Rectangle: Rounded Corners 77">
              <a:extLst>
                <a:ext uri="{FF2B5EF4-FFF2-40B4-BE49-F238E27FC236}">
                  <a16:creationId xmlns:a16="http://schemas.microsoft.com/office/drawing/2014/main" id="{4DD24BDE-436A-4243-97A2-CDDEF03D61DB}"/>
                </a:ext>
              </a:extLst>
            </p:cNvPr>
            <p:cNvSpPr/>
            <p:nvPr/>
          </p:nvSpPr>
          <p:spPr>
            <a:xfrm>
              <a:off x="733011" y="1549871"/>
              <a:ext cx="4842012" cy="3298023"/>
            </a:xfrm>
            <a:prstGeom prst="roundRect">
              <a:avLst/>
            </a:prstGeom>
            <a:solidFill>
              <a:schemeClr val="bg1">
                <a:lumMod val="95000"/>
              </a:schemeClr>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79" name="Rectangle: Rounded Corners 78">
              <a:extLst>
                <a:ext uri="{FF2B5EF4-FFF2-40B4-BE49-F238E27FC236}">
                  <a16:creationId xmlns:a16="http://schemas.microsoft.com/office/drawing/2014/main" id="{F3E2FA2A-CC3F-4B54-88D3-FD43EA276095}"/>
                </a:ext>
              </a:extLst>
            </p:cNvPr>
            <p:cNvSpPr/>
            <p:nvPr/>
          </p:nvSpPr>
          <p:spPr>
            <a:xfrm>
              <a:off x="1011414"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80" name="Rectangle: Rounded Corners 79">
              <a:extLst>
                <a:ext uri="{FF2B5EF4-FFF2-40B4-BE49-F238E27FC236}">
                  <a16:creationId xmlns:a16="http://schemas.microsoft.com/office/drawing/2014/main" id="{281BB163-7D41-456A-BB56-1FEEFD700EB5}"/>
                </a:ext>
              </a:extLst>
            </p:cNvPr>
            <p:cNvSpPr/>
            <p:nvPr/>
          </p:nvSpPr>
          <p:spPr>
            <a:xfrm>
              <a:off x="3872120" y="2244505"/>
              <a:ext cx="1442720" cy="2306320"/>
            </a:xfrm>
            <a:prstGeom prst="roundRect">
              <a:avLst/>
            </a:prstGeom>
            <a:solidFill>
              <a:schemeClr val="bg1"/>
            </a:solidFill>
            <a:ln>
              <a:noFill/>
            </a:ln>
            <a:effectLst>
              <a:outerShdw blurRad="1143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81" name="Title 1">
              <a:extLst>
                <a:ext uri="{FF2B5EF4-FFF2-40B4-BE49-F238E27FC236}">
                  <a16:creationId xmlns:a16="http://schemas.microsoft.com/office/drawing/2014/main" id="{195767DD-061E-4058-84F9-16E7ABCCC3BA}"/>
                </a:ext>
              </a:extLst>
            </p:cNvPr>
            <p:cNvSpPr txBox="1">
              <a:spLocks/>
            </p:cNvSpPr>
            <p:nvPr/>
          </p:nvSpPr>
          <p:spPr>
            <a:xfrm>
              <a:off x="1626704" y="1549871"/>
              <a:ext cx="3054626" cy="694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a:solidFill>
                    <a:schemeClr val="tx1">
                      <a:lumMod val="95000"/>
                      <a:lumOff val="5000"/>
                    </a:schemeClr>
                  </a:solidFill>
                  <a:latin typeface="Work Sans Medium" pitchFamily="2" charset="0"/>
                </a:rPr>
                <a:t>Level 2</a:t>
              </a:r>
              <a:endParaRPr lang="en-CA" sz="1400" dirty="0">
                <a:solidFill>
                  <a:schemeClr val="tx1">
                    <a:lumMod val="95000"/>
                    <a:lumOff val="5000"/>
                  </a:schemeClr>
                </a:solidFill>
                <a:latin typeface="Work Sans Medium" pitchFamily="2" charset="0"/>
              </a:endParaRPr>
            </a:p>
          </p:txBody>
        </p:sp>
        <p:sp>
          <p:nvSpPr>
            <p:cNvPr id="82" name="Title 1">
              <a:extLst>
                <a:ext uri="{FF2B5EF4-FFF2-40B4-BE49-F238E27FC236}">
                  <a16:creationId xmlns:a16="http://schemas.microsoft.com/office/drawing/2014/main" id="{C10201A0-5294-4171-BAE1-0A02F13184BC}"/>
                </a:ext>
              </a:extLst>
            </p:cNvPr>
            <p:cNvSpPr txBox="1">
              <a:spLocks/>
            </p:cNvSpPr>
            <p:nvPr/>
          </p:nvSpPr>
          <p:spPr>
            <a:xfrm>
              <a:off x="1011414" y="2395460"/>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Posting 6</a:t>
              </a:r>
            </a:p>
            <a:p>
              <a:pPr algn="ctr"/>
              <a:r>
                <a:rPr lang="en-US" sz="1100" dirty="0">
                  <a:solidFill>
                    <a:schemeClr val="tx1">
                      <a:lumMod val="95000"/>
                      <a:lumOff val="5000"/>
                    </a:schemeClr>
                  </a:solidFill>
                  <a:latin typeface="Work Sans Medium" pitchFamily="2" charset="0"/>
                </a:rPr>
                <a:t>Posting 32</a:t>
              </a:r>
            </a:p>
            <a:p>
              <a:pPr algn="ctr"/>
              <a:r>
                <a:rPr lang="en-US" sz="1100" dirty="0">
                  <a:solidFill>
                    <a:schemeClr val="tx1">
                      <a:lumMod val="95000"/>
                      <a:lumOff val="5000"/>
                    </a:schemeClr>
                  </a:solidFill>
                  <a:latin typeface="Work Sans Medium" pitchFamily="2" charset="0"/>
                </a:rPr>
                <a:t>Posting 41 </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sp>
          <p:nvSpPr>
            <p:cNvPr id="83" name="Title 1">
              <a:extLst>
                <a:ext uri="{FF2B5EF4-FFF2-40B4-BE49-F238E27FC236}">
                  <a16:creationId xmlns:a16="http://schemas.microsoft.com/office/drawing/2014/main" id="{76268DCE-DC40-4DE9-A49B-ADE2DE1110C2}"/>
                </a:ext>
              </a:extLst>
            </p:cNvPr>
            <p:cNvSpPr txBox="1">
              <a:spLocks/>
            </p:cNvSpPr>
            <p:nvPr/>
          </p:nvSpPr>
          <p:spPr>
            <a:xfrm>
              <a:off x="3872120" y="2368513"/>
              <a:ext cx="1442720" cy="1858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dirty="0">
                  <a:solidFill>
                    <a:schemeClr val="tx1">
                      <a:lumMod val="95000"/>
                      <a:lumOff val="5000"/>
                    </a:schemeClr>
                  </a:solidFill>
                  <a:latin typeface="Work Sans Medium" pitchFamily="2" charset="0"/>
                </a:rPr>
                <a:t>210</a:t>
              </a:r>
            </a:p>
            <a:p>
              <a:pPr algn="ctr"/>
              <a:r>
                <a:rPr lang="en-US" sz="1100" dirty="0">
                  <a:solidFill>
                    <a:schemeClr val="tx1">
                      <a:lumMod val="95000"/>
                      <a:lumOff val="5000"/>
                    </a:schemeClr>
                  </a:solidFill>
                  <a:latin typeface="Work Sans Medium" pitchFamily="2" charset="0"/>
                </a:rPr>
                <a:t>211</a:t>
              </a:r>
            </a:p>
            <a:p>
              <a:pPr algn="ctr"/>
              <a:r>
                <a:rPr lang="en-US" sz="1100" dirty="0">
                  <a:solidFill>
                    <a:schemeClr val="tx1">
                      <a:lumMod val="95000"/>
                      <a:lumOff val="5000"/>
                    </a:schemeClr>
                  </a:solidFill>
                  <a:latin typeface="Work Sans Medium" pitchFamily="2" charset="0"/>
                </a:rPr>
                <a:t>222</a:t>
              </a:r>
            </a:p>
            <a:p>
              <a:pPr algn="ctr"/>
              <a:r>
                <a:rPr lang="en-US" sz="1100" dirty="0">
                  <a:solidFill>
                    <a:schemeClr val="tx1">
                      <a:lumMod val="95000"/>
                      <a:lumOff val="5000"/>
                    </a:schemeClr>
                  </a:solidFill>
                  <a:latin typeface="Work Sans Medium" pitchFamily="2" charset="0"/>
                </a:rPr>
                <a:t>223</a:t>
              </a:r>
            </a:p>
            <a:p>
              <a:pPr algn="ctr"/>
              <a:r>
                <a:rPr lang="en-US" sz="1100" dirty="0">
                  <a:solidFill>
                    <a:schemeClr val="tx1">
                      <a:lumMod val="95000"/>
                      <a:lumOff val="5000"/>
                    </a:schemeClr>
                  </a:solidFill>
                  <a:latin typeface="Work Sans Medium" pitchFamily="2" charset="0"/>
                </a:rPr>
                <a:t>.</a:t>
              </a:r>
            </a:p>
            <a:p>
              <a:pPr algn="ctr"/>
              <a:r>
                <a:rPr lang="en-US" sz="1100" dirty="0">
                  <a:solidFill>
                    <a:schemeClr val="tx1">
                      <a:lumMod val="95000"/>
                      <a:lumOff val="5000"/>
                    </a:schemeClr>
                  </a:solidFill>
                  <a:latin typeface="Work Sans Medium" pitchFamily="2" charset="0"/>
                </a:rPr>
                <a:t>.</a:t>
              </a:r>
            </a:p>
          </p:txBody>
        </p:sp>
        <p:cxnSp>
          <p:nvCxnSpPr>
            <p:cNvPr id="84" name="Straight Arrow Connector 83">
              <a:extLst>
                <a:ext uri="{FF2B5EF4-FFF2-40B4-BE49-F238E27FC236}">
                  <a16:creationId xmlns:a16="http://schemas.microsoft.com/office/drawing/2014/main" id="{3A4E2AC5-40B1-4734-A8FB-A9237447E618}"/>
                </a:ext>
              </a:extLst>
            </p:cNvPr>
            <p:cNvCxnSpPr>
              <a:cxnSpLocks/>
            </p:cNvCxnSpPr>
            <p:nvPr/>
          </p:nvCxnSpPr>
          <p:spPr>
            <a:xfrm>
              <a:off x="2335695" y="2772824"/>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6A13B84-2BDA-4068-A2FC-38099DD22103}"/>
                </a:ext>
              </a:extLst>
            </p:cNvPr>
            <p:cNvCxnSpPr>
              <a:cxnSpLocks/>
            </p:cNvCxnSpPr>
            <p:nvPr/>
          </p:nvCxnSpPr>
          <p:spPr>
            <a:xfrm flipV="1">
              <a:off x="2335695" y="2772824"/>
              <a:ext cx="1858618" cy="24185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3FE55D1-183B-4CEF-A2F4-F0909C6B6DB6}"/>
                </a:ext>
              </a:extLst>
            </p:cNvPr>
            <p:cNvCxnSpPr>
              <a:cxnSpLocks/>
            </p:cNvCxnSpPr>
            <p:nvPr/>
          </p:nvCxnSpPr>
          <p:spPr>
            <a:xfrm>
              <a:off x="2335695" y="3198882"/>
              <a:ext cx="185861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Title 1">
            <a:extLst>
              <a:ext uri="{FF2B5EF4-FFF2-40B4-BE49-F238E27FC236}">
                <a16:creationId xmlns:a16="http://schemas.microsoft.com/office/drawing/2014/main" id="{89F38A8A-8AFB-4D4C-B407-F28ADA1F4AB0}"/>
              </a:ext>
            </a:extLst>
          </p:cNvPr>
          <p:cNvSpPr txBox="1">
            <a:spLocks/>
          </p:cNvSpPr>
          <p:nvPr/>
        </p:nvSpPr>
        <p:spPr>
          <a:xfrm>
            <a:off x="10314860" y="2751514"/>
            <a:ext cx="126241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latin typeface="Work Sans Medium" pitchFamily="2" charset="0"/>
              </a:rPr>
              <a:t>…</a:t>
            </a:r>
            <a:endParaRPr lang="en-CA" sz="3600" dirty="0">
              <a:solidFill>
                <a:schemeClr val="bg1"/>
              </a:solidFill>
              <a:latin typeface="Work Sans Medium" pitchFamily="2" charset="0"/>
            </a:endParaRPr>
          </a:p>
        </p:txBody>
      </p:sp>
      <p:pic>
        <p:nvPicPr>
          <p:cNvPr id="88" name="Picture 87">
            <a:extLst>
              <a:ext uri="{FF2B5EF4-FFF2-40B4-BE49-F238E27FC236}">
                <a16:creationId xmlns:a16="http://schemas.microsoft.com/office/drawing/2014/main" id="{04FF46AC-3744-4EEE-BF11-B7DD677387D8}"/>
              </a:ext>
            </a:extLst>
          </p:cNvPr>
          <p:cNvPicPr>
            <a:picLocks/>
          </p:cNvPicPr>
          <p:nvPr/>
        </p:nvPicPr>
        <p:blipFill>
          <a:blip r:embed="rId3"/>
          <a:stretch>
            <a:fillRect/>
          </a:stretch>
        </p:blipFill>
        <p:spPr>
          <a:xfrm>
            <a:off x="861286" y="575791"/>
            <a:ext cx="554754" cy="554754"/>
          </a:xfrm>
          <a:prstGeom prst="rect">
            <a:avLst/>
          </a:prstGeom>
        </p:spPr>
      </p:pic>
    </p:spTree>
    <p:extLst>
      <p:ext uri="{BB962C8B-B14F-4D97-AF65-F5344CB8AC3E}">
        <p14:creationId xmlns:p14="http://schemas.microsoft.com/office/powerpoint/2010/main" val="190902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33000">
              <a:srgbClr val="FFAB17"/>
            </a:gs>
            <a:gs pos="0">
              <a:srgbClr val="FFC000"/>
            </a:gs>
            <a:gs pos="100000">
              <a:srgbClr val="FF3399"/>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BB3B-D901-4C3B-A4CB-F880978EF190}"/>
              </a:ext>
            </a:extLst>
          </p:cNvPr>
          <p:cNvSpPr>
            <a:spLocks noGrp="1"/>
          </p:cNvSpPr>
          <p:nvPr>
            <p:ph type="title"/>
          </p:nvPr>
        </p:nvSpPr>
        <p:spPr>
          <a:xfrm>
            <a:off x="838200" y="2103437"/>
            <a:ext cx="10515600" cy="1325563"/>
          </a:xfrm>
        </p:spPr>
        <p:txBody>
          <a:bodyPr/>
          <a:lstStyle/>
          <a:p>
            <a:pPr algn="ctr"/>
            <a:r>
              <a:rPr lang="en-US" dirty="0">
                <a:solidFill>
                  <a:schemeClr val="bg1"/>
                </a:solidFill>
                <a:latin typeface="Work Sans Medium" pitchFamily="2" charset="0"/>
              </a:rPr>
              <a:t>Conclusion</a:t>
            </a:r>
            <a:endParaRPr lang="en-CA" dirty="0">
              <a:solidFill>
                <a:schemeClr val="bg1"/>
              </a:solidFill>
              <a:latin typeface="Work Sans Medium" pitchFamily="2" charset="0"/>
            </a:endParaRPr>
          </a:p>
        </p:txBody>
      </p:sp>
      <p:sp>
        <p:nvSpPr>
          <p:cNvPr id="3" name="Content Placeholder 2">
            <a:extLst>
              <a:ext uri="{FF2B5EF4-FFF2-40B4-BE49-F238E27FC236}">
                <a16:creationId xmlns:a16="http://schemas.microsoft.com/office/drawing/2014/main" id="{B5C66132-2F4C-4A76-977D-A7B3D162E658}"/>
              </a:ext>
            </a:extLst>
          </p:cNvPr>
          <p:cNvSpPr>
            <a:spLocks noGrp="1"/>
          </p:cNvSpPr>
          <p:nvPr>
            <p:ph idx="1"/>
          </p:nvPr>
        </p:nvSpPr>
        <p:spPr>
          <a:xfrm>
            <a:off x="838200" y="3256842"/>
            <a:ext cx="10515600" cy="1655626"/>
          </a:xfrm>
        </p:spPr>
        <p:txBody>
          <a:bodyPr>
            <a:normAutofit/>
          </a:bodyPr>
          <a:lstStyle/>
          <a:p>
            <a:pPr marL="0" indent="0" algn="ctr">
              <a:buNone/>
            </a:pPr>
            <a:r>
              <a:rPr lang="en-US" sz="2000" dirty="0">
                <a:solidFill>
                  <a:schemeClr val="bg1"/>
                </a:solidFill>
                <a:latin typeface="Work Sans" pitchFamily="2" charset="0"/>
                <a:cs typeface="Times New Roman" panose="02020603050405020304" pitchFamily="18" charset="0"/>
              </a:rPr>
              <a:t>Accuracies are not good enough for many NOCs which are underrepresented by postings.</a:t>
            </a:r>
          </a:p>
          <a:p>
            <a:pPr marL="0" indent="0" algn="ctr">
              <a:buNone/>
            </a:pPr>
            <a:r>
              <a:rPr lang="en-US" sz="2000" dirty="0">
                <a:solidFill>
                  <a:schemeClr val="bg1"/>
                </a:solidFill>
                <a:latin typeface="Work Sans" pitchFamily="2" charset="0"/>
                <a:cs typeface="Times New Roman" panose="02020603050405020304" pitchFamily="18" charset="0"/>
              </a:rPr>
              <a:t>Could explore more advanced techniques of processing text as well as neural networks.</a:t>
            </a:r>
          </a:p>
        </p:txBody>
      </p:sp>
      <p:pic>
        <p:nvPicPr>
          <p:cNvPr id="4" name="Picture 3">
            <a:extLst>
              <a:ext uri="{FF2B5EF4-FFF2-40B4-BE49-F238E27FC236}">
                <a16:creationId xmlns:a16="http://schemas.microsoft.com/office/drawing/2014/main" id="{A99D7D70-31F8-47A7-B323-AF52B4275398}"/>
              </a:ext>
            </a:extLst>
          </p:cNvPr>
          <p:cNvPicPr>
            <a:picLocks/>
          </p:cNvPicPr>
          <p:nvPr/>
        </p:nvPicPr>
        <p:blipFill>
          <a:blip r:embed="rId3"/>
          <a:stretch>
            <a:fillRect/>
          </a:stretch>
        </p:blipFill>
        <p:spPr>
          <a:xfrm>
            <a:off x="3788788" y="2314937"/>
            <a:ext cx="699616" cy="699616"/>
          </a:xfrm>
          <a:prstGeom prst="rect">
            <a:avLst/>
          </a:prstGeom>
        </p:spPr>
      </p:pic>
    </p:spTree>
    <p:extLst>
      <p:ext uri="{BB962C8B-B14F-4D97-AF65-F5344CB8AC3E}">
        <p14:creationId xmlns:p14="http://schemas.microsoft.com/office/powerpoint/2010/main" val="295108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 dockstate="right" visibility="0" width="438" row="8">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88095956-F336-4A91-AD80-67930076ED0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FF6D344-7F27-4EA2-8F5C-FC67E5372A8B}">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230</TotalTime>
  <Words>711</Words>
  <Application>Microsoft Office PowerPoint</Application>
  <PresentationFormat>Widescreen</PresentationFormat>
  <Paragraphs>155</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 Light</vt:lpstr>
      <vt:lpstr>Work Sans Medium</vt:lpstr>
      <vt:lpstr>Arial</vt:lpstr>
      <vt:lpstr>Calibri</vt:lpstr>
      <vt:lpstr>Work Sans</vt:lpstr>
      <vt:lpstr>Office Theme</vt:lpstr>
      <vt:lpstr>Find My NOC</vt:lpstr>
      <vt:lpstr>What is NOC?</vt:lpstr>
      <vt:lpstr>How does it apply IRL?</vt:lpstr>
      <vt:lpstr>Current Problem – Opportunity!</vt:lpstr>
      <vt:lpstr>Proposed Solution</vt:lpstr>
      <vt:lpstr>Proposed Solution - Roadblocks</vt:lpstr>
      <vt:lpstr>Refined Solution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Vedant Srinivasan Kartik Srinivasan</dc:creator>
  <cp:lastModifiedBy>Vedant Srinivasan Kartik Srinivasan</cp:lastModifiedBy>
  <cp:revision>18</cp:revision>
  <dcterms:created xsi:type="dcterms:W3CDTF">2021-04-20T19:31:03Z</dcterms:created>
  <dcterms:modified xsi:type="dcterms:W3CDTF">2021-04-20T23:59:40Z</dcterms:modified>
</cp:coreProperties>
</file>