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256" r:id="rId5"/>
    <p:sldId id="257" r:id="rId6"/>
    <p:sldId id="258" r:id="rId7"/>
    <p:sldId id="274" r:id="rId8"/>
    <p:sldId id="276" r:id="rId9"/>
    <p:sldId id="262" r:id="rId10"/>
    <p:sldId id="272" r:id="rId11"/>
    <p:sldId id="291" r:id="rId12"/>
    <p:sldId id="273" r:id="rId13"/>
    <p:sldId id="277" r:id="rId14"/>
    <p:sldId id="278" r:id="rId15"/>
    <p:sldId id="288" r:id="rId16"/>
    <p:sldId id="279" r:id="rId17"/>
    <p:sldId id="289" r:id="rId18"/>
    <p:sldId id="280" r:id="rId19"/>
    <p:sldId id="285" r:id="rId20"/>
    <p:sldId id="286" r:id="rId21"/>
    <p:sldId id="287" r:id="rId22"/>
    <p:sldId id="290" r:id="rId23"/>
    <p:sldId id="281" r:id="rId24"/>
    <p:sldId id="282" r:id="rId25"/>
    <p:sldId id="284" r:id="rId26"/>
    <p:sldId id="2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0704" autoAdjust="0"/>
  </p:normalViewPr>
  <p:slideViewPr>
    <p:cSldViewPr snapToGrid="0">
      <p:cViewPr varScale="1">
        <p:scale>
          <a:sx n="93" d="100"/>
          <a:sy n="93" d="100"/>
        </p:scale>
        <p:origin x="69" y="12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12/13/2022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TOWER FAN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TEAM 24: ZAFIR ALI, KADE MCDANIEL, JUGO TAVARES</a:t>
            </a:r>
          </a:p>
        </p:txBody>
      </p:sp>
      <p:pic>
        <p:nvPicPr>
          <p:cNvPr id="4" name="Picture 3">
            <a:extLst>
              <a:ext uri="{FF2B5EF4-FFF2-40B4-BE49-F238E27FC236}">
                <a16:creationId xmlns:a16="http://schemas.microsoft.com/office/drawing/2014/main" id="{41D39EA6-8B98-759C-D515-0F9E94E01295}"/>
              </a:ext>
            </a:extLst>
          </p:cNvPr>
          <p:cNvPicPr>
            <a:picLocks noChangeAspect="1"/>
          </p:cNvPicPr>
          <p:nvPr/>
        </p:nvPicPr>
        <p:blipFill>
          <a:blip r:embed="rId2"/>
          <a:stretch>
            <a:fillRect/>
          </a:stretch>
        </p:blipFill>
        <p:spPr>
          <a:xfrm>
            <a:off x="8096508" y="781425"/>
            <a:ext cx="2988428" cy="3844268"/>
          </a:xfrm>
          <a:prstGeom prst="rect">
            <a:avLst/>
          </a:prstGeom>
        </p:spPr>
      </p:pic>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A8D6-D446-9787-731E-ADB459826E14}"/>
              </a:ext>
            </a:extLst>
          </p:cNvPr>
          <p:cNvSpPr>
            <a:spLocks noGrp="1"/>
          </p:cNvSpPr>
          <p:nvPr>
            <p:ph type="ctrTitle"/>
          </p:nvPr>
        </p:nvSpPr>
        <p:spPr/>
        <p:txBody>
          <a:bodyPr/>
          <a:lstStyle/>
          <a:p>
            <a:r>
              <a:rPr lang="en-US" dirty="0"/>
              <a:t>PARTS </a:t>
            </a:r>
          </a:p>
        </p:txBody>
      </p:sp>
      <p:sp>
        <p:nvSpPr>
          <p:cNvPr id="3" name="Subtitle 2">
            <a:extLst>
              <a:ext uri="{FF2B5EF4-FFF2-40B4-BE49-F238E27FC236}">
                <a16:creationId xmlns:a16="http://schemas.microsoft.com/office/drawing/2014/main" id="{A71896C7-EAE2-29A3-39B2-9E793A1BB84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70005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6FEA0-FD50-1D39-582E-77C00BED52BE}"/>
              </a:ext>
            </a:extLst>
          </p:cNvPr>
          <p:cNvSpPr>
            <a:spLocks noGrp="1"/>
          </p:cNvSpPr>
          <p:nvPr>
            <p:ph type="title"/>
          </p:nvPr>
        </p:nvSpPr>
        <p:spPr/>
        <p:txBody>
          <a:bodyPr/>
          <a:lstStyle/>
          <a:p>
            <a:r>
              <a:rPr lang="en-US" dirty="0"/>
              <a:t>FRONT COVER</a:t>
            </a:r>
          </a:p>
        </p:txBody>
      </p:sp>
      <p:sp>
        <p:nvSpPr>
          <p:cNvPr id="3" name="Date Placeholder 2">
            <a:extLst>
              <a:ext uri="{FF2B5EF4-FFF2-40B4-BE49-F238E27FC236}">
                <a16:creationId xmlns:a16="http://schemas.microsoft.com/office/drawing/2014/main" id="{A286D4E3-260F-BB9D-FAAC-2864B8A8E6F4}"/>
              </a:ext>
            </a:extLst>
          </p:cNvPr>
          <p:cNvSpPr>
            <a:spLocks noGrp="1"/>
          </p:cNvSpPr>
          <p:nvPr>
            <p:ph type="dt" sz="half" idx="10"/>
          </p:nvPr>
        </p:nvSpPr>
        <p:spPr/>
        <p:txBody>
          <a:bodyPr/>
          <a:lstStyle/>
          <a:p>
            <a:r>
              <a:rPr lang="en-US" dirty="0"/>
              <a:t>2022		</a:t>
            </a:r>
          </a:p>
        </p:txBody>
      </p:sp>
      <p:sp>
        <p:nvSpPr>
          <p:cNvPr id="4" name="Footer Placeholder 3">
            <a:extLst>
              <a:ext uri="{FF2B5EF4-FFF2-40B4-BE49-F238E27FC236}">
                <a16:creationId xmlns:a16="http://schemas.microsoft.com/office/drawing/2014/main" id="{244B9096-3FCE-9F86-E20A-AD4A7DBAD877}"/>
              </a:ext>
            </a:extLst>
          </p:cNvPr>
          <p:cNvSpPr>
            <a:spLocks noGrp="1"/>
          </p:cNvSpPr>
          <p:nvPr>
            <p:ph type="ftr" sz="quarter" idx="11"/>
          </p:nvPr>
        </p:nvSpPr>
        <p:spPr/>
        <p:txBody>
          <a:bodyPr/>
          <a:lstStyle/>
          <a:p>
            <a:r>
              <a:rPr lang="en-US" dirty="0"/>
              <a:t>TOWER FAN</a:t>
            </a:r>
          </a:p>
        </p:txBody>
      </p:sp>
      <p:sp>
        <p:nvSpPr>
          <p:cNvPr id="5" name="Slide Number Placeholder 4">
            <a:extLst>
              <a:ext uri="{FF2B5EF4-FFF2-40B4-BE49-F238E27FC236}">
                <a16:creationId xmlns:a16="http://schemas.microsoft.com/office/drawing/2014/main" id="{190DDD5C-2795-3DA5-19BC-33263541D9AD}"/>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10" name="Picture 9">
            <a:extLst>
              <a:ext uri="{FF2B5EF4-FFF2-40B4-BE49-F238E27FC236}">
                <a16:creationId xmlns:a16="http://schemas.microsoft.com/office/drawing/2014/main" id="{F967BE78-CDA8-1F8A-95B4-44D3D5B13992}"/>
              </a:ext>
            </a:extLst>
          </p:cNvPr>
          <p:cNvPicPr>
            <a:picLocks noChangeAspect="1"/>
          </p:cNvPicPr>
          <p:nvPr/>
        </p:nvPicPr>
        <p:blipFill>
          <a:blip r:embed="rId2"/>
          <a:stretch>
            <a:fillRect/>
          </a:stretch>
        </p:blipFill>
        <p:spPr>
          <a:xfrm>
            <a:off x="4352912" y="1335007"/>
            <a:ext cx="3486175" cy="4948274"/>
          </a:xfrm>
          <a:prstGeom prst="rect">
            <a:avLst/>
          </a:prstGeom>
        </p:spPr>
      </p:pic>
    </p:spTree>
    <p:extLst>
      <p:ext uri="{BB962C8B-B14F-4D97-AF65-F5344CB8AC3E}">
        <p14:creationId xmlns:p14="http://schemas.microsoft.com/office/powerpoint/2010/main" val="407810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8ABE-AD93-D837-1607-3D4A79A6B1AF}"/>
              </a:ext>
            </a:extLst>
          </p:cNvPr>
          <p:cNvSpPr>
            <a:spLocks noGrp="1"/>
          </p:cNvSpPr>
          <p:nvPr>
            <p:ph type="title"/>
          </p:nvPr>
        </p:nvSpPr>
        <p:spPr/>
        <p:txBody>
          <a:bodyPr/>
          <a:lstStyle/>
          <a:p>
            <a:r>
              <a:rPr lang="en-US" dirty="0"/>
              <a:t>FRONT COVER DRAWING</a:t>
            </a:r>
          </a:p>
        </p:txBody>
      </p:sp>
      <p:sp>
        <p:nvSpPr>
          <p:cNvPr id="3" name="Date Placeholder 2">
            <a:extLst>
              <a:ext uri="{FF2B5EF4-FFF2-40B4-BE49-F238E27FC236}">
                <a16:creationId xmlns:a16="http://schemas.microsoft.com/office/drawing/2014/main" id="{F388BBE0-7FD8-D2F5-7BC8-A8653324B910}"/>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9828F34F-9D5C-DB20-1A9A-7018306E9A64}"/>
              </a:ext>
            </a:extLst>
          </p:cNvPr>
          <p:cNvSpPr>
            <a:spLocks noGrp="1"/>
          </p:cNvSpPr>
          <p:nvPr>
            <p:ph type="ftr" sz="quarter" idx="11"/>
          </p:nvPr>
        </p:nvSpPr>
        <p:spPr/>
        <p:txBody>
          <a:bodyPr/>
          <a:lstStyle/>
          <a:p>
            <a:r>
              <a:rPr lang="en-US" dirty="0"/>
              <a:t>TOWER FAN</a:t>
            </a:r>
          </a:p>
        </p:txBody>
      </p:sp>
      <p:sp>
        <p:nvSpPr>
          <p:cNvPr id="5" name="Slide Number Placeholder 4">
            <a:extLst>
              <a:ext uri="{FF2B5EF4-FFF2-40B4-BE49-F238E27FC236}">
                <a16:creationId xmlns:a16="http://schemas.microsoft.com/office/drawing/2014/main" id="{5B0E9AFA-62E4-E19D-953E-4AAD7074D0FA}"/>
              </a:ext>
            </a:extLst>
          </p:cNvPr>
          <p:cNvSpPr>
            <a:spLocks noGrp="1"/>
          </p:cNvSpPr>
          <p:nvPr>
            <p:ph type="sldNum" sz="quarter" idx="12"/>
          </p:nvPr>
        </p:nvSpPr>
        <p:spPr/>
        <p:txBody>
          <a:bodyPr/>
          <a:lstStyle/>
          <a:p>
            <a:fld id="{A49DFD55-3C28-40EF-9E31-A92D2E4017FF}" type="slidenum">
              <a:rPr lang="en-US" smtClean="0"/>
              <a:pPr/>
              <a:t>12</a:t>
            </a:fld>
            <a:endParaRPr lang="en-US" dirty="0"/>
          </a:p>
        </p:txBody>
      </p:sp>
      <p:pic>
        <p:nvPicPr>
          <p:cNvPr id="7" name="Picture 6">
            <a:extLst>
              <a:ext uri="{FF2B5EF4-FFF2-40B4-BE49-F238E27FC236}">
                <a16:creationId xmlns:a16="http://schemas.microsoft.com/office/drawing/2014/main" id="{F528BF8F-4F1C-0503-AA51-B0F41AFA555C}"/>
              </a:ext>
            </a:extLst>
          </p:cNvPr>
          <p:cNvPicPr>
            <a:picLocks noChangeAspect="1"/>
          </p:cNvPicPr>
          <p:nvPr/>
        </p:nvPicPr>
        <p:blipFill>
          <a:blip r:embed="rId2"/>
          <a:stretch>
            <a:fillRect/>
          </a:stretch>
        </p:blipFill>
        <p:spPr>
          <a:xfrm>
            <a:off x="3097984" y="1596035"/>
            <a:ext cx="5996031" cy="4662522"/>
          </a:xfrm>
          <a:prstGeom prst="rect">
            <a:avLst/>
          </a:prstGeom>
        </p:spPr>
      </p:pic>
    </p:spTree>
    <p:extLst>
      <p:ext uri="{BB962C8B-B14F-4D97-AF65-F5344CB8AC3E}">
        <p14:creationId xmlns:p14="http://schemas.microsoft.com/office/powerpoint/2010/main" val="2878533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55529-03FC-4786-563B-209EF73717A1}"/>
              </a:ext>
            </a:extLst>
          </p:cNvPr>
          <p:cNvSpPr>
            <a:spLocks noGrp="1"/>
          </p:cNvSpPr>
          <p:nvPr>
            <p:ph type="title"/>
          </p:nvPr>
        </p:nvSpPr>
        <p:spPr/>
        <p:txBody>
          <a:bodyPr/>
          <a:lstStyle/>
          <a:p>
            <a:r>
              <a:rPr lang="en-US" dirty="0"/>
              <a:t>Rear COVER</a:t>
            </a:r>
          </a:p>
        </p:txBody>
      </p:sp>
      <p:sp>
        <p:nvSpPr>
          <p:cNvPr id="3" name="Date Placeholder 2">
            <a:extLst>
              <a:ext uri="{FF2B5EF4-FFF2-40B4-BE49-F238E27FC236}">
                <a16:creationId xmlns:a16="http://schemas.microsoft.com/office/drawing/2014/main" id="{2AFDA199-81A7-67DB-00B0-FEA81224B906}"/>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81D42696-5826-6B54-6C4C-DAF3474EE620}"/>
              </a:ext>
            </a:extLst>
          </p:cNvPr>
          <p:cNvSpPr>
            <a:spLocks noGrp="1"/>
          </p:cNvSpPr>
          <p:nvPr>
            <p:ph type="ftr" sz="quarter" idx="11"/>
          </p:nvPr>
        </p:nvSpPr>
        <p:spPr/>
        <p:txBody>
          <a:bodyPr/>
          <a:lstStyle/>
          <a:p>
            <a:r>
              <a:rPr lang="en-US" dirty="0"/>
              <a:t>TOWER FAN</a:t>
            </a:r>
          </a:p>
        </p:txBody>
      </p:sp>
      <p:sp>
        <p:nvSpPr>
          <p:cNvPr id="5" name="Slide Number Placeholder 4">
            <a:extLst>
              <a:ext uri="{FF2B5EF4-FFF2-40B4-BE49-F238E27FC236}">
                <a16:creationId xmlns:a16="http://schemas.microsoft.com/office/drawing/2014/main" id="{42960EBE-FC2E-D2CB-B1BC-EE0FBA1ACDA3}"/>
              </a:ext>
            </a:extLst>
          </p:cNvPr>
          <p:cNvSpPr>
            <a:spLocks noGrp="1"/>
          </p:cNvSpPr>
          <p:nvPr>
            <p:ph type="sldNum" sz="quarter" idx="12"/>
          </p:nvPr>
        </p:nvSpPr>
        <p:spPr/>
        <p:txBody>
          <a:bodyPr/>
          <a:lstStyle/>
          <a:p>
            <a:fld id="{A49DFD55-3C28-40EF-9E31-A92D2E4017FF}" type="slidenum">
              <a:rPr lang="en-US" smtClean="0"/>
              <a:pPr/>
              <a:t>13</a:t>
            </a:fld>
            <a:endParaRPr lang="en-US" dirty="0"/>
          </a:p>
        </p:txBody>
      </p:sp>
      <p:pic>
        <p:nvPicPr>
          <p:cNvPr id="10" name="Picture 9">
            <a:extLst>
              <a:ext uri="{FF2B5EF4-FFF2-40B4-BE49-F238E27FC236}">
                <a16:creationId xmlns:a16="http://schemas.microsoft.com/office/drawing/2014/main" id="{96556F2B-682D-1254-DB29-440116EA98E9}"/>
              </a:ext>
            </a:extLst>
          </p:cNvPr>
          <p:cNvPicPr>
            <a:picLocks noChangeAspect="1"/>
          </p:cNvPicPr>
          <p:nvPr/>
        </p:nvPicPr>
        <p:blipFill>
          <a:blip r:embed="rId2"/>
          <a:stretch>
            <a:fillRect/>
          </a:stretch>
        </p:blipFill>
        <p:spPr>
          <a:xfrm>
            <a:off x="4521652" y="1585457"/>
            <a:ext cx="3148695" cy="4449583"/>
          </a:xfrm>
          <a:prstGeom prst="rect">
            <a:avLst/>
          </a:prstGeom>
        </p:spPr>
      </p:pic>
    </p:spTree>
    <p:extLst>
      <p:ext uri="{BB962C8B-B14F-4D97-AF65-F5344CB8AC3E}">
        <p14:creationId xmlns:p14="http://schemas.microsoft.com/office/powerpoint/2010/main" val="2492361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8ABE-AD93-D837-1607-3D4A79A6B1AF}"/>
              </a:ext>
            </a:extLst>
          </p:cNvPr>
          <p:cNvSpPr>
            <a:spLocks noGrp="1"/>
          </p:cNvSpPr>
          <p:nvPr>
            <p:ph type="title"/>
          </p:nvPr>
        </p:nvSpPr>
        <p:spPr/>
        <p:txBody>
          <a:bodyPr/>
          <a:lstStyle/>
          <a:p>
            <a:r>
              <a:rPr lang="en-US" dirty="0"/>
              <a:t>REAR COVER DRAWING</a:t>
            </a:r>
          </a:p>
        </p:txBody>
      </p:sp>
      <p:sp>
        <p:nvSpPr>
          <p:cNvPr id="3" name="Date Placeholder 2">
            <a:extLst>
              <a:ext uri="{FF2B5EF4-FFF2-40B4-BE49-F238E27FC236}">
                <a16:creationId xmlns:a16="http://schemas.microsoft.com/office/drawing/2014/main" id="{F388BBE0-7FD8-D2F5-7BC8-A8653324B910}"/>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9828F34F-9D5C-DB20-1A9A-7018306E9A64}"/>
              </a:ext>
            </a:extLst>
          </p:cNvPr>
          <p:cNvSpPr>
            <a:spLocks noGrp="1"/>
          </p:cNvSpPr>
          <p:nvPr>
            <p:ph type="ftr" sz="quarter" idx="11"/>
          </p:nvPr>
        </p:nvSpPr>
        <p:spPr/>
        <p:txBody>
          <a:bodyPr/>
          <a:lstStyle/>
          <a:p>
            <a:r>
              <a:rPr lang="en-US" dirty="0"/>
              <a:t>TOWER FAN</a:t>
            </a:r>
          </a:p>
        </p:txBody>
      </p:sp>
      <p:sp>
        <p:nvSpPr>
          <p:cNvPr id="5" name="Slide Number Placeholder 4">
            <a:extLst>
              <a:ext uri="{FF2B5EF4-FFF2-40B4-BE49-F238E27FC236}">
                <a16:creationId xmlns:a16="http://schemas.microsoft.com/office/drawing/2014/main" id="{5B0E9AFA-62E4-E19D-953E-4AAD7074D0FA}"/>
              </a:ext>
            </a:extLst>
          </p:cNvPr>
          <p:cNvSpPr>
            <a:spLocks noGrp="1"/>
          </p:cNvSpPr>
          <p:nvPr>
            <p:ph type="sldNum" sz="quarter" idx="12"/>
          </p:nvPr>
        </p:nvSpPr>
        <p:spPr/>
        <p:txBody>
          <a:bodyPr/>
          <a:lstStyle/>
          <a:p>
            <a:fld id="{A49DFD55-3C28-40EF-9E31-A92D2E4017FF}" type="slidenum">
              <a:rPr lang="en-US" smtClean="0"/>
              <a:pPr/>
              <a:t>14</a:t>
            </a:fld>
            <a:endParaRPr lang="en-US" dirty="0"/>
          </a:p>
        </p:txBody>
      </p:sp>
      <p:pic>
        <p:nvPicPr>
          <p:cNvPr id="7" name="Picture 6">
            <a:extLst>
              <a:ext uri="{FF2B5EF4-FFF2-40B4-BE49-F238E27FC236}">
                <a16:creationId xmlns:a16="http://schemas.microsoft.com/office/drawing/2014/main" id="{7362931D-D05D-9C7E-6FE2-23145FF8DFE9}"/>
              </a:ext>
            </a:extLst>
          </p:cNvPr>
          <p:cNvPicPr>
            <a:picLocks noChangeAspect="1"/>
          </p:cNvPicPr>
          <p:nvPr/>
        </p:nvPicPr>
        <p:blipFill>
          <a:blip r:embed="rId2"/>
          <a:stretch>
            <a:fillRect/>
          </a:stretch>
        </p:blipFill>
        <p:spPr>
          <a:xfrm>
            <a:off x="3176566" y="1566337"/>
            <a:ext cx="5838868" cy="4691097"/>
          </a:xfrm>
          <a:prstGeom prst="rect">
            <a:avLst/>
          </a:prstGeom>
        </p:spPr>
      </p:pic>
    </p:spTree>
    <p:extLst>
      <p:ext uri="{BB962C8B-B14F-4D97-AF65-F5344CB8AC3E}">
        <p14:creationId xmlns:p14="http://schemas.microsoft.com/office/powerpoint/2010/main" val="903458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8ABE-AD93-D837-1607-3D4A79A6B1AF}"/>
              </a:ext>
            </a:extLst>
          </p:cNvPr>
          <p:cNvSpPr>
            <a:spLocks noGrp="1"/>
          </p:cNvSpPr>
          <p:nvPr>
            <p:ph type="title"/>
          </p:nvPr>
        </p:nvSpPr>
        <p:spPr/>
        <p:txBody>
          <a:bodyPr/>
          <a:lstStyle/>
          <a:p>
            <a:r>
              <a:rPr lang="en-US" dirty="0"/>
              <a:t>chassis</a:t>
            </a:r>
          </a:p>
        </p:txBody>
      </p:sp>
      <p:sp>
        <p:nvSpPr>
          <p:cNvPr id="3" name="Date Placeholder 2">
            <a:extLst>
              <a:ext uri="{FF2B5EF4-FFF2-40B4-BE49-F238E27FC236}">
                <a16:creationId xmlns:a16="http://schemas.microsoft.com/office/drawing/2014/main" id="{F388BBE0-7FD8-D2F5-7BC8-A8653324B910}"/>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9828F34F-9D5C-DB20-1A9A-7018306E9A64}"/>
              </a:ext>
            </a:extLst>
          </p:cNvPr>
          <p:cNvSpPr>
            <a:spLocks noGrp="1"/>
          </p:cNvSpPr>
          <p:nvPr>
            <p:ph type="ftr" sz="quarter" idx="11"/>
          </p:nvPr>
        </p:nvSpPr>
        <p:spPr/>
        <p:txBody>
          <a:bodyPr/>
          <a:lstStyle/>
          <a:p>
            <a:r>
              <a:rPr lang="en-US" dirty="0"/>
              <a:t>TOWER FAN</a:t>
            </a:r>
          </a:p>
        </p:txBody>
      </p:sp>
      <p:sp>
        <p:nvSpPr>
          <p:cNvPr id="5" name="Slide Number Placeholder 4">
            <a:extLst>
              <a:ext uri="{FF2B5EF4-FFF2-40B4-BE49-F238E27FC236}">
                <a16:creationId xmlns:a16="http://schemas.microsoft.com/office/drawing/2014/main" id="{5B0E9AFA-62E4-E19D-953E-4AAD7074D0FA}"/>
              </a:ext>
            </a:extLst>
          </p:cNvPr>
          <p:cNvSpPr>
            <a:spLocks noGrp="1"/>
          </p:cNvSpPr>
          <p:nvPr>
            <p:ph type="sldNum" sz="quarter" idx="12"/>
          </p:nvPr>
        </p:nvSpPr>
        <p:spPr/>
        <p:txBody>
          <a:bodyPr/>
          <a:lstStyle/>
          <a:p>
            <a:fld id="{A49DFD55-3C28-40EF-9E31-A92D2E4017FF}" type="slidenum">
              <a:rPr lang="en-US" smtClean="0"/>
              <a:pPr/>
              <a:t>15</a:t>
            </a:fld>
            <a:endParaRPr lang="en-US" dirty="0"/>
          </a:p>
        </p:txBody>
      </p:sp>
      <p:pic>
        <p:nvPicPr>
          <p:cNvPr id="10" name="Picture 9">
            <a:extLst>
              <a:ext uri="{FF2B5EF4-FFF2-40B4-BE49-F238E27FC236}">
                <a16:creationId xmlns:a16="http://schemas.microsoft.com/office/drawing/2014/main" id="{76BF2025-259B-7FC2-9BA6-76904164F06D}"/>
              </a:ext>
            </a:extLst>
          </p:cNvPr>
          <p:cNvPicPr>
            <a:picLocks noChangeAspect="1"/>
          </p:cNvPicPr>
          <p:nvPr/>
        </p:nvPicPr>
        <p:blipFill>
          <a:blip r:embed="rId2"/>
          <a:stretch>
            <a:fillRect/>
          </a:stretch>
        </p:blipFill>
        <p:spPr>
          <a:xfrm>
            <a:off x="4573953" y="1633932"/>
            <a:ext cx="3044094" cy="4541063"/>
          </a:xfrm>
          <a:prstGeom prst="rect">
            <a:avLst/>
          </a:prstGeom>
        </p:spPr>
      </p:pic>
    </p:spTree>
    <p:extLst>
      <p:ext uri="{BB962C8B-B14F-4D97-AF65-F5344CB8AC3E}">
        <p14:creationId xmlns:p14="http://schemas.microsoft.com/office/powerpoint/2010/main" val="539651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8ABE-AD93-D837-1607-3D4A79A6B1AF}"/>
              </a:ext>
            </a:extLst>
          </p:cNvPr>
          <p:cNvSpPr>
            <a:spLocks noGrp="1"/>
          </p:cNvSpPr>
          <p:nvPr>
            <p:ph type="title"/>
          </p:nvPr>
        </p:nvSpPr>
        <p:spPr/>
        <p:txBody>
          <a:bodyPr/>
          <a:lstStyle/>
          <a:p>
            <a:r>
              <a:rPr lang="en-US" dirty="0"/>
              <a:t>FAN</a:t>
            </a:r>
          </a:p>
        </p:txBody>
      </p:sp>
      <p:sp>
        <p:nvSpPr>
          <p:cNvPr id="3" name="Date Placeholder 2">
            <a:extLst>
              <a:ext uri="{FF2B5EF4-FFF2-40B4-BE49-F238E27FC236}">
                <a16:creationId xmlns:a16="http://schemas.microsoft.com/office/drawing/2014/main" id="{F388BBE0-7FD8-D2F5-7BC8-A8653324B910}"/>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9828F34F-9D5C-DB20-1A9A-7018306E9A64}"/>
              </a:ext>
            </a:extLst>
          </p:cNvPr>
          <p:cNvSpPr>
            <a:spLocks noGrp="1"/>
          </p:cNvSpPr>
          <p:nvPr>
            <p:ph type="ftr" sz="quarter" idx="11"/>
          </p:nvPr>
        </p:nvSpPr>
        <p:spPr/>
        <p:txBody>
          <a:bodyPr/>
          <a:lstStyle/>
          <a:p>
            <a:r>
              <a:rPr lang="en-US" dirty="0"/>
              <a:t>TOWER FAN</a:t>
            </a:r>
          </a:p>
        </p:txBody>
      </p:sp>
      <p:sp>
        <p:nvSpPr>
          <p:cNvPr id="5" name="Slide Number Placeholder 4">
            <a:extLst>
              <a:ext uri="{FF2B5EF4-FFF2-40B4-BE49-F238E27FC236}">
                <a16:creationId xmlns:a16="http://schemas.microsoft.com/office/drawing/2014/main" id="{5B0E9AFA-62E4-E19D-953E-4AAD7074D0FA}"/>
              </a:ext>
            </a:extLst>
          </p:cNvPr>
          <p:cNvSpPr>
            <a:spLocks noGrp="1"/>
          </p:cNvSpPr>
          <p:nvPr>
            <p:ph type="sldNum" sz="quarter" idx="12"/>
          </p:nvPr>
        </p:nvSpPr>
        <p:spPr/>
        <p:txBody>
          <a:bodyPr/>
          <a:lstStyle/>
          <a:p>
            <a:fld id="{A49DFD55-3C28-40EF-9E31-A92D2E4017FF}" type="slidenum">
              <a:rPr lang="en-US" smtClean="0"/>
              <a:pPr/>
              <a:t>16</a:t>
            </a:fld>
            <a:endParaRPr lang="en-US" dirty="0"/>
          </a:p>
        </p:txBody>
      </p:sp>
      <p:pic>
        <p:nvPicPr>
          <p:cNvPr id="7" name="Picture 6">
            <a:extLst>
              <a:ext uri="{FF2B5EF4-FFF2-40B4-BE49-F238E27FC236}">
                <a16:creationId xmlns:a16="http://schemas.microsoft.com/office/drawing/2014/main" id="{977A0685-B565-9427-52C4-D9305927FABE}"/>
              </a:ext>
            </a:extLst>
          </p:cNvPr>
          <p:cNvPicPr>
            <a:picLocks noChangeAspect="1"/>
          </p:cNvPicPr>
          <p:nvPr/>
        </p:nvPicPr>
        <p:blipFill>
          <a:blip r:embed="rId2"/>
          <a:stretch>
            <a:fillRect/>
          </a:stretch>
        </p:blipFill>
        <p:spPr>
          <a:xfrm>
            <a:off x="4249687" y="1481521"/>
            <a:ext cx="4257706" cy="4624421"/>
          </a:xfrm>
          <a:prstGeom prst="rect">
            <a:avLst/>
          </a:prstGeom>
        </p:spPr>
      </p:pic>
    </p:spTree>
    <p:extLst>
      <p:ext uri="{BB962C8B-B14F-4D97-AF65-F5344CB8AC3E}">
        <p14:creationId xmlns:p14="http://schemas.microsoft.com/office/powerpoint/2010/main" val="2737866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8ABE-AD93-D837-1607-3D4A79A6B1AF}"/>
              </a:ext>
            </a:extLst>
          </p:cNvPr>
          <p:cNvSpPr>
            <a:spLocks noGrp="1"/>
          </p:cNvSpPr>
          <p:nvPr>
            <p:ph type="title"/>
          </p:nvPr>
        </p:nvSpPr>
        <p:spPr/>
        <p:txBody>
          <a:bodyPr/>
          <a:lstStyle/>
          <a:p>
            <a:r>
              <a:rPr lang="en-US" dirty="0"/>
              <a:t>MOTOR</a:t>
            </a:r>
          </a:p>
        </p:txBody>
      </p:sp>
      <p:sp>
        <p:nvSpPr>
          <p:cNvPr id="3" name="Date Placeholder 2">
            <a:extLst>
              <a:ext uri="{FF2B5EF4-FFF2-40B4-BE49-F238E27FC236}">
                <a16:creationId xmlns:a16="http://schemas.microsoft.com/office/drawing/2014/main" id="{F388BBE0-7FD8-D2F5-7BC8-A8653324B910}"/>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9828F34F-9D5C-DB20-1A9A-7018306E9A64}"/>
              </a:ext>
            </a:extLst>
          </p:cNvPr>
          <p:cNvSpPr>
            <a:spLocks noGrp="1"/>
          </p:cNvSpPr>
          <p:nvPr>
            <p:ph type="ftr" sz="quarter" idx="11"/>
          </p:nvPr>
        </p:nvSpPr>
        <p:spPr/>
        <p:txBody>
          <a:bodyPr/>
          <a:lstStyle/>
          <a:p>
            <a:r>
              <a:rPr lang="en-US" dirty="0"/>
              <a:t>TOWER FAN</a:t>
            </a:r>
          </a:p>
        </p:txBody>
      </p:sp>
      <p:sp>
        <p:nvSpPr>
          <p:cNvPr id="5" name="Slide Number Placeholder 4">
            <a:extLst>
              <a:ext uri="{FF2B5EF4-FFF2-40B4-BE49-F238E27FC236}">
                <a16:creationId xmlns:a16="http://schemas.microsoft.com/office/drawing/2014/main" id="{5B0E9AFA-62E4-E19D-953E-4AAD7074D0FA}"/>
              </a:ext>
            </a:extLst>
          </p:cNvPr>
          <p:cNvSpPr>
            <a:spLocks noGrp="1"/>
          </p:cNvSpPr>
          <p:nvPr>
            <p:ph type="sldNum" sz="quarter" idx="12"/>
          </p:nvPr>
        </p:nvSpPr>
        <p:spPr/>
        <p:txBody>
          <a:bodyPr/>
          <a:lstStyle/>
          <a:p>
            <a:fld id="{A49DFD55-3C28-40EF-9E31-A92D2E4017FF}" type="slidenum">
              <a:rPr lang="en-US" smtClean="0"/>
              <a:pPr/>
              <a:t>17</a:t>
            </a:fld>
            <a:endParaRPr lang="en-US" dirty="0"/>
          </a:p>
        </p:txBody>
      </p:sp>
      <p:pic>
        <p:nvPicPr>
          <p:cNvPr id="7" name="Picture 6">
            <a:extLst>
              <a:ext uri="{FF2B5EF4-FFF2-40B4-BE49-F238E27FC236}">
                <a16:creationId xmlns:a16="http://schemas.microsoft.com/office/drawing/2014/main" id="{7B713B7D-835C-49DC-826E-B995404DA86E}"/>
              </a:ext>
            </a:extLst>
          </p:cNvPr>
          <p:cNvPicPr>
            <a:picLocks noChangeAspect="1"/>
          </p:cNvPicPr>
          <p:nvPr/>
        </p:nvPicPr>
        <p:blipFill>
          <a:blip r:embed="rId2"/>
          <a:stretch>
            <a:fillRect/>
          </a:stretch>
        </p:blipFill>
        <p:spPr>
          <a:xfrm>
            <a:off x="4154813" y="1735304"/>
            <a:ext cx="3883669" cy="3622669"/>
          </a:xfrm>
          <a:prstGeom prst="rect">
            <a:avLst/>
          </a:prstGeom>
        </p:spPr>
      </p:pic>
    </p:spTree>
    <p:extLst>
      <p:ext uri="{BB962C8B-B14F-4D97-AF65-F5344CB8AC3E}">
        <p14:creationId xmlns:p14="http://schemas.microsoft.com/office/powerpoint/2010/main" val="3090598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8ABE-AD93-D837-1607-3D4A79A6B1AF}"/>
              </a:ext>
            </a:extLst>
          </p:cNvPr>
          <p:cNvSpPr>
            <a:spLocks noGrp="1"/>
          </p:cNvSpPr>
          <p:nvPr>
            <p:ph type="title"/>
          </p:nvPr>
        </p:nvSpPr>
        <p:spPr/>
        <p:txBody>
          <a:bodyPr/>
          <a:lstStyle/>
          <a:p>
            <a:r>
              <a:rPr lang="en-US" dirty="0"/>
              <a:t>Pedestal</a:t>
            </a:r>
          </a:p>
        </p:txBody>
      </p:sp>
      <p:sp>
        <p:nvSpPr>
          <p:cNvPr id="3" name="Date Placeholder 2">
            <a:extLst>
              <a:ext uri="{FF2B5EF4-FFF2-40B4-BE49-F238E27FC236}">
                <a16:creationId xmlns:a16="http://schemas.microsoft.com/office/drawing/2014/main" id="{F388BBE0-7FD8-D2F5-7BC8-A8653324B91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2022</a:t>
            </a:r>
          </a:p>
        </p:txBody>
      </p:sp>
      <p:sp>
        <p:nvSpPr>
          <p:cNvPr id="4" name="Footer Placeholder 3">
            <a:extLst>
              <a:ext uri="{FF2B5EF4-FFF2-40B4-BE49-F238E27FC236}">
                <a16:creationId xmlns:a16="http://schemas.microsoft.com/office/drawing/2014/main" id="{9828F34F-9D5C-DB20-1A9A-7018306E9A6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TOWER FAN</a:t>
            </a:r>
          </a:p>
        </p:txBody>
      </p:sp>
      <p:sp>
        <p:nvSpPr>
          <p:cNvPr id="5" name="Slide Number Placeholder 4">
            <a:extLst>
              <a:ext uri="{FF2B5EF4-FFF2-40B4-BE49-F238E27FC236}">
                <a16:creationId xmlns:a16="http://schemas.microsoft.com/office/drawing/2014/main" id="{5B0E9AFA-62E4-E19D-953E-4AAD7074D0F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7" name="Picture 6">
            <a:extLst>
              <a:ext uri="{FF2B5EF4-FFF2-40B4-BE49-F238E27FC236}">
                <a16:creationId xmlns:a16="http://schemas.microsoft.com/office/drawing/2014/main" id="{83E9FC1F-F0F4-F87C-3AFE-12E34F04F5DE}"/>
              </a:ext>
            </a:extLst>
          </p:cNvPr>
          <p:cNvPicPr>
            <a:picLocks noChangeAspect="1"/>
          </p:cNvPicPr>
          <p:nvPr/>
        </p:nvPicPr>
        <p:blipFill>
          <a:blip r:embed="rId2"/>
          <a:stretch>
            <a:fillRect/>
          </a:stretch>
        </p:blipFill>
        <p:spPr>
          <a:xfrm>
            <a:off x="3357542" y="1620037"/>
            <a:ext cx="5476915" cy="4162455"/>
          </a:xfrm>
          <a:prstGeom prst="rect">
            <a:avLst/>
          </a:prstGeom>
        </p:spPr>
      </p:pic>
    </p:spTree>
    <p:extLst>
      <p:ext uri="{BB962C8B-B14F-4D97-AF65-F5344CB8AC3E}">
        <p14:creationId xmlns:p14="http://schemas.microsoft.com/office/powerpoint/2010/main" val="3545482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8ABE-AD93-D837-1607-3D4A79A6B1AF}"/>
              </a:ext>
            </a:extLst>
          </p:cNvPr>
          <p:cNvSpPr>
            <a:spLocks noGrp="1"/>
          </p:cNvSpPr>
          <p:nvPr>
            <p:ph type="title"/>
          </p:nvPr>
        </p:nvSpPr>
        <p:spPr/>
        <p:txBody>
          <a:bodyPr/>
          <a:lstStyle/>
          <a:p>
            <a:r>
              <a:rPr lang="en-US" dirty="0"/>
              <a:t>PEDESTAL DRAWING</a:t>
            </a:r>
          </a:p>
        </p:txBody>
      </p:sp>
      <p:sp>
        <p:nvSpPr>
          <p:cNvPr id="3" name="Date Placeholder 2">
            <a:extLst>
              <a:ext uri="{FF2B5EF4-FFF2-40B4-BE49-F238E27FC236}">
                <a16:creationId xmlns:a16="http://schemas.microsoft.com/office/drawing/2014/main" id="{F388BBE0-7FD8-D2F5-7BC8-A8653324B910}"/>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9828F34F-9D5C-DB20-1A9A-7018306E9A64}"/>
              </a:ext>
            </a:extLst>
          </p:cNvPr>
          <p:cNvSpPr>
            <a:spLocks noGrp="1"/>
          </p:cNvSpPr>
          <p:nvPr>
            <p:ph type="ftr" sz="quarter" idx="11"/>
          </p:nvPr>
        </p:nvSpPr>
        <p:spPr/>
        <p:txBody>
          <a:bodyPr/>
          <a:lstStyle/>
          <a:p>
            <a:r>
              <a:rPr lang="en-US" dirty="0"/>
              <a:t>TOWER FAN</a:t>
            </a:r>
          </a:p>
        </p:txBody>
      </p:sp>
      <p:sp>
        <p:nvSpPr>
          <p:cNvPr id="5" name="Slide Number Placeholder 4">
            <a:extLst>
              <a:ext uri="{FF2B5EF4-FFF2-40B4-BE49-F238E27FC236}">
                <a16:creationId xmlns:a16="http://schemas.microsoft.com/office/drawing/2014/main" id="{5B0E9AFA-62E4-E19D-953E-4AAD7074D0FA}"/>
              </a:ext>
            </a:extLst>
          </p:cNvPr>
          <p:cNvSpPr>
            <a:spLocks noGrp="1"/>
          </p:cNvSpPr>
          <p:nvPr>
            <p:ph type="sldNum" sz="quarter" idx="12"/>
          </p:nvPr>
        </p:nvSpPr>
        <p:spPr/>
        <p:txBody>
          <a:bodyPr/>
          <a:lstStyle/>
          <a:p>
            <a:fld id="{A49DFD55-3C28-40EF-9E31-A92D2E4017FF}" type="slidenum">
              <a:rPr lang="en-US" smtClean="0"/>
              <a:pPr/>
              <a:t>19</a:t>
            </a:fld>
            <a:endParaRPr lang="en-US" dirty="0"/>
          </a:p>
        </p:txBody>
      </p:sp>
      <p:pic>
        <p:nvPicPr>
          <p:cNvPr id="7" name="Picture 6">
            <a:extLst>
              <a:ext uri="{FF2B5EF4-FFF2-40B4-BE49-F238E27FC236}">
                <a16:creationId xmlns:a16="http://schemas.microsoft.com/office/drawing/2014/main" id="{304564DC-4063-FFFD-9B0A-17A0C728E37D}"/>
              </a:ext>
            </a:extLst>
          </p:cNvPr>
          <p:cNvPicPr>
            <a:picLocks noChangeAspect="1"/>
          </p:cNvPicPr>
          <p:nvPr/>
        </p:nvPicPr>
        <p:blipFill>
          <a:blip r:embed="rId2"/>
          <a:stretch>
            <a:fillRect/>
          </a:stretch>
        </p:blipFill>
        <p:spPr>
          <a:xfrm>
            <a:off x="3121797" y="1438044"/>
            <a:ext cx="5948406" cy="4629184"/>
          </a:xfrm>
          <a:prstGeom prst="rect">
            <a:avLst/>
          </a:prstGeom>
        </p:spPr>
      </p:pic>
    </p:spTree>
    <p:extLst>
      <p:ext uri="{BB962C8B-B14F-4D97-AF65-F5344CB8AC3E}">
        <p14:creationId xmlns:p14="http://schemas.microsoft.com/office/powerpoint/2010/main" val="575435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WHY</a:t>
            </a:r>
          </a:p>
          <a:p>
            <a:r>
              <a:rPr lang="en-US" dirty="0"/>
              <a:t>PRODUCT DESCRIPTION</a:t>
            </a:r>
          </a:p>
          <a:p>
            <a:r>
              <a:rPr lang="en-US" dirty="0"/>
              <a:t>MODEL ASSEMBLY</a:t>
            </a:r>
          </a:p>
          <a:p>
            <a:r>
              <a:rPr lang="en-US" dirty="0"/>
              <a:t> PART</a:t>
            </a:r>
          </a:p>
          <a:p>
            <a:r>
              <a:rPr lang="en-US" dirty="0"/>
              <a:t>PATENT</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A8D6-D446-9787-731E-ADB459826E14}"/>
              </a:ext>
            </a:extLst>
          </p:cNvPr>
          <p:cNvSpPr>
            <a:spLocks noGrp="1"/>
          </p:cNvSpPr>
          <p:nvPr>
            <p:ph type="ctrTitle"/>
          </p:nvPr>
        </p:nvSpPr>
        <p:spPr/>
        <p:txBody>
          <a:bodyPr/>
          <a:lstStyle/>
          <a:p>
            <a:r>
              <a:rPr lang="en-US" dirty="0"/>
              <a:t>patents </a:t>
            </a:r>
          </a:p>
        </p:txBody>
      </p:sp>
      <p:sp>
        <p:nvSpPr>
          <p:cNvPr id="3" name="Subtitle 2">
            <a:extLst>
              <a:ext uri="{FF2B5EF4-FFF2-40B4-BE49-F238E27FC236}">
                <a16:creationId xmlns:a16="http://schemas.microsoft.com/office/drawing/2014/main" id="{A71896C7-EAE2-29A3-39B2-9E793A1BB84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46291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8ABE-AD93-D837-1607-3D4A79A6B1AF}"/>
              </a:ext>
            </a:extLst>
          </p:cNvPr>
          <p:cNvSpPr>
            <a:spLocks noGrp="1"/>
          </p:cNvSpPr>
          <p:nvPr>
            <p:ph type="title"/>
          </p:nvPr>
        </p:nvSpPr>
        <p:spPr/>
        <p:txBody>
          <a:bodyPr/>
          <a:lstStyle/>
          <a:p>
            <a:r>
              <a:rPr lang="en-US" dirty="0"/>
              <a:t>Patents: USD829319S1</a:t>
            </a:r>
          </a:p>
        </p:txBody>
      </p:sp>
      <p:sp>
        <p:nvSpPr>
          <p:cNvPr id="3" name="Date Placeholder 2">
            <a:extLst>
              <a:ext uri="{FF2B5EF4-FFF2-40B4-BE49-F238E27FC236}">
                <a16:creationId xmlns:a16="http://schemas.microsoft.com/office/drawing/2014/main" id="{F388BBE0-7FD8-D2F5-7BC8-A8653324B910}"/>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9828F34F-9D5C-DB20-1A9A-7018306E9A64}"/>
              </a:ext>
            </a:extLst>
          </p:cNvPr>
          <p:cNvSpPr>
            <a:spLocks noGrp="1"/>
          </p:cNvSpPr>
          <p:nvPr>
            <p:ph type="ftr" sz="quarter" idx="11"/>
          </p:nvPr>
        </p:nvSpPr>
        <p:spPr/>
        <p:txBody>
          <a:bodyPr/>
          <a:lstStyle/>
          <a:p>
            <a:r>
              <a:rPr lang="en-US" dirty="0"/>
              <a:t>TOWER FAN</a:t>
            </a:r>
          </a:p>
        </p:txBody>
      </p:sp>
      <p:sp>
        <p:nvSpPr>
          <p:cNvPr id="5" name="Slide Number Placeholder 4">
            <a:extLst>
              <a:ext uri="{FF2B5EF4-FFF2-40B4-BE49-F238E27FC236}">
                <a16:creationId xmlns:a16="http://schemas.microsoft.com/office/drawing/2014/main" id="{5B0E9AFA-62E4-E19D-953E-4AAD7074D0FA}"/>
              </a:ext>
            </a:extLst>
          </p:cNvPr>
          <p:cNvSpPr>
            <a:spLocks noGrp="1"/>
          </p:cNvSpPr>
          <p:nvPr>
            <p:ph type="sldNum" sz="quarter" idx="12"/>
          </p:nvPr>
        </p:nvSpPr>
        <p:spPr/>
        <p:txBody>
          <a:bodyPr/>
          <a:lstStyle/>
          <a:p>
            <a:fld id="{A49DFD55-3C28-40EF-9E31-A92D2E4017FF}" type="slidenum">
              <a:rPr lang="en-US" smtClean="0"/>
              <a:pPr/>
              <a:t>21</a:t>
            </a:fld>
            <a:endParaRPr lang="en-US" dirty="0"/>
          </a:p>
        </p:txBody>
      </p:sp>
      <p:pic>
        <p:nvPicPr>
          <p:cNvPr id="10" name="Picture 9">
            <a:extLst>
              <a:ext uri="{FF2B5EF4-FFF2-40B4-BE49-F238E27FC236}">
                <a16:creationId xmlns:a16="http://schemas.microsoft.com/office/drawing/2014/main" id="{0DD4CF73-FFE7-EFF1-2F6F-966B04E0A8B7}"/>
              </a:ext>
            </a:extLst>
          </p:cNvPr>
          <p:cNvPicPr>
            <a:picLocks noChangeAspect="1"/>
          </p:cNvPicPr>
          <p:nvPr/>
        </p:nvPicPr>
        <p:blipFill>
          <a:blip r:embed="rId2"/>
          <a:stretch>
            <a:fillRect/>
          </a:stretch>
        </p:blipFill>
        <p:spPr>
          <a:xfrm>
            <a:off x="959634" y="1396494"/>
            <a:ext cx="2500331" cy="4291044"/>
          </a:xfrm>
          <a:prstGeom prst="rect">
            <a:avLst/>
          </a:prstGeom>
        </p:spPr>
      </p:pic>
      <p:pic>
        <p:nvPicPr>
          <p:cNvPr id="12" name="Picture 11">
            <a:extLst>
              <a:ext uri="{FF2B5EF4-FFF2-40B4-BE49-F238E27FC236}">
                <a16:creationId xmlns:a16="http://schemas.microsoft.com/office/drawing/2014/main" id="{3C8CFE5A-F5D4-5D24-4416-3C7BC99C4ECA}"/>
              </a:ext>
            </a:extLst>
          </p:cNvPr>
          <p:cNvPicPr>
            <a:picLocks noChangeAspect="1"/>
          </p:cNvPicPr>
          <p:nvPr/>
        </p:nvPicPr>
        <p:blipFill>
          <a:blip r:embed="rId3"/>
          <a:stretch>
            <a:fillRect/>
          </a:stretch>
        </p:blipFill>
        <p:spPr>
          <a:xfrm>
            <a:off x="3701548" y="1467932"/>
            <a:ext cx="3186136" cy="4148168"/>
          </a:xfrm>
          <a:prstGeom prst="rect">
            <a:avLst/>
          </a:prstGeom>
        </p:spPr>
      </p:pic>
      <p:pic>
        <p:nvPicPr>
          <p:cNvPr id="14" name="Picture 13">
            <a:extLst>
              <a:ext uri="{FF2B5EF4-FFF2-40B4-BE49-F238E27FC236}">
                <a16:creationId xmlns:a16="http://schemas.microsoft.com/office/drawing/2014/main" id="{B8FF49A0-B8BE-8AB9-9FB1-E881F4063E5E}"/>
              </a:ext>
            </a:extLst>
          </p:cNvPr>
          <p:cNvPicPr>
            <a:picLocks noChangeAspect="1"/>
          </p:cNvPicPr>
          <p:nvPr/>
        </p:nvPicPr>
        <p:blipFill>
          <a:blip r:embed="rId4"/>
          <a:stretch>
            <a:fillRect/>
          </a:stretch>
        </p:blipFill>
        <p:spPr>
          <a:xfrm>
            <a:off x="7032752" y="2050288"/>
            <a:ext cx="1585739" cy="2757423"/>
          </a:xfrm>
          <a:prstGeom prst="rect">
            <a:avLst/>
          </a:prstGeom>
        </p:spPr>
      </p:pic>
      <p:pic>
        <p:nvPicPr>
          <p:cNvPr id="16" name="Picture 15">
            <a:extLst>
              <a:ext uri="{FF2B5EF4-FFF2-40B4-BE49-F238E27FC236}">
                <a16:creationId xmlns:a16="http://schemas.microsoft.com/office/drawing/2014/main" id="{6D45DD74-617A-3064-EADE-6CDBF6481A60}"/>
              </a:ext>
            </a:extLst>
          </p:cNvPr>
          <p:cNvPicPr>
            <a:picLocks noChangeAspect="1"/>
          </p:cNvPicPr>
          <p:nvPr/>
        </p:nvPicPr>
        <p:blipFill>
          <a:blip r:embed="rId5"/>
          <a:stretch>
            <a:fillRect/>
          </a:stretch>
        </p:blipFill>
        <p:spPr>
          <a:xfrm>
            <a:off x="8732037" y="1467932"/>
            <a:ext cx="3343299" cy="4219606"/>
          </a:xfrm>
          <a:prstGeom prst="rect">
            <a:avLst/>
          </a:prstGeom>
        </p:spPr>
      </p:pic>
    </p:spTree>
    <p:extLst>
      <p:ext uri="{BB962C8B-B14F-4D97-AF65-F5344CB8AC3E}">
        <p14:creationId xmlns:p14="http://schemas.microsoft.com/office/powerpoint/2010/main" val="3323105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F8ABE-AD93-D837-1607-3D4A79A6B1AF}"/>
              </a:ext>
            </a:extLst>
          </p:cNvPr>
          <p:cNvSpPr>
            <a:spLocks noGrp="1"/>
          </p:cNvSpPr>
          <p:nvPr>
            <p:ph type="title"/>
          </p:nvPr>
        </p:nvSpPr>
        <p:spPr/>
        <p:txBody>
          <a:bodyPr/>
          <a:lstStyle/>
          <a:p>
            <a:r>
              <a:rPr lang="en-US" dirty="0"/>
              <a:t>What is it for? </a:t>
            </a:r>
          </a:p>
        </p:txBody>
      </p:sp>
      <p:sp>
        <p:nvSpPr>
          <p:cNvPr id="3" name="Date Placeholder 2">
            <a:extLst>
              <a:ext uri="{FF2B5EF4-FFF2-40B4-BE49-F238E27FC236}">
                <a16:creationId xmlns:a16="http://schemas.microsoft.com/office/drawing/2014/main" id="{F388BBE0-7FD8-D2F5-7BC8-A8653324B910}"/>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9828F34F-9D5C-DB20-1A9A-7018306E9A64}"/>
              </a:ext>
            </a:extLst>
          </p:cNvPr>
          <p:cNvSpPr>
            <a:spLocks noGrp="1"/>
          </p:cNvSpPr>
          <p:nvPr>
            <p:ph type="ftr" sz="quarter" idx="11"/>
          </p:nvPr>
        </p:nvSpPr>
        <p:spPr/>
        <p:txBody>
          <a:bodyPr/>
          <a:lstStyle/>
          <a:p>
            <a:r>
              <a:rPr lang="en-US" dirty="0"/>
              <a:t>TOWER FAN</a:t>
            </a:r>
          </a:p>
        </p:txBody>
      </p:sp>
      <p:sp>
        <p:nvSpPr>
          <p:cNvPr id="5" name="Slide Number Placeholder 4">
            <a:extLst>
              <a:ext uri="{FF2B5EF4-FFF2-40B4-BE49-F238E27FC236}">
                <a16:creationId xmlns:a16="http://schemas.microsoft.com/office/drawing/2014/main" id="{5B0E9AFA-62E4-E19D-953E-4AAD7074D0FA}"/>
              </a:ext>
            </a:extLst>
          </p:cNvPr>
          <p:cNvSpPr>
            <a:spLocks noGrp="1"/>
          </p:cNvSpPr>
          <p:nvPr>
            <p:ph type="sldNum" sz="quarter" idx="12"/>
          </p:nvPr>
        </p:nvSpPr>
        <p:spPr/>
        <p:txBody>
          <a:bodyPr/>
          <a:lstStyle/>
          <a:p>
            <a:fld id="{A49DFD55-3C28-40EF-9E31-A92D2E4017FF}" type="slidenum">
              <a:rPr lang="en-US" smtClean="0"/>
              <a:pPr/>
              <a:t>22</a:t>
            </a:fld>
            <a:endParaRPr lang="en-US" dirty="0"/>
          </a:p>
        </p:txBody>
      </p:sp>
      <p:sp>
        <p:nvSpPr>
          <p:cNvPr id="6" name="TextBox 5">
            <a:extLst>
              <a:ext uri="{FF2B5EF4-FFF2-40B4-BE49-F238E27FC236}">
                <a16:creationId xmlns:a16="http://schemas.microsoft.com/office/drawing/2014/main" id="{A7129ABD-6212-6D5E-296C-002266AF492C}"/>
              </a:ext>
            </a:extLst>
          </p:cNvPr>
          <p:cNvSpPr txBox="1"/>
          <p:nvPr/>
        </p:nvSpPr>
        <p:spPr>
          <a:xfrm>
            <a:off x="1006867" y="2270589"/>
            <a:ext cx="9544693" cy="1200329"/>
          </a:xfrm>
          <a:prstGeom prst="rect">
            <a:avLst/>
          </a:prstGeom>
          <a:noFill/>
        </p:spPr>
        <p:txBody>
          <a:bodyPr wrap="square" rtlCol="0">
            <a:spAutoFit/>
          </a:bodyPr>
          <a:lstStyle/>
          <a:p>
            <a:r>
              <a:rPr lang="en-US" dirty="0"/>
              <a:t>This patent is for a generic design of a rotating tower fan. It is one of the first patents used and is used and cited by many companies that make tower fans such as </a:t>
            </a:r>
            <a:r>
              <a:rPr lang="en-US" dirty="0" err="1"/>
              <a:t>Lasko</a:t>
            </a:r>
            <a:r>
              <a:rPr lang="en-US" dirty="0"/>
              <a:t> and Samsung Electronics Co. In many cases it is using the patent for many different applications such as air conditioning, electric fans, and an electric fan. </a:t>
            </a:r>
          </a:p>
        </p:txBody>
      </p:sp>
    </p:spTree>
    <p:extLst>
      <p:ext uri="{BB962C8B-B14F-4D97-AF65-F5344CB8AC3E}">
        <p14:creationId xmlns:p14="http://schemas.microsoft.com/office/powerpoint/2010/main" val="2202749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fontScale="92500" lnSpcReduction="10000"/>
          </a:bodyPr>
          <a:lstStyle/>
          <a:p>
            <a:r>
              <a:rPr lang="en-US" dirty="0"/>
              <a:t>TEAM 24</a:t>
            </a:r>
          </a:p>
          <a:p>
            <a:r>
              <a:rPr lang="en-US" dirty="0"/>
              <a:t>ZAFIR ALI </a:t>
            </a:r>
            <a:br>
              <a:rPr lang="en-US" dirty="0"/>
            </a:br>
            <a:r>
              <a:rPr lang="en-US" dirty="0"/>
              <a:t>KADE MCDANIEL</a:t>
            </a:r>
            <a:br>
              <a:rPr lang="en-US" dirty="0"/>
            </a:br>
            <a:r>
              <a:rPr lang="en-US" dirty="0"/>
              <a:t>HUGO TAVARES</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23</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WHY TOWER FAN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OUR team has decided to do our project on the TOWER FAN. The reason is that it seemed like an interesting project that might test our modeling skills. It Is also interesting to learn how a tower fan that many people use works with its rotation function. Another functionality that it carries.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20XX</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PRODUCT DESCRIPTION</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endParaRPr lang="en-US" dirty="0"/>
          </a:p>
        </p:txBody>
      </p:sp>
    </p:spTree>
    <p:extLst>
      <p:ext uri="{BB962C8B-B14F-4D97-AF65-F5344CB8AC3E}">
        <p14:creationId xmlns:p14="http://schemas.microsoft.com/office/powerpoint/2010/main" val="1936123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005C-C8E6-10CB-4F46-8F7074013B51}"/>
              </a:ext>
            </a:extLst>
          </p:cNvPr>
          <p:cNvSpPr>
            <a:spLocks noGrp="1"/>
          </p:cNvSpPr>
          <p:nvPr>
            <p:ph type="title"/>
          </p:nvPr>
        </p:nvSpPr>
        <p:spPr/>
        <p:txBody>
          <a:bodyPr/>
          <a:lstStyle/>
          <a:p>
            <a:r>
              <a:rPr lang="en-US" dirty="0"/>
              <a:t>PRODUCT DESCRIPTION</a:t>
            </a:r>
          </a:p>
        </p:txBody>
      </p:sp>
      <p:sp>
        <p:nvSpPr>
          <p:cNvPr id="4" name="Date Placeholder 3">
            <a:extLst>
              <a:ext uri="{FF2B5EF4-FFF2-40B4-BE49-F238E27FC236}">
                <a16:creationId xmlns:a16="http://schemas.microsoft.com/office/drawing/2014/main" id="{BABA27B3-516C-0459-C8FD-A87B3C3E597E}"/>
              </a:ext>
            </a:extLst>
          </p:cNvPr>
          <p:cNvSpPr>
            <a:spLocks noGrp="1"/>
          </p:cNvSpPr>
          <p:nvPr>
            <p:ph type="dt" sz="half" idx="10"/>
          </p:nvPr>
        </p:nvSpPr>
        <p:spPr/>
        <p:txBody>
          <a:bodyPr/>
          <a:lstStyle/>
          <a:p>
            <a:r>
              <a:rPr lang="en-US" dirty="0"/>
              <a:t>2022</a:t>
            </a:r>
          </a:p>
        </p:txBody>
      </p:sp>
      <p:sp>
        <p:nvSpPr>
          <p:cNvPr id="5" name="Footer Placeholder 4">
            <a:extLst>
              <a:ext uri="{FF2B5EF4-FFF2-40B4-BE49-F238E27FC236}">
                <a16:creationId xmlns:a16="http://schemas.microsoft.com/office/drawing/2014/main" id="{C489F454-C297-DEC3-D5F9-01CEFD591C55}"/>
              </a:ext>
            </a:extLst>
          </p:cNvPr>
          <p:cNvSpPr>
            <a:spLocks noGrp="1"/>
          </p:cNvSpPr>
          <p:nvPr>
            <p:ph type="ftr" sz="quarter" idx="11"/>
          </p:nvPr>
        </p:nvSpPr>
        <p:spPr/>
        <p:txBody>
          <a:bodyPr/>
          <a:lstStyle/>
          <a:p>
            <a:r>
              <a:rPr lang="en-US" dirty="0"/>
              <a:t>TOWER FAN</a:t>
            </a:r>
          </a:p>
        </p:txBody>
      </p:sp>
      <p:sp>
        <p:nvSpPr>
          <p:cNvPr id="6" name="Slide Number Placeholder 5">
            <a:extLst>
              <a:ext uri="{FF2B5EF4-FFF2-40B4-BE49-F238E27FC236}">
                <a16:creationId xmlns:a16="http://schemas.microsoft.com/office/drawing/2014/main" id="{782A4726-F7E9-7119-BD4A-7697D2F4C66B}"/>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7" name="TextBox 6">
            <a:extLst>
              <a:ext uri="{FF2B5EF4-FFF2-40B4-BE49-F238E27FC236}">
                <a16:creationId xmlns:a16="http://schemas.microsoft.com/office/drawing/2014/main" id="{0EF7EA50-5039-1100-D293-6ECFE62EE06D}"/>
              </a:ext>
            </a:extLst>
          </p:cNvPr>
          <p:cNvSpPr txBox="1"/>
          <p:nvPr/>
        </p:nvSpPr>
        <p:spPr>
          <a:xfrm>
            <a:off x="838200" y="1957227"/>
            <a:ext cx="10828106" cy="3139321"/>
          </a:xfrm>
          <a:prstGeom prst="rect">
            <a:avLst/>
          </a:prstGeom>
          <a:noFill/>
        </p:spPr>
        <p:txBody>
          <a:bodyPr wrap="square" rtlCol="0">
            <a:spAutoFit/>
          </a:bodyPr>
          <a:lstStyle/>
          <a:p>
            <a:r>
              <a:rPr lang="en-US" dirty="0"/>
              <a:t>A Tower fan is a technological device to give a more powerful airflow. Tower fans work by having air being propelled forward with the blades causing it to spin and push out cool air. These are called impeller blades that move the air through the columns and out the vents. This tower fan has a small footprint, meaning it occupies less space. The advantages of having a tower fan are the design that lets it fit into small places, the weight that makes it affordable to carry around, and the gentle cooling provided to those using it. The only disadvantage of the tower fan might be the noise made while working, but this isn’t something intolerable that completely distracts the people around. Many people use this kind of fan daily to have a cool room with fresh air offering the best conditions to keep a chill environment where they can do all they need without the sensation of uncomfortably. Companies invest a lot of money in this product to give their employees the best atmosphere, which will motivate them to work harder, bringing benefits to the company.</a:t>
            </a:r>
          </a:p>
        </p:txBody>
      </p:sp>
    </p:spTree>
    <p:extLst>
      <p:ext uri="{BB962C8B-B14F-4D97-AF65-F5344CB8AC3E}">
        <p14:creationId xmlns:p14="http://schemas.microsoft.com/office/powerpoint/2010/main" val="3126009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ASSEMBLY</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endParaRPr lang="en-US" dirty="0"/>
          </a:p>
        </p:txBody>
      </p:sp>
    </p:spTree>
    <p:extLst>
      <p:ext uri="{BB962C8B-B14F-4D97-AF65-F5344CB8AC3E}">
        <p14:creationId xmlns:p14="http://schemas.microsoft.com/office/powerpoint/2010/main" val="379728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4353-0EE3-1F2A-EEA4-6ECBAF1899DC}"/>
              </a:ext>
            </a:extLst>
          </p:cNvPr>
          <p:cNvSpPr>
            <a:spLocks noGrp="1"/>
          </p:cNvSpPr>
          <p:nvPr>
            <p:ph type="title"/>
          </p:nvPr>
        </p:nvSpPr>
        <p:spPr/>
        <p:txBody>
          <a:bodyPr/>
          <a:lstStyle/>
          <a:p>
            <a:r>
              <a:rPr lang="en-US" dirty="0"/>
              <a:t>Assembly</a:t>
            </a:r>
          </a:p>
        </p:txBody>
      </p:sp>
      <p:sp>
        <p:nvSpPr>
          <p:cNvPr id="3" name="Date Placeholder 2">
            <a:extLst>
              <a:ext uri="{FF2B5EF4-FFF2-40B4-BE49-F238E27FC236}">
                <a16:creationId xmlns:a16="http://schemas.microsoft.com/office/drawing/2014/main" id="{C7EAAF44-C98B-68C8-901B-E54D8B7A5C02}"/>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99E025D4-EB89-D553-E685-A9C6183BE0DD}"/>
              </a:ext>
            </a:extLst>
          </p:cNvPr>
          <p:cNvSpPr>
            <a:spLocks noGrp="1"/>
          </p:cNvSpPr>
          <p:nvPr>
            <p:ph type="ftr" sz="quarter" idx="11"/>
          </p:nvPr>
        </p:nvSpPr>
        <p:spPr/>
        <p:txBody>
          <a:bodyPr/>
          <a:lstStyle/>
          <a:p>
            <a:r>
              <a:rPr lang="en-US" dirty="0"/>
              <a:t>TOWERFAN</a:t>
            </a:r>
          </a:p>
        </p:txBody>
      </p:sp>
      <p:sp>
        <p:nvSpPr>
          <p:cNvPr id="5" name="Slide Number Placeholder 4">
            <a:extLst>
              <a:ext uri="{FF2B5EF4-FFF2-40B4-BE49-F238E27FC236}">
                <a16:creationId xmlns:a16="http://schemas.microsoft.com/office/drawing/2014/main" id="{8ABCAD79-D749-0144-99B3-56A6B0951088}"/>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8" name="Picture 7">
            <a:extLst>
              <a:ext uri="{FF2B5EF4-FFF2-40B4-BE49-F238E27FC236}">
                <a16:creationId xmlns:a16="http://schemas.microsoft.com/office/drawing/2014/main" id="{36BEBD77-A473-E27A-69BF-1449C1D80A70}"/>
              </a:ext>
            </a:extLst>
          </p:cNvPr>
          <p:cNvPicPr>
            <a:picLocks noChangeAspect="1"/>
          </p:cNvPicPr>
          <p:nvPr/>
        </p:nvPicPr>
        <p:blipFill>
          <a:blip r:embed="rId2"/>
          <a:stretch>
            <a:fillRect/>
          </a:stretch>
        </p:blipFill>
        <p:spPr>
          <a:xfrm>
            <a:off x="4310481" y="1690688"/>
            <a:ext cx="2988428" cy="3844268"/>
          </a:xfrm>
          <a:prstGeom prst="rect">
            <a:avLst/>
          </a:prstGeom>
        </p:spPr>
      </p:pic>
    </p:spTree>
    <p:extLst>
      <p:ext uri="{BB962C8B-B14F-4D97-AF65-F5344CB8AC3E}">
        <p14:creationId xmlns:p14="http://schemas.microsoft.com/office/powerpoint/2010/main" val="2841781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6FEA0-FD50-1D39-582E-77C00BED52BE}"/>
              </a:ext>
            </a:extLst>
          </p:cNvPr>
          <p:cNvSpPr>
            <a:spLocks noGrp="1"/>
          </p:cNvSpPr>
          <p:nvPr>
            <p:ph type="title"/>
          </p:nvPr>
        </p:nvSpPr>
        <p:spPr/>
        <p:txBody>
          <a:bodyPr/>
          <a:lstStyle/>
          <a:p>
            <a:r>
              <a:rPr lang="en-US" dirty="0"/>
              <a:t>assembly (exploded view)</a:t>
            </a:r>
          </a:p>
        </p:txBody>
      </p:sp>
      <p:sp>
        <p:nvSpPr>
          <p:cNvPr id="3" name="Date Placeholder 2">
            <a:extLst>
              <a:ext uri="{FF2B5EF4-FFF2-40B4-BE49-F238E27FC236}">
                <a16:creationId xmlns:a16="http://schemas.microsoft.com/office/drawing/2014/main" id="{A286D4E3-260F-BB9D-FAAC-2864B8A8E6F4}"/>
              </a:ext>
            </a:extLst>
          </p:cNvPr>
          <p:cNvSpPr>
            <a:spLocks noGrp="1"/>
          </p:cNvSpPr>
          <p:nvPr>
            <p:ph type="dt" sz="half" idx="10"/>
          </p:nvPr>
        </p:nvSpPr>
        <p:spPr/>
        <p:txBody>
          <a:bodyPr/>
          <a:lstStyle/>
          <a:p>
            <a:r>
              <a:rPr lang="en-US" dirty="0"/>
              <a:t>2022		</a:t>
            </a:r>
          </a:p>
        </p:txBody>
      </p:sp>
      <p:sp>
        <p:nvSpPr>
          <p:cNvPr id="4" name="Footer Placeholder 3">
            <a:extLst>
              <a:ext uri="{FF2B5EF4-FFF2-40B4-BE49-F238E27FC236}">
                <a16:creationId xmlns:a16="http://schemas.microsoft.com/office/drawing/2014/main" id="{244B9096-3FCE-9F86-E20A-AD4A7DBAD877}"/>
              </a:ext>
            </a:extLst>
          </p:cNvPr>
          <p:cNvSpPr>
            <a:spLocks noGrp="1"/>
          </p:cNvSpPr>
          <p:nvPr>
            <p:ph type="ftr" sz="quarter" idx="11"/>
          </p:nvPr>
        </p:nvSpPr>
        <p:spPr/>
        <p:txBody>
          <a:bodyPr/>
          <a:lstStyle/>
          <a:p>
            <a:r>
              <a:rPr lang="en-US" dirty="0"/>
              <a:t>TOWER FAN</a:t>
            </a:r>
          </a:p>
        </p:txBody>
      </p:sp>
      <p:sp>
        <p:nvSpPr>
          <p:cNvPr id="5" name="Slide Number Placeholder 4">
            <a:extLst>
              <a:ext uri="{FF2B5EF4-FFF2-40B4-BE49-F238E27FC236}">
                <a16:creationId xmlns:a16="http://schemas.microsoft.com/office/drawing/2014/main" id="{190DDD5C-2795-3DA5-19BC-33263541D9AD}"/>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1027" name="Picture 3">
            <a:extLst>
              <a:ext uri="{FF2B5EF4-FFF2-40B4-BE49-F238E27FC236}">
                <a16:creationId xmlns:a16="http://schemas.microsoft.com/office/drawing/2014/main" id="{4A24FACD-D6C4-F760-F449-58F7EA7C9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237" y="1641903"/>
            <a:ext cx="5089525" cy="419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392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A7822-23A9-84E5-E150-364A916C3E5C}"/>
              </a:ext>
            </a:extLst>
          </p:cNvPr>
          <p:cNvSpPr>
            <a:spLocks noGrp="1"/>
          </p:cNvSpPr>
          <p:nvPr>
            <p:ph type="title"/>
          </p:nvPr>
        </p:nvSpPr>
        <p:spPr/>
        <p:txBody>
          <a:bodyPr/>
          <a:lstStyle/>
          <a:p>
            <a:r>
              <a:rPr lang="en-US" dirty="0"/>
              <a:t>ASSEMBLY DRAWING</a:t>
            </a:r>
          </a:p>
        </p:txBody>
      </p:sp>
      <p:sp>
        <p:nvSpPr>
          <p:cNvPr id="3" name="Date Placeholder 2">
            <a:extLst>
              <a:ext uri="{FF2B5EF4-FFF2-40B4-BE49-F238E27FC236}">
                <a16:creationId xmlns:a16="http://schemas.microsoft.com/office/drawing/2014/main" id="{149CB7DA-AB55-0E1E-C4DA-8165A7DEE62C}"/>
              </a:ext>
            </a:extLst>
          </p:cNvPr>
          <p:cNvSpPr>
            <a:spLocks noGrp="1"/>
          </p:cNvSpPr>
          <p:nvPr>
            <p:ph type="dt" sz="half" idx="10"/>
          </p:nvPr>
        </p:nvSpPr>
        <p:spPr/>
        <p:txBody>
          <a:bodyPr/>
          <a:lstStyle/>
          <a:p>
            <a:r>
              <a:rPr lang="en-US" dirty="0"/>
              <a:t>2022</a:t>
            </a:r>
          </a:p>
        </p:txBody>
      </p:sp>
      <p:sp>
        <p:nvSpPr>
          <p:cNvPr id="4" name="Footer Placeholder 3">
            <a:extLst>
              <a:ext uri="{FF2B5EF4-FFF2-40B4-BE49-F238E27FC236}">
                <a16:creationId xmlns:a16="http://schemas.microsoft.com/office/drawing/2014/main" id="{ECF96190-46B1-D226-4E42-91F4F617C783}"/>
              </a:ext>
            </a:extLst>
          </p:cNvPr>
          <p:cNvSpPr>
            <a:spLocks noGrp="1"/>
          </p:cNvSpPr>
          <p:nvPr>
            <p:ph type="ftr" sz="quarter" idx="11"/>
          </p:nvPr>
        </p:nvSpPr>
        <p:spPr/>
        <p:txBody>
          <a:bodyPr/>
          <a:lstStyle/>
          <a:p>
            <a:r>
              <a:rPr lang="en-US" dirty="0"/>
              <a:t>TOWERFAN</a:t>
            </a:r>
          </a:p>
        </p:txBody>
      </p:sp>
      <p:sp>
        <p:nvSpPr>
          <p:cNvPr id="5" name="Slide Number Placeholder 4">
            <a:extLst>
              <a:ext uri="{FF2B5EF4-FFF2-40B4-BE49-F238E27FC236}">
                <a16:creationId xmlns:a16="http://schemas.microsoft.com/office/drawing/2014/main" id="{C3DEA365-BB2A-A0B6-E727-861AFE3A4969}"/>
              </a:ext>
            </a:extLst>
          </p:cNvPr>
          <p:cNvSpPr>
            <a:spLocks noGrp="1"/>
          </p:cNvSpPr>
          <p:nvPr>
            <p:ph type="sldNum" sz="quarter" idx="12"/>
          </p:nvPr>
        </p:nvSpPr>
        <p:spPr/>
        <p:txBody>
          <a:bodyPr/>
          <a:lstStyle/>
          <a:p>
            <a:fld id="{A49DFD55-3C28-40EF-9E31-A92D2E4017FF}" type="slidenum">
              <a:rPr lang="en-US" smtClean="0"/>
              <a:pPr/>
              <a:t>9</a:t>
            </a:fld>
            <a:endParaRPr lang="en-US" dirty="0"/>
          </a:p>
        </p:txBody>
      </p:sp>
      <p:pic>
        <p:nvPicPr>
          <p:cNvPr id="8" name="Picture 7">
            <a:extLst>
              <a:ext uri="{FF2B5EF4-FFF2-40B4-BE49-F238E27FC236}">
                <a16:creationId xmlns:a16="http://schemas.microsoft.com/office/drawing/2014/main" id="{B1D4A5DA-6FCB-6301-6AA3-E10EE1B7009F}"/>
              </a:ext>
            </a:extLst>
          </p:cNvPr>
          <p:cNvPicPr>
            <a:picLocks noChangeAspect="1"/>
          </p:cNvPicPr>
          <p:nvPr/>
        </p:nvPicPr>
        <p:blipFill>
          <a:blip r:embed="rId2"/>
          <a:stretch>
            <a:fillRect/>
          </a:stretch>
        </p:blipFill>
        <p:spPr>
          <a:xfrm>
            <a:off x="3070640" y="1453683"/>
            <a:ext cx="6050719" cy="4768837"/>
          </a:xfrm>
          <a:prstGeom prst="rect">
            <a:avLst/>
          </a:prstGeom>
        </p:spPr>
      </p:pic>
    </p:spTree>
    <p:extLst>
      <p:ext uri="{BB962C8B-B14F-4D97-AF65-F5344CB8AC3E}">
        <p14:creationId xmlns:p14="http://schemas.microsoft.com/office/powerpoint/2010/main" val="97561632"/>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{9F3C7B68-188B-48DF-B559-A479EFB09C8F}tf67328976_win32</Template>
  <TotalTime>519</TotalTime>
  <Words>473</Words>
  <Application>Microsoft Office PowerPoint</Application>
  <PresentationFormat>Widescreen</PresentationFormat>
  <Paragraphs>88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Tenorite</vt:lpstr>
      <vt:lpstr>Office Theme</vt:lpstr>
      <vt:lpstr>TOWER FAN</vt:lpstr>
      <vt:lpstr>AGENDA</vt:lpstr>
      <vt:lpstr>WHY TOWER FAN</vt:lpstr>
      <vt:lpstr>PRODUCT DESCRIPTION</vt:lpstr>
      <vt:lpstr>PRODUCT DESCRIPTION</vt:lpstr>
      <vt:lpstr>ASSEMBLY</vt:lpstr>
      <vt:lpstr>Assembly</vt:lpstr>
      <vt:lpstr>assembly (exploded view)</vt:lpstr>
      <vt:lpstr>ASSEMBLY DRAWING</vt:lpstr>
      <vt:lpstr>PARTS </vt:lpstr>
      <vt:lpstr>FRONT COVER</vt:lpstr>
      <vt:lpstr>FRONT COVER DRAWING</vt:lpstr>
      <vt:lpstr>Rear COVER</vt:lpstr>
      <vt:lpstr>REAR COVER DRAWING</vt:lpstr>
      <vt:lpstr>chassis</vt:lpstr>
      <vt:lpstr>FAN</vt:lpstr>
      <vt:lpstr>MOTOR</vt:lpstr>
      <vt:lpstr>Pedestal</vt:lpstr>
      <vt:lpstr>PEDESTAL DRAWING</vt:lpstr>
      <vt:lpstr>patents </vt:lpstr>
      <vt:lpstr>Patents: USD829319S1</vt:lpstr>
      <vt:lpstr>What is it for?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TOWER FAN</dc:title>
  <dc:creator>Ali, Zafir</dc:creator>
  <cp:lastModifiedBy>Ali, Zafir</cp:lastModifiedBy>
  <cp:revision>7</cp:revision>
  <dcterms:created xsi:type="dcterms:W3CDTF">2022-12-13T13:58:31Z</dcterms:created>
  <dcterms:modified xsi:type="dcterms:W3CDTF">2022-12-14T00:51:28Z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