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7" d="100"/>
          <a:sy n="67" d="100"/>
        </p:scale>
        <p:origin x="14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6440D-E605-4DAE-B826-F4CDC6A2F4CE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32E20-DAD7-45AC-B220-AFA833AF0B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97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32E20-DAD7-45AC-B220-AFA833AF0B9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3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4A8C-3D28-431B-A6B0-E1936015519F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Session 19-23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4900-8D5F-4D50-A7BA-BCA504096BF4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Session 19-23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75B21-AC74-4BB0-9EBE-411439246309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Session 19-23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21A3-5755-4305-BFEE-3697EE43E64E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Session 19-23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391EF-2232-4829-9240-45D39F81749C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Session 19-23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3F56-AADE-42CC-B81D-A58C9FABFDC3}" type="datetime1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Session 19-23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6195-1A6B-42DB-9750-22356413DE2E}" type="datetime1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Session 19-23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095C-421F-42A4-BA34-814E3E2BA191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Session 19-23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7000E-B15B-4168-A6E2-73C1CAF66EA7}" type="datetime1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Session 19-23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60232-DFAD-4134-A2B9-D8B40F167BD7}" type="datetime1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Session 19-23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B26AE-156F-4C4A-9154-1BBEE3E552BF}" type="datetime1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Session 19-23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4697B-7CC3-4539-9BB9-365DE20AEA50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FYP Session 19-23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sherazaslam/ho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1AA9E-59AC-4A99-8692-9D4B0D8724EC}"/>
              </a:ext>
            </a:extLst>
          </p:cNvPr>
          <p:cNvSpPr/>
          <p:nvPr/>
        </p:nvSpPr>
        <p:spPr>
          <a:xfrm>
            <a:off x="1" y="0"/>
            <a:ext cx="9141212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116" y="3420721"/>
            <a:ext cx="8802979" cy="1800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MIRPUR UNIVERSITY OF SCIENCE AND TECHNOLOGY (MUST), MIRPUR</a:t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DEPARMENT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TECHNOLOGY</a:t>
            </a:r>
            <a:br>
              <a:rPr lang="en-US" sz="2400" dirty="0">
                <a:solidFill>
                  <a:srgbClr val="2916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000" b="1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0F5B4-EB9F-4074-BF3A-D36E7FF6A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12" y="1048126"/>
            <a:ext cx="3922784" cy="240487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CD8B-910F-4232-9087-19775C8EC52D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Session 19-23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BCACF6-43D6-4B89-A0FD-3B235A1792F4}"/>
              </a:ext>
            </a:extLst>
          </p:cNvPr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236A44-59A9-44BD-9549-C2F31ADF7AC7}"/>
                </a:ext>
              </a:extLst>
            </p:cNvPr>
            <p:cNvSpPr/>
            <p:nvPr/>
          </p:nvSpPr>
          <p:spPr>
            <a:xfrm>
              <a:off x="0" y="0"/>
              <a:ext cx="12192000" cy="3284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21AA9E-59AC-4A99-8692-9D4B0D8724EC}"/>
                </a:ext>
              </a:extLst>
            </p:cNvPr>
            <p:cNvSpPr/>
            <p:nvPr/>
          </p:nvSpPr>
          <p:spPr>
            <a:xfrm>
              <a:off x="1" y="3284984"/>
              <a:ext cx="12188282" cy="35730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0"/>
            <a:ext cx="8442216" cy="253951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Risk Prediction System  </a:t>
            </a: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no:   </a:t>
            </a:r>
            <a:endParaRPr lang="en-C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84984"/>
            <a:ext cx="7391400" cy="3573016"/>
          </a:xfrm>
        </p:spPr>
        <p:txBody>
          <a:bodyPr>
            <a:normAutofit fontScale="25000" lnSpcReduction="20000"/>
          </a:bodyPr>
          <a:lstStyle/>
          <a:p>
            <a:endParaRPr lang="en-US" sz="9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CA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CA" sz="1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r"/>
            <a:r>
              <a:rPr lang="en-CA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Abdul Ahad(083)</a:t>
            </a:r>
          </a:p>
          <a:p>
            <a:pPr algn="r"/>
            <a:r>
              <a:rPr lang="en-CA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</a:t>
            </a:r>
            <a:r>
              <a:rPr lang="en-CA" sz="80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Zafran</a:t>
            </a:r>
            <a:r>
              <a:rPr lang="en-CA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Haider(064)</a:t>
            </a:r>
          </a:p>
          <a:p>
            <a:pPr algn="r"/>
            <a:r>
              <a:rPr lang="en-CA" sz="80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Ghanwa</a:t>
            </a:r>
            <a:r>
              <a:rPr lang="en-CA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Rani(087)</a:t>
            </a:r>
          </a:p>
          <a:p>
            <a:endParaRPr lang="en-CA" sz="96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300"/>
              </a:spcAft>
            </a:pPr>
            <a:r>
              <a:rPr lang="en-CA" sz="11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r">
              <a:spcAft>
                <a:spcPts val="300"/>
              </a:spcAft>
            </a:pPr>
            <a:r>
              <a:rPr lang="en-CA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CA" sz="80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Sommyia</a:t>
            </a:r>
            <a:r>
              <a:rPr lang="en-CA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80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Akram</a:t>
            </a:r>
            <a:r>
              <a:rPr lang="en-CA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>
              <a:spcAft>
                <a:spcPts val="300"/>
              </a:spcAft>
            </a:pPr>
            <a:r>
              <a:rPr lang="en-CA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(Lecturer)</a:t>
            </a:r>
            <a:endParaRPr lang="en-US" sz="7200" b="1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7200" b="1" dirty="0">
                <a:solidFill>
                  <a:srgbClr val="2916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April 23, 2020</a:t>
            </a:r>
            <a:endParaRPr lang="en-CA" sz="8000" b="1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6392-AA85-4F95-AA91-5CBE55FE8364}" type="datetime1">
              <a:rPr lang="en-US" smtClean="0"/>
              <a:t>1/2/2025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FYP Session 19-23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2788" y="6504577"/>
            <a:ext cx="914121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457" y="0"/>
            <a:ext cx="914121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06"/>
            <a:ext cx="78867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List of Contents</a:t>
            </a:r>
            <a:endParaRPr lang="x-none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066800"/>
            <a:ext cx="8153400" cy="5029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Type of project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*Type of project means either website/mobile app/research based project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/ Goals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Study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7099" y="6477670"/>
            <a:ext cx="30861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FYP Session 19-23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3355" y="6477671"/>
            <a:ext cx="20574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" y="6504577"/>
            <a:ext cx="593155" cy="3651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3ED5-0E7C-4149-8885-B54B152528A7}" type="datetime1">
              <a:rPr lang="en-US" smtClean="0"/>
              <a:t>1/2/2025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2788" y="6504577"/>
            <a:ext cx="914121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61509" y="42113"/>
            <a:ext cx="914121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06"/>
            <a:ext cx="7886700" cy="10527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GB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Type of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412776"/>
            <a:ext cx="8305800" cy="5597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+mj-lt"/>
              </a:rPr>
              <a:t>Heart Disease Risk Prediction System (Web Based Project)</a:t>
            </a:r>
            <a:endParaRPr lang="en-US" sz="1800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What is it?</a:t>
            </a:r>
            <a:endParaRPr lang="en-US" sz="1800" dirty="0"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A machine learning-based system to predict heart disease risk levels).</a:t>
            </a:r>
          </a:p>
          <a:p>
            <a:r>
              <a:rPr lang="en-US" sz="1800" b="1" dirty="0">
                <a:latin typeface="+mj-lt"/>
              </a:rPr>
              <a:t>Why design this system?</a:t>
            </a:r>
            <a:endParaRPr lang="en-US" sz="1800" dirty="0"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To enable early diagnosis and better treatment planning.</a:t>
            </a:r>
          </a:p>
          <a:p>
            <a:pPr lvl="1"/>
            <a:r>
              <a:rPr lang="en-US" sz="1600" dirty="0">
                <a:latin typeface="+mj-lt"/>
              </a:rPr>
              <a:t>To reduce dependency on expensive and time-consuming tests.</a:t>
            </a:r>
          </a:p>
          <a:p>
            <a:pPr lvl="1"/>
            <a:r>
              <a:rPr lang="en-US" sz="1600" dirty="0">
                <a:latin typeface="+mj-lt"/>
              </a:rPr>
              <a:t>To utilize healthcare data effectively for predictive analysis.</a:t>
            </a:r>
          </a:p>
          <a:p>
            <a:r>
              <a:rPr lang="en-US" sz="1800" b="1" dirty="0">
                <a:latin typeface="+mj-lt"/>
              </a:rPr>
              <a:t>How will it be implemented?</a:t>
            </a:r>
            <a:endParaRPr lang="en-US" sz="1800" dirty="0"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Uses Gradient Boosting and Logistic Regression for prediction.</a:t>
            </a:r>
          </a:p>
          <a:p>
            <a:pPr lvl="1"/>
            <a:r>
              <a:rPr lang="en-US" sz="1600" dirty="0">
                <a:latin typeface="+mj-lt"/>
              </a:rPr>
              <a:t>Evaluates performance using a confusion matrix to calculate accuracy, precision, and recall.</a:t>
            </a:r>
          </a:p>
          <a:p>
            <a:pPr marL="457200" lvl="1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endParaRPr lang="en-GB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7099" y="6477670"/>
            <a:ext cx="30861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FYP Session 19-23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3355" y="6477671"/>
            <a:ext cx="20574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" y="6504577"/>
            <a:ext cx="593155" cy="3651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2383-A5F7-4E3F-B85C-D4882450480F}" type="datetime1">
              <a:rPr lang="en-US" smtClean="0"/>
              <a:t>1/2/2025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2788" y="6504577"/>
            <a:ext cx="914121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457" y="0"/>
            <a:ext cx="914121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06"/>
            <a:ext cx="7886700" cy="1052737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Objectives / Goals</a:t>
            </a:r>
            <a:endParaRPr lang="x-none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7099" y="6477670"/>
            <a:ext cx="30861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FYP Session 19-23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3355" y="6477671"/>
            <a:ext cx="20574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" y="6504577"/>
            <a:ext cx="593155" cy="3651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AF20-8546-43E0-8390-923359B65EF0}" type="datetime1">
              <a:rPr lang="en-US" smtClean="0"/>
              <a:t>1/2/2025</a:t>
            </a:fld>
            <a:endParaRPr lang="en-US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D53A6A6-9D59-4559-9416-B8E1BBCEE33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420124"/>
            <a:ext cx="6705600" cy="503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Primary Objectives: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Early detection of heart disease risk based on medical parameters.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 affordable, efficient, and accessible diagnostic solutions.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Secondary Objectives: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Facilitate informed decision-making for doctors and patients.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Improve healthcare quality while reducing treatment costs.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Identify patterns and relationships between medical factors.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Outcome Goals: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Minimize life-threatening situations by timely diagnosis.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Offer personalized insights to patients for better health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262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2788" y="6504577"/>
            <a:ext cx="914121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457" y="0"/>
            <a:ext cx="914121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06"/>
            <a:ext cx="7886700" cy="1052737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Existing Systems Study</a:t>
            </a:r>
            <a:endParaRPr lang="x-none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7099" y="6477670"/>
            <a:ext cx="30861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FYP Session 19-23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3355" y="6477671"/>
            <a:ext cx="20574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" y="6504577"/>
            <a:ext cx="593155" cy="3651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D2B8-9BA0-40C4-8374-F19DEDD8DE54}" type="datetime1">
              <a:rPr lang="en-US" smtClean="0"/>
              <a:t>1/2/2025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538EF469-4107-4495-8E4C-DF02FBF4023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330274"/>
            <a:ext cx="6443687" cy="5000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Current Situation: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Dependence on expensive diagnostic tests like ECGs and MRIs.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Lack of early detection solutions, leading to severe complications.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Underutilization of patient data for predictive analysis.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Limitations of Existing Systems: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 costs make diagnosis unaffordable for many.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Manual analysis is time-consuming and prone to human error.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Limited options for accessible, data-driven tools in remote areas.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262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2788" y="6504577"/>
            <a:ext cx="914121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457" y="0"/>
            <a:ext cx="914121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06"/>
            <a:ext cx="7886700" cy="1052737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Proposed System Requirements</a:t>
            </a:r>
            <a:endParaRPr lang="x-none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7099" y="6477670"/>
            <a:ext cx="30861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FYP Session 19-23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3355" y="6477671"/>
            <a:ext cx="20574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" y="6504577"/>
            <a:ext cx="593155" cy="3651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65C-0801-4870-86E8-C77825B6EED3}" type="datetime1">
              <a:rPr lang="en-US" smtClean="0"/>
              <a:t>1/2/2025</a:t>
            </a:fld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B8584F8-F558-4B63-BBDE-BEAB7E2CFB8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338421" y="1200963"/>
            <a:ext cx="8399222" cy="5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Role-Based Logins: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Provides separate login access for admins, doctors, and users based on roles.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Disease Prediction Module: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Predicts heart disease risk levels using machine learning algorithms.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View Diseases Module: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Displays detailed information about heart diseases, symptoms, and treatment options.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/>
              <a:t>Doctor Appointment Module:</a:t>
            </a:r>
            <a:endParaRPr lang="en-US" altLang="en-US" sz="1800" dirty="0"/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Enables users to schedule consultations with doctors through the platform.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Search Your Doctor Module: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Allows users to search for cardiologists based 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Names,location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expertise.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Feedback System Module: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Collects feedback from users to improve system features and usability.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262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2788" y="6504577"/>
            <a:ext cx="914121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457" y="0"/>
            <a:ext cx="914121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06"/>
            <a:ext cx="7886700" cy="1052737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Tools </a:t>
            </a:r>
            <a:endParaRPr lang="x-none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200" y="1412776"/>
            <a:ext cx="8305800" cy="48356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Front End: </a:t>
            </a:r>
            <a:r>
              <a:rPr lang="en-US" sz="2000" dirty="0"/>
              <a:t>HTML 5, CSS, JS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/>
              <a:t>Programming Languages:</a:t>
            </a:r>
            <a:r>
              <a:rPr lang="en-US" sz="2000" dirty="0"/>
              <a:t> Python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Frameworks:</a:t>
            </a:r>
            <a:r>
              <a:rPr lang="en-US" sz="2000" dirty="0"/>
              <a:t> Django (Web Development), Bootstrap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Machine Learning Algorithms:</a:t>
            </a:r>
            <a:r>
              <a:rPr lang="en-US" sz="2000" dirty="0"/>
              <a:t> </a:t>
            </a:r>
            <a:r>
              <a:rPr lang="en-US" sz="2000" dirty="0">
                <a:cs typeface="Times New Roman" panose="02020603050405020304" pitchFamily="18" charset="0"/>
              </a:rPr>
              <a:t>Gradient Boosting, Logistic regression.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Database Management:</a:t>
            </a:r>
            <a:r>
              <a:rPr lang="en-US" sz="2000" dirty="0"/>
              <a:t> SQLite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Platforms for Development: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Visual Studio Code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Additional Tools: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Pandas and NumPy for data processing.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sz="28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q"/>
            </a:pPr>
            <a:endParaRPr lang="en-GB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7099" y="6477670"/>
            <a:ext cx="30861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FYP Session 19-23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3355" y="6477671"/>
            <a:ext cx="20574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4" y="6504577"/>
            <a:ext cx="593155" cy="365125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065C-0801-4870-86E8-C77825B6EED3}" type="datetime1">
              <a:rPr lang="en-US" smtClean="0"/>
              <a:t>1/2/2025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532</Words>
  <Application>Microsoft Office PowerPoint</Application>
  <PresentationFormat>On-screen Show (4:3)</PresentationFormat>
  <Paragraphs>104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MIRPUR UNIVERSITY OF SCIENCE AND TECHNOLOGY (MUST), MIRPUR DEPARMENT OF COMPUTER SCIENCE &amp; INFORMATION TECHNOLOGY </vt:lpstr>
      <vt:lpstr>Heart Disease Risk Prediction System      Group no:   </vt:lpstr>
      <vt:lpstr>List of Contents</vt:lpstr>
      <vt:lpstr>Introduction and Type of project </vt:lpstr>
      <vt:lpstr>Objectives / Goals</vt:lpstr>
      <vt:lpstr>Existing Systems Study</vt:lpstr>
      <vt:lpstr>Proposed System Requirements</vt:lpstr>
      <vt:lpstr>Tools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MIRPUR UNIVERSITY OF SCIENCE AND TECHNOLOGY (MUST), MIRPUR DEPARMENT OF COMPUTER SCIENCE &amp; INFORMATION TECHNOLOGY</dc:title>
  <dc:creator>farah khalid</dc:creator>
  <cp:lastModifiedBy>Zafran</cp:lastModifiedBy>
  <cp:revision>16</cp:revision>
  <dcterms:created xsi:type="dcterms:W3CDTF">2006-08-16T00:00:00Z</dcterms:created>
  <dcterms:modified xsi:type="dcterms:W3CDTF">2025-01-02T03:10:05Z</dcterms:modified>
</cp:coreProperties>
</file>