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6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0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9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7B9C-403E-441E-B50F-7A0CE710284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B2FD-F22E-46EB-A263-A8CF69EB4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0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7959" y="-1000743"/>
            <a:ext cx="15527917" cy="88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-186242"/>
            <a:ext cx="7935432" cy="7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7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0827" y="-648269"/>
            <a:ext cx="15613654" cy="81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299" y="-972164"/>
            <a:ext cx="12698597" cy="88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247" y="-271979"/>
            <a:ext cx="13384493" cy="74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457" y="-271979"/>
            <a:ext cx="12450913" cy="74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325" y="-210058"/>
            <a:ext cx="12536650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694" y="-152900"/>
            <a:ext cx="12803387" cy="71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2275" y="-915006"/>
            <a:ext cx="15756549" cy="86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36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6855" y="-967401"/>
            <a:ext cx="17985710" cy="87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128391"/>
            <a:ext cx="592537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2147708"/>
            <a:ext cx="492511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1827" y="-843559"/>
            <a:ext cx="15975654" cy="8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-319611"/>
            <a:ext cx="7754432" cy="74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-286269"/>
            <a:ext cx="7802064" cy="74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2</cp:revision>
  <dcterms:created xsi:type="dcterms:W3CDTF">2023-08-21T08:55:59Z</dcterms:created>
  <dcterms:modified xsi:type="dcterms:W3CDTF">2023-08-21T08:56:34Z</dcterms:modified>
</cp:coreProperties>
</file>