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1" r:id="rId5"/>
    <p:sldId id="274" r:id="rId6"/>
    <p:sldId id="276" r:id="rId7"/>
    <p:sldId id="270" r:id="rId8"/>
    <p:sldId id="275" r:id="rId9"/>
    <p:sldId id="272" r:id="rId10"/>
    <p:sldId id="273" r:id="rId11"/>
    <p:sldId id="269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B64"/>
    <a:srgbClr val="3D8B82"/>
    <a:srgbClr val="82C8C0"/>
    <a:srgbClr val="ADDB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2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1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1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2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7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0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1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97B7-05FE-4BB1-9C6C-DDE4CB65D98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F13-7289-4C6F-879E-D6AF87D70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0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3328" y="0"/>
            <a:ext cx="9948672" cy="6858000"/>
          </a:xfrm>
          <a:prstGeom prst="rect">
            <a:avLst/>
          </a:prstGeom>
          <a:solidFill>
            <a:srgbClr val="82C8C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77377" y="1797784"/>
            <a:ext cx="79543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n w="22225">
                  <a:solidFill>
                    <a:srgbClr val="82C8C0"/>
                  </a:solidFill>
                  <a:prstDash val="solid"/>
                </a:ln>
                <a:solidFill>
                  <a:srgbClr val="3D8B82"/>
                </a:solidFill>
              </a:rPr>
              <a:t>ERP </a:t>
            </a:r>
            <a:r>
              <a:rPr lang="ko-KR" altLang="en-US" sz="10000" b="1" dirty="0" smtClean="0">
                <a:ln w="22225">
                  <a:solidFill>
                    <a:srgbClr val="82C8C0"/>
                  </a:solidFill>
                  <a:prstDash val="solid"/>
                </a:ln>
                <a:solidFill>
                  <a:srgbClr val="3D8B82"/>
                </a:solidFill>
              </a:rPr>
              <a:t>구현</a:t>
            </a:r>
            <a:endParaRPr lang="en-US" altLang="ko-KR" sz="3000" b="1" dirty="0">
              <a:ln w="22225">
                <a:solidFill>
                  <a:srgbClr val="82C8C0"/>
                </a:solidFill>
                <a:prstDash val="solid"/>
              </a:ln>
              <a:solidFill>
                <a:srgbClr val="3D8B82"/>
              </a:solidFill>
            </a:endParaRPr>
          </a:p>
          <a:p>
            <a:r>
              <a:rPr lang="ko-KR" altLang="en-US" sz="3000" b="1" dirty="0" smtClean="0">
                <a:ln w="22225">
                  <a:solidFill>
                    <a:srgbClr val="82C8C0"/>
                  </a:solidFill>
                  <a:prstDash val="solid"/>
                </a:ln>
                <a:solidFill>
                  <a:srgbClr val="3D8B82"/>
                </a:solidFill>
              </a:rPr>
              <a:t>팀 프로젝트</a:t>
            </a:r>
            <a:endParaRPr lang="en-US" altLang="ko-KR" sz="10000" b="1" dirty="0" smtClean="0">
              <a:ln w="22225">
                <a:solidFill>
                  <a:srgbClr val="82C8C0"/>
                </a:solidFill>
                <a:prstDash val="solid"/>
              </a:ln>
              <a:solidFill>
                <a:srgbClr val="3D8B8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2938" y="5281999"/>
            <a:ext cx="568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김도윤</a:t>
            </a:r>
            <a:r>
              <a:rPr lang="en-US" altLang="ko-KR" sz="36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, </a:t>
            </a:r>
            <a:r>
              <a:rPr lang="ko-KR" altLang="en-US" sz="3600" b="1" dirty="0" err="1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도수현</a:t>
            </a:r>
            <a:r>
              <a:rPr lang="en-US" altLang="ko-KR" sz="36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, </a:t>
            </a:r>
            <a:r>
              <a:rPr lang="ko-KR" altLang="en-US" sz="3600" b="1" dirty="0" err="1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윤도일</a:t>
            </a:r>
            <a:endParaRPr lang="ko-KR" altLang="en-US" sz="36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0262" y="911710"/>
            <a:ext cx="11225048" cy="537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Phone) +82 010-3655-9079E-mail) dsh21389@naver.comGithub) github.com/dosu89Notion)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62" y="49936"/>
            <a:ext cx="3468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ERD</a:t>
            </a:r>
            <a:endParaRPr lang="ko-KR" altLang="en-US" sz="5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70" y="972981"/>
            <a:ext cx="7870432" cy="52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691" y="0"/>
            <a:ext cx="12192000" cy="6858000"/>
          </a:xfrm>
          <a:prstGeom prst="rect">
            <a:avLst/>
          </a:prstGeom>
          <a:solidFill>
            <a:srgbClr val="82C8C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17340" y="2613392"/>
            <a:ext cx="70067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시 연</a:t>
            </a:r>
            <a:endParaRPr lang="ko-KR" altLang="en-US" sz="10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691" y="0"/>
            <a:ext cx="12192000" cy="6858000"/>
          </a:xfrm>
          <a:prstGeom prst="rect">
            <a:avLst/>
          </a:prstGeom>
          <a:solidFill>
            <a:srgbClr val="82C8C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17340" y="2613392"/>
            <a:ext cx="70067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감사합니다</a:t>
            </a:r>
            <a:r>
              <a:rPr lang="en-US" altLang="ko-KR" sz="100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.</a:t>
            </a:r>
            <a:endParaRPr lang="ko-KR" altLang="en-US" sz="10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0262" y="911710"/>
            <a:ext cx="11225048" cy="537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Phone) +82 010-3655-9079E-mail) dsh21389@naver.comGithub) github.com/dosu89Notion)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62" y="49936"/>
            <a:ext cx="3468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개 요</a:t>
            </a:r>
            <a:endParaRPr lang="ko-KR" altLang="en-US" sz="5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861" y="2200287"/>
            <a:ext cx="51485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선정 이유</a:t>
            </a:r>
            <a:endParaRPr lang="en-US" altLang="ko-KR" sz="3000" b="1" dirty="0" smtClean="0">
              <a:ln w="0"/>
              <a:solidFill>
                <a:srgbClr val="2F6B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000" b="1" dirty="0" smtClean="0"/>
          </a:p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강사님의 추천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ERP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접근하기 쉬운 카페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기로 접근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087068" y="2070119"/>
            <a:ext cx="14474" cy="382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5975" y="1096577"/>
            <a:ext cx="5013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포스기 기반 </a:t>
            </a:r>
            <a:r>
              <a:rPr lang="en-US" altLang="ko-KR" sz="3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ERP </a:t>
            </a:r>
            <a:r>
              <a:rPr lang="ko-KR" altLang="en-US" sz="3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endParaRPr lang="en-US" altLang="ko-KR" sz="3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861" y="4244019"/>
            <a:ext cx="51485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기간</a:t>
            </a:r>
            <a:endParaRPr lang="en-US" altLang="ko-KR" sz="3000" b="1" dirty="0" smtClean="0">
              <a:ln w="0"/>
              <a:solidFill>
                <a:srgbClr val="2F6B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000" b="1" dirty="0" smtClean="0"/>
          </a:p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- 2023.06.07 ~ 2023.08.16</a:t>
            </a:r>
          </a:p>
          <a:p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606" y="2070119"/>
            <a:ext cx="5068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역 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김도윤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세부 </a:t>
            </a:r>
            <a:r>
              <a:rPr lang="en-US" altLang="ko-KR" dirty="0"/>
              <a:t>CSS, </a:t>
            </a:r>
            <a:r>
              <a:rPr lang="ko-KR" altLang="en-US" dirty="0"/>
              <a:t>로그인</a:t>
            </a:r>
            <a:r>
              <a:rPr lang="en-US" altLang="ko-KR" dirty="0"/>
              <a:t>, POS, </a:t>
            </a:r>
            <a:r>
              <a:rPr lang="ko-KR" altLang="en-US" dirty="0"/>
              <a:t>매출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도수현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메인 </a:t>
            </a:r>
            <a:r>
              <a:rPr lang="en-US" altLang="ko-KR" dirty="0"/>
              <a:t>CSS, </a:t>
            </a:r>
            <a:r>
              <a:rPr lang="ko-KR" altLang="en-US" dirty="0"/>
              <a:t>재고</a:t>
            </a:r>
            <a:r>
              <a:rPr lang="en-US" altLang="ko-KR" dirty="0"/>
              <a:t>, </a:t>
            </a:r>
            <a:r>
              <a:rPr lang="ko-KR" altLang="en-US" dirty="0" smtClean="0"/>
              <a:t>지출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윤도일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세부 </a:t>
            </a:r>
            <a:r>
              <a:rPr lang="en-US" altLang="ko-KR" dirty="0"/>
              <a:t>CSS, POS Back-End, </a:t>
            </a:r>
            <a:r>
              <a:rPr lang="ko-KR" altLang="en-US" dirty="0"/>
              <a:t>매출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71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0262" y="914400"/>
            <a:ext cx="11225048" cy="537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Phone) +82 010-3655-9079E-mail) dsh21389@naver.comGithub) github.com/dosu89Notion)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62" y="49936"/>
            <a:ext cx="3468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개 요</a:t>
            </a:r>
            <a:endParaRPr lang="ko-KR" altLang="en-US" sz="5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081894" y="1439177"/>
            <a:ext cx="35127" cy="4283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1858" y="1439177"/>
            <a:ext cx="45815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진행 현황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김도윤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도수현</a:t>
            </a:r>
            <a:r>
              <a:rPr lang="ko-KR" altLang="en-US" dirty="0" smtClean="0"/>
              <a:t> 미니 프로젝트로 시작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팀 프로젝트로 발전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윤도일</a:t>
            </a:r>
            <a:r>
              <a:rPr lang="ko-KR" altLang="en-US" dirty="0" smtClean="0"/>
              <a:t> 프로젝트 합류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Agile </a:t>
            </a:r>
            <a:r>
              <a:rPr lang="ko-KR" altLang="en-US" dirty="0" smtClean="0"/>
              <a:t>방식으로 프로젝트 진행 결정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역할 분담 후 각자의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제작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중간발표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기능 추가 및 병합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도수현</a:t>
            </a:r>
            <a:r>
              <a:rPr lang="ko-KR" altLang="en-US" dirty="0" smtClean="0"/>
              <a:t> 취직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최종발표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951237" y="1439177"/>
            <a:ext cx="44287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작업 환경</a:t>
            </a:r>
            <a:endParaRPr lang="en-US" altLang="ko-KR" sz="3000" b="1" dirty="0" smtClean="0">
              <a:ln w="0"/>
              <a:solidFill>
                <a:srgbClr val="2F6B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0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Windows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  <a:p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OpenJDK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 (JSP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Servlet,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JSTL)</a:t>
            </a:r>
          </a:p>
          <a:p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JavaSript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JQuery,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</a:t>
            </a:r>
          </a:p>
          <a:p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RDBMS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MariaDB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eclipse(4.16.0), 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VSC</a:t>
            </a:r>
          </a:p>
          <a:p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: </a:t>
            </a:r>
            <a:r>
              <a:rPr lang="en-US" altLang="ko-K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FullCalendar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Apex Chart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84615" y="1051830"/>
            <a:ext cx="11225048" cy="537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Phone) +82 010-3655-9079E-mail) dsh21389@naver.comGithub) github.com/dosu89Notion)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62" y="49936"/>
            <a:ext cx="3468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err="1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유스케이스</a:t>
            </a:r>
            <a:endParaRPr lang="ko-KR" altLang="en-US" sz="5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0" y="1726731"/>
            <a:ext cx="10631978" cy="437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245" y="1172733"/>
            <a:ext cx="2906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 </a:t>
            </a:r>
            <a:r>
              <a:rPr lang="en-US" altLang="ko-KR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지출</a:t>
            </a:r>
            <a:endParaRPr lang="en-US" altLang="ko-KR" sz="10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84615" y="1051830"/>
            <a:ext cx="11225048" cy="537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Phone) +82 010-3655-9079E-mail) dsh21389@naver.comGithub) github.com/dosu89Notion)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62" y="49936"/>
            <a:ext cx="3468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err="1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유스케이스</a:t>
            </a:r>
            <a:endParaRPr lang="ko-KR" altLang="en-US" sz="5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65" y="1172733"/>
            <a:ext cx="8358348" cy="5169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104" y="1264173"/>
            <a:ext cx="2906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매출 </a:t>
            </a:r>
            <a:r>
              <a:rPr lang="en-US" altLang="ko-KR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</a:t>
            </a:r>
            <a:endParaRPr lang="en-US" altLang="ko-KR" sz="10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84615" y="1051830"/>
            <a:ext cx="11225048" cy="537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Phone) +82 010-3655-9079E-mail) dsh21389@naver.comGithub) github.com/dosu89Notion)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62" y="49936"/>
            <a:ext cx="3468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err="1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유즈케이스</a:t>
            </a:r>
            <a:endParaRPr lang="ko-KR" altLang="en-US" sz="5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30" y="1605827"/>
            <a:ext cx="9748010" cy="4793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244" y="1188708"/>
            <a:ext cx="2906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 품</a:t>
            </a:r>
            <a:endParaRPr lang="en-US" altLang="ko-KR" sz="10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0262" y="911710"/>
            <a:ext cx="11225048" cy="537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Phone) +82 010-3655-9079E-mail) dsh21389@naver.comGithub) github.com/dosu89Notion)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61" y="49936"/>
            <a:ext cx="4450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테이블 명세서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07" y="4898897"/>
            <a:ext cx="5911957" cy="10693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07" y="3152455"/>
            <a:ext cx="5911957" cy="15000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807" y="1934696"/>
            <a:ext cx="5911957" cy="10257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5807" y="1116852"/>
            <a:ext cx="2906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 </a:t>
            </a:r>
            <a:r>
              <a:rPr lang="en-US" altLang="ko-KR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10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0262" y="911710"/>
            <a:ext cx="11225048" cy="537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Phone) +82 010-3655-9079E-mail) dsh21389@naver.comGithub) github.com/dosu89Notion)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61" y="49936"/>
            <a:ext cx="47915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테이블 명세서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84" y="3957246"/>
            <a:ext cx="6560126" cy="18616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84" y="1997442"/>
            <a:ext cx="6593794" cy="16699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5807" y="1116852"/>
            <a:ext cx="2906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 품</a:t>
            </a:r>
            <a:endParaRPr lang="en-US" altLang="ko-KR" sz="10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0262" y="911710"/>
            <a:ext cx="11225048" cy="5376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Phone) +82 010-3655-9079E-mail) dsh21389@naver.comGithub) github.com/dosu89Notion)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261" y="49936"/>
            <a:ext cx="4492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테이블 명세서</a:t>
            </a:r>
            <a:endParaRPr lang="ko-KR" altLang="en-US" sz="50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3" y="3927812"/>
            <a:ext cx="5077534" cy="14670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63" y="2208665"/>
            <a:ext cx="5125165" cy="10860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0" y="2208665"/>
            <a:ext cx="5125165" cy="15146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363" y="5239677"/>
            <a:ext cx="4565367" cy="8668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363" y="3495627"/>
            <a:ext cx="4898139" cy="12955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5807" y="1116852"/>
            <a:ext cx="2906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 </a:t>
            </a:r>
            <a:r>
              <a:rPr lang="en-US" altLang="ko-KR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3000" b="1" dirty="0" smtClean="0">
                <a:ln w="0"/>
                <a:solidFill>
                  <a:srgbClr val="2F6B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지출</a:t>
            </a:r>
            <a:endParaRPr lang="en-US" altLang="ko-KR" sz="10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193</Words>
  <Application>Microsoft Office PowerPoint</Application>
  <PresentationFormat>와이드스크린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GGG</cp:lastModifiedBy>
  <cp:revision>58</cp:revision>
  <dcterms:created xsi:type="dcterms:W3CDTF">2023-07-30T12:40:10Z</dcterms:created>
  <dcterms:modified xsi:type="dcterms:W3CDTF">2023-08-17T00:39:44Z</dcterms:modified>
</cp:coreProperties>
</file>