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D01B-9AB5-4991-9C04-93DA7D916E88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714895" y="157942"/>
            <a:ext cx="11302976" cy="6404791"/>
            <a:chOff x="714895" y="157942"/>
            <a:chExt cx="11302976" cy="6404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2645223" y="157942"/>
              <a:ext cx="7330050" cy="6359236"/>
              <a:chOff x="2543694" y="83127"/>
              <a:chExt cx="7330050" cy="6359236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543694" y="83127"/>
                <a:ext cx="7330050" cy="6359236"/>
              </a:xfrm>
              <a:prstGeom prst="roundRect">
                <a:avLst>
                  <a:gd name="adj" fmla="val 1044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77838" y="83127"/>
                <a:ext cx="1202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WAS</a:t>
                </a:r>
                <a:endParaRPr lang="ko-KR" altLang="en-US" sz="3600" dirty="0"/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714895" y="2787391"/>
              <a:ext cx="1299898" cy="7870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smtClean="0">
                  <a:solidFill>
                    <a:schemeClr val="tx1"/>
                  </a:solidFill>
                </a:rPr>
                <a:t>View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955720" y="255955"/>
              <a:ext cx="1762298" cy="1479724"/>
              <a:chOff x="2941694" y="1031743"/>
              <a:chExt cx="1762298" cy="1479724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482021" y="1821511"/>
                <a:ext cx="681644" cy="6899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41694" y="1031743"/>
                <a:ext cx="1762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Encoding</a:t>
                </a:r>
              </a:p>
              <a:p>
                <a:pPr algn="ctr"/>
                <a:r>
                  <a:rPr lang="en-US" altLang="ko-KR" sz="2400" dirty="0" smtClean="0"/>
                  <a:t>Filter</a:t>
                </a:r>
                <a:endParaRPr lang="ko-KR" altLang="en-US" sz="2400" dirty="0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4407521" y="2751317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Servlet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707231" y="1889891"/>
              <a:ext cx="1310640" cy="10390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DB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28894" y="3790408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28894" y="1974175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DAO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6" idx="2"/>
            </p:cNvCxnSpPr>
            <p:nvPr/>
          </p:nvCxnSpPr>
          <p:spPr>
            <a:xfrm flipV="1">
              <a:off x="2014793" y="1390701"/>
              <a:ext cx="1481254" cy="160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6"/>
              <a:endCxn id="11" idx="0"/>
            </p:cNvCxnSpPr>
            <p:nvPr/>
          </p:nvCxnSpPr>
          <p:spPr>
            <a:xfrm>
              <a:off x="4177691" y="1390701"/>
              <a:ext cx="1327110" cy="13606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602081" y="3690784"/>
              <a:ext cx="826813" cy="4738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8400464" y="2993224"/>
              <a:ext cx="5107" cy="81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9623454" y="2277688"/>
              <a:ext cx="1083777" cy="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9623454" y="2588259"/>
              <a:ext cx="1083778" cy="9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10448914" y="5639403"/>
              <a:ext cx="1358514" cy="923330"/>
              <a:chOff x="10139607" y="5824132"/>
              <a:chExt cx="1358514" cy="92333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0139607" y="5824132"/>
                <a:ext cx="7280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요청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응답 </a:t>
                </a:r>
                <a:endParaRPr lang="ko-KR" altLang="en-US" dirty="0"/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 flipV="1">
                <a:off x="10867691" y="6096933"/>
                <a:ext cx="630430" cy="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245315" y="6285797"/>
                <a:ext cx="12528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867691" y="6511821"/>
                <a:ext cx="612323" cy="12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화살표 연결선 55"/>
            <p:cNvCxnSpPr/>
            <p:nvPr/>
          </p:nvCxnSpPr>
          <p:spPr>
            <a:xfrm>
              <a:off x="8703425" y="3013266"/>
              <a:ext cx="8314" cy="797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 flipV="1">
              <a:off x="6280655" y="3788150"/>
              <a:ext cx="1152006" cy="679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2014793" y="3337560"/>
              <a:ext cx="2388961" cy="10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/>
          <p:cNvSpPr/>
          <p:nvPr/>
        </p:nvSpPr>
        <p:spPr>
          <a:xfrm>
            <a:off x="8064578" y="3180932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65628" y="3474961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Scope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38148" y="3868502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65628" y="2833617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09664" y="1592909"/>
            <a:ext cx="923192" cy="3935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JSON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6</cp:revision>
  <dcterms:created xsi:type="dcterms:W3CDTF">2023-07-20T07:57:21Z</dcterms:created>
  <dcterms:modified xsi:type="dcterms:W3CDTF">2023-08-11T03:14:55Z</dcterms:modified>
</cp:coreProperties>
</file>