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10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23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1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2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41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0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46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D01B-9AB5-4991-9C04-93DA7D916E8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0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7D01B-9AB5-4991-9C04-93DA7D916E8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1D2E-3074-4D43-98C9-0019DF61D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714895" y="157942"/>
            <a:ext cx="11302976" cy="6404791"/>
            <a:chOff x="714895" y="157942"/>
            <a:chExt cx="11302976" cy="6404791"/>
          </a:xfrm>
        </p:grpSpPr>
        <p:grpSp>
          <p:nvGrpSpPr>
            <p:cNvPr id="17" name="그룹 16"/>
            <p:cNvGrpSpPr/>
            <p:nvPr/>
          </p:nvGrpSpPr>
          <p:grpSpPr>
            <a:xfrm>
              <a:off x="2645223" y="157942"/>
              <a:ext cx="7330050" cy="6359236"/>
              <a:chOff x="2543694" y="83127"/>
              <a:chExt cx="7330050" cy="6359236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2543694" y="83127"/>
                <a:ext cx="7330050" cy="635923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77838" y="83127"/>
                <a:ext cx="12025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dirty="0" smtClean="0"/>
                  <a:t>WAS</a:t>
                </a:r>
                <a:endParaRPr lang="ko-KR" altLang="en-US" sz="3600" dirty="0"/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714895" y="2787391"/>
              <a:ext cx="1299898" cy="78708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smtClean="0">
                  <a:solidFill>
                    <a:schemeClr val="tx1"/>
                  </a:solidFill>
                </a:rPr>
                <a:t>View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304779" y="1373051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Front</a:t>
              </a:r>
            </a:p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Controller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542481" y="2420455"/>
              <a:ext cx="1762298" cy="1520953"/>
              <a:chOff x="2528455" y="3196243"/>
              <a:chExt cx="1762298" cy="1520953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3068782" y="3196243"/>
                <a:ext cx="681644" cy="68995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528455" y="3886199"/>
                <a:ext cx="17622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/>
                  <a:t>Encoding</a:t>
                </a:r>
              </a:p>
              <a:p>
                <a:pPr algn="ctr"/>
                <a:r>
                  <a:rPr lang="en-US" altLang="ko-KR" sz="2400" dirty="0" smtClean="0"/>
                  <a:t>Filter</a:t>
                </a:r>
                <a:endParaRPr lang="ko-KR" altLang="en-US" sz="2400" dirty="0"/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>
              <a:off x="4304779" y="4467926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Servlet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0707231" y="1889891"/>
              <a:ext cx="1310640" cy="103909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DB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428894" y="3790408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28894" y="1974175"/>
              <a:ext cx="2194560" cy="103909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 smtClean="0">
                  <a:solidFill>
                    <a:schemeClr val="tx1"/>
                  </a:solidFill>
                </a:rPr>
                <a:t>DAO</a:t>
              </a:r>
              <a:endParaRPr lang="ko-KR" alt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/>
            <p:cNvCxnSpPr>
              <a:endCxn id="6" idx="2"/>
            </p:cNvCxnSpPr>
            <p:nvPr/>
          </p:nvCxnSpPr>
          <p:spPr>
            <a:xfrm flipV="1">
              <a:off x="2014793" y="2765433"/>
              <a:ext cx="1068015" cy="2478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3609196" y="1917370"/>
              <a:ext cx="705111" cy="5763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endCxn id="11" idx="0"/>
            </p:cNvCxnSpPr>
            <p:nvPr/>
          </p:nvCxnSpPr>
          <p:spPr>
            <a:xfrm>
              <a:off x="5402059" y="2419171"/>
              <a:ext cx="0" cy="204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6499339" y="4164676"/>
              <a:ext cx="929555" cy="6379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H="1" flipV="1">
              <a:off x="8400464" y="2993224"/>
              <a:ext cx="5107" cy="8172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V="1">
              <a:off x="9623454" y="2277688"/>
              <a:ext cx="1083777" cy="83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9623454" y="2588259"/>
              <a:ext cx="1083778" cy="96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10448914" y="5639403"/>
              <a:ext cx="1358514" cy="923330"/>
              <a:chOff x="10139607" y="5824132"/>
              <a:chExt cx="1358514" cy="92333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0139607" y="5824132"/>
                <a:ext cx="7280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요청</a:t>
                </a: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응답 </a:t>
                </a:r>
                <a:endParaRPr lang="ko-KR" altLang="en-US" dirty="0"/>
              </a:p>
            </p:txBody>
          </p:sp>
          <p:cxnSp>
            <p:nvCxnSpPr>
              <p:cNvPr id="25" name="직선 화살표 연결선 24"/>
              <p:cNvCxnSpPr/>
              <p:nvPr/>
            </p:nvCxnSpPr>
            <p:spPr>
              <a:xfrm flipV="1">
                <a:off x="10867691" y="6096933"/>
                <a:ext cx="630430" cy="2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245315" y="6285797"/>
                <a:ext cx="12528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/>
              <p:cNvCxnSpPr/>
              <p:nvPr/>
            </p:nvCxnSpPr>
            <p:spPr>
              <a:xfrm flipH="1">
                <a:off x="10867691" y="6511821"/>
                <a:ext cx="612323" cy="125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직선 화살표 연결선 55"/>
            <p:cNvCxnSpPr/>
            <p:nvPr/>
          </p:nvCxnSpPr>
          <p:spPr>
            <a:xfrm>
              <a:off x="8703425" y="3013266"/>
              <a:ext cx="8314" cy="79718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 flipH="1">
              <a:off x="6499339" y="4467926"/>
              <a:ext cx="933322" cy="6693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 flipH="1" flipV="1">
              <a:off x="2014793" y="3348013"/>
              <a:ext cx="2289986" cy="16368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482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GGG</dc:creator>
  <cp:lastModifiedBy>GGG</cp:lastModifiedBy>
  <cp:revision>5</cp:revision>
  <dcterms:created xsi:type="dcterms:W3CDTF">2023-07-20T07:57:21Z</dcterms:created>
  <dcterms:modified xsi:type="dcterms:W3CDTF">2023-07-20T09:23:01Z</dcterms:modified>
</cp:coreProperties>
</file>