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85" r:id="rId7"/>
    <p:sldId id="278" r:id="rId8"/>
    <p:sldId id="279" r:id="rId9"/>
    <p:sldId id="280" r:id="rId10"/>
    <p:sldId id="282" r:id="rId11"/>
    <p:sldId id="281" r:id="rId12"/>
    <p:sldId id="284" r:id="rId13"/>
    <p:sldId id="286" r:id="rId14"/>
    <p:sldId id="288" r:id="rId15"/>
    <p:sldId id="289" r:id="rId16"/>
    <p:sldId id="290" r:id="rId17"/>
    <p:sldId id="291" r:id="rId18"/>
    <p:sldId id="287" r:id="rId19"/>
    <p:sldId id="283" r:id="rId20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2023-07-21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2023-07-21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2023-07-21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2023-07-21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2023-07-21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2023-07-21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2023-07-21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2023-07-21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2023-07-21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2023-07-21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2023-07-21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2023-07-21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2023-07-21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2023-07-21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altLang="ko-KR" dirty="0" smtClean="0">
                <a:solidFill>
                  <a:srgbClr val="FFFFFF"/>
                </a:solidFill>
              </a:rPr>
              <a:t>ERP </a:t>
            </a:r>
            <a:r>
              <a:rPr lang="ko-KR" altLang="en-US" dirty="0" smtClean="0">
                <a:solidFill>
                  <a:srgbClr val="FFFFFF"/>
                </a:solidFill>
              </a:rPr>
              <a:t>프로젝트 중간발표</a:t>
            </a:r>
            <a:r>
              <a:rPr lang="en-US" altLang="ko-KR" dirty="0" smtClean="0">
                <a:solidFill>
                  <a:srgbClr val="FFFFFF"/>
                </a:solidFill>
              </a:rPr>
              <a:t>	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ko-KR" altLang="en-US" dirty="0" smtClean="0">
                <a:solidFill>
                  <a:srgbClr val="FFFFFF"/>
                </a:solidFill>
              </a:rPr>
              <a:t>김 도 윤</a:t>
            </a:r>
            <a:r>
              <a:rPr lang="en-US" altLang="ko-KR" dirty="0">
                <a:solidFill>
                  <a:srgbClr val="FFFFFF"/>
                </a:solidFill>
              </a:rPr>
              <a:t>	</a:t>
            </a:r>
            <a:r>
              <a:rPr lang="en-US" altLang="ko-KR" dirty="0" smtClean="0">
                <a:solidFill>
                  <a:srgbClr val="FFFFFF"/>
                </a:solidFill>
              </a:rPr>
              <a:t>/ </a:t>
            </a:r>
            <a:r>
              <a:rPr lang="ko-KR" altLang="en-US" dirty="0" smtClean="0">
                <a:solidFill>
                  <a:srgbClr val="FFFFFF"/>
                </a:solidFill>
              </a:rPr>
              <a:t>도 수 현 </a:t>
            </a:r>
            <a:r>
              <a:rPr lang="en-US" altLang="ko-KR" dirty="0" smtClean="0">
                <a:solidFill>
                  <a:srgbClr val="FFFFFF"/>
                </a:solidFill>
              </a:rPr>
              <a:t>/ </a:t>
            </a:r>
            <a:r>
              <a:rPr lang="ko-KR" altLang="en-US" dirty="0" smtClean="0">
                <a:solidFill>
                  <a:srgbClr val="FFFFFF"/>
                </a:solidFill>
              </a:rPr>
              <a:t>윤 도 일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81523" cy="68807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469" y="2156634"/>
            <a:ext cx="4274118" cy="239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49" y="158512"/>
            <a:ext cx="6935349" cy="18282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49" y="2094806"/>
            <a:ext cx="9711983" cy="467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5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 성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문서화의 중요성</a:t>
            </a:r>
            <a:endParaRPr lang="en-US" altLang="ko-KR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실행력의 부재</a:t>
            </a:r>
            <a:r>
              <a:rPr lang="en-US" altLang="ko-KR" sz="3200" dirty="0" smtClean="0"/>
              <a:t>(= </a:t>
            </a:r>
            <a:r>
              <a:rPr lang="ko-KR" altLang="en-US" sz="3200" dirty="0" smtClean="0"/>
              <a:t>게으름</a:t>
            </a:r>
            <a:r>
              <a:rPr lang="en-US" altLang="ko-KR" sz="3200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소통하려는 노력 부족</a:t>
            </a:r>
            <a:endParaRPr lang="en-US" altLang="ko-KR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/>
              <a:t> Java </a:t>
            </a:r>
            <a:r>
              <a:rPr lang="ko-KR" altLang="en-US" sz="3200" dirty="0" smtClean="0"/>
              <a:t>숙련도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94533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습득한 것들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JS, SQL, DAO</a:t>
            </a:r>
            <a:r>
              <a:rPr lang="ko-KR" altLang="en-US" dirty="0" smtClean="0"/>
              <a:t>와 친해짐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협업에서 시행착오 줄일 방법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다른 사람의 코드를 자세히 </a:t>
            </a:r>
            <a:r>
              <a:rPr lang="ko-KR" altLang="en-US" dirty="0" err="1" smtClean="0"/>
              <a:t>보게됨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941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앞으로의 계획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144684"/>
            <a:ext cx="9973610" cy="41646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3200" dirty="0" err="1" smtClean="0"/>
              <a:t>도윤씨와</a:t>
            </a:r>
            <a:r>
              <a:rPr lang="ko-KR" altLang="en-US" sz="3200" dirty="0" smtClean="0"/>
              <a:t> </a:t>
            </a:r>
            <a:r>
              <a:rPr lang="ko-KR" altLang="en-US" sz="3200" dirty="0" err="1"/>
              <a:t>포스기</a:t>
            </a:r>
            <a:r>
              <a:rPr lang="ko-KR" altLang="en-US" sz="3200" dirty="0"/>
              <a:t> </a:t>
            </a:r>
            <a:r>
              <a:rPr lang="ko-KR" altLang="en-US" sz="3200" dirty="0" err="1" smtClean="0"/>
              <a:t>주문창</a:t>
            </a:r>
            <a:r>
              <a:rPr lang="ko-KR" altLang="en-US" sz="3200" dirty="0" smtClean="0"/>
              <a:t> 구현</a:t>
            </a:r>
            <a:endParaRPr lang="en-US" altLang="ko-KR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3200" dirty="0"/>
              <a:t> </a:t>
            </a:r>
            <a:r>
              <a:rPr lang="ko-KR" altLang="en-US" sz="3200" dirty="0" smtClean="0"/>
              <a:t>상품 카테고리 구현</a:t>
            </a:r>
            <a:endParaRPr lang="en-US" altLang="ko-KR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3200" dirty="0"/>
              <a:t> </a:t>
            </a:r>
            <a:r>
              <a:rPr lang="ko-KR" altLang="en-US" sz="3200" dirty="0" smtClean="0"/>
              <a:t>스프링 프레임워크를 이용하여 개인 프로젝트 착수</a:t>
            </a:r>
            <a:endParaRPr lang="en-US" altLang="ko-KR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3200" dirty="0"/>
              <a:t> </a:t>
            </a:r>
            <a:r>
              <a:rPr lang="ko-KR" altLang="en-US" sz="3200" dirty="0" smtClean="0"/>
              <a:t>사람에게 살갑게 다가가기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9629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1939" y="2796401"/>
            <a:ext cx="5925312" cy="1499616"/>
          </a:xfrm>
        </p:spPr>
        <p:txBody>
          <a:bodyPr>
            <a:noAutofit/>
          </a:bodyPr>
          <a:lstStyle/>
          <a:p>
            <a:r>
              <a:rPr lang="ko-KR" altLang="en-US" sz="6600" smtClean="0"/>
              <a:t>감 사 합 </a:t>
            </a:r>
            <a:r>
              <a:rPr lang="ko-KR" altLang="en-US" sz="6600" dirty="0" err="1" smtClean="0"/>
              <a:t>니</a:t>
            </a:r>
            <a:r>
              <a:rPr lang="ko-KR" altLang="en-US" sz="6600" dirty="0" smtClean="0"/>
              <a:t> 다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802825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" y="88669"/>
            <a:ext cx="11903826" cy="66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4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dirty="0" smtClean="0"/>
              <a:t>목 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64556" cy="42727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4400" dirty="0" smtClean="0"/>
              <a:t> </a:t>
            </a:r>
            <a:r>
              <a:rPr lang="ko-KR" altLang="en-US" sz="4400" dirty="0" smtClean="0"/>
              <a:t>프로젝트 </a:t>
            </a:r>
            <a:r>
              <a:rPr lang="ko-KR" altLang="en-US" sz="4400" dirty="0" smtClean="0"/>
              <a:t>소개</a:t>
            </a:r>
            <a:endParaRPr lang="en-US" altLang="ko-KR" sz="4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4400" dirty="0"/>
              <a:t> </a:t>
            </a:r>
            <a:r>
              <a:rPr lang="ko-KR" altLang="en-US" sz="4400" dirty="0" smtClean="0"/>
              <a:t>파트 발표</a:t>
            </a:r>
            <a:endParaRPr lang="en-US" altLang="ko-KR" sz="4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4400" dirty="0" smtClean="0"/>
              <a:t> </a:t>
            </a:r>
            <a:r>
              <a:rPr lang="ko-KR" altLang="en-US" sz="4400" dirty="0" smtClean="0"/>
              <a:t>마무리</a:t>
            </a:r>
            <a:endParaRPr lang="en-US" altLang="ko-KR" sz="4400" dirty="0" smtClean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35070" y="2587815"/>
            <a:ext cx="6935463" cy="1499616"/>
          </a:xfrm>
        </p:spPr>
        <p:txBody>
          <a:bodyPr>
            <a:noAutofit/>
          </a:bodyPr>
          <a:lstStyle/>
          <a:p>
            <a:r>
              <a:rPr lang="ko-KR" altLang="en-US" sz="8000" dirty="0" smtClean="0"/>
              <a:t>프로젝트 소개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42308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70" y="0"/>
            <a:ext cx="9093660" cy="688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6" y="0"/>
            <a:ext cx="11938743" cy="6858000"/>
          </a:xfrm>
          <a:ln>
            <a:solidFill>
              <a:srgbClr val="FF0000"/>
            </a:solidFill>
          </a:ln>
        </p:spPr>
      </p:pic>
      <p:sp>
        <p:nvSpPr>
          <p:cNvPr id="7" name="타원 6"/>
          <p:cNvSpPr/>
          <p:nvPr/>
        </p:nvSpPr>
        <p:spPr>
          <a:xfrm>
            <a:off x="6616931" y="2227811"/>
            <a:ext cx="1072342" cy="8395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616931" y="3826626"/>
            <a:ext cx="1072342" cy="8395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9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55662" y="2583351"/>
            <a:ext cx="5469805" cy="1499616"/>
          </a:xfrm>
        </p:spPr>
        <p:txBody>
          <a:bodyPr>
            <a:normAutofit/>
          </a:bodyPr>
          <a:lstStyle/>
          <a:p>
            <a:r>
              <a:rPr lang="ko-KR" altLang="en-US" sz="8800" dirty="0" smtClean="0"/>
              <a:t>파트 발표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43174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83706" y="2655085"/>
            <a:ext cx="3880381" cy="1499616"/>
          </a:xfrm>
        </p:spPr>
        <p:txBody>
          <a:bodyPr/>
          <a:lstStyle/>
          <a:p>
            <a:r>
              <a:rPr lang="ko-KR" altLang="en-US" dirty="0" smtClean="0"/>
              <a:t>매출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달력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58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14895" y="157942"/>
            <a:ext cx="11302976" cy="6404791"/>
            <a:chOff x="714895" y="157942"/>
            <a:chExt cx="11302976" cy="6404791"/>
          </a:xfrm>
        </p:grpSpPr>
        <p:grpSp>
          <p:nvGrpSpPr>
            <p:cNvPr id="6" name="그룹 5"/>
            <p:cNvGrpSpPr/>
            <p:nvPr/>
          </p:nvGrpSpPr>
          <p:grpSpPr>
            <a:xfrm>
              <a:off x="2645223" y="157942"/>
              <a:ext cx="7330050" cy="6359236"/>
              <a:chOff x="2543694" y="83127"/>
              <a:chExt cx="7330050" cy="6359236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2543694" y="83127"/>
                <a:ext cx="7330050" cy="635923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577838" y="83127"/>
                <a:ext cx="12025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/>
                  <a:t>WAS</a:t>
                </a:r>
                <a:endParaRPr lang="ko-KR" altLang="en-US" sz="3600" dirty="0"/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714895" y="2787391"/>
              <a:ext cx="1299898" cy="78708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smtClean="0">
                  <a:solidFill>
                    <a:schemeClr val="tx1"/>
                  </a:solidFill>
                </a:rPr>
                <a:t>View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304779" y="1373051"/>
              <a:ext cx="2194560" cy="103909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Front</a:t>
              </a:r>
            </a:p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Controller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542481" y="2420455"/>
              <a:ext cx="1762298" cy="1520953"/>
              <a:chOff x="2528455" y="3196243"/>
              <a:chExt cx="1762298" cy="1520953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3068782" y="3196243"/>
                <a:ext cx="681644" cy="68995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28455" y="3886199"/>
                <a:ext cx="17622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/>
                  <a:t>Encoding</a:t>
                </a:r>
              </a:p>
              <a:p>
                <a:pPr algn="ctr"/>
                <a:r>
                  <a:rPr lang="en-US" altLang="ko-KR" sz="2400" dirty="0" smtClean="0"/>
                  <a:t>Filter</a:t>
                </a:r>
                <a:endParaRPr lang="ko-KR" altLang="en-US" sz="2400" dirty="0"/>
              </a:p>
            </p:txBody>
          </p:sp>
        </p:grpSp>
        <p:sp>
          <p:nvSpPr>
            <p:cNvPr id="10" name="모서리가 둥근 직사각형 9"/>
            <p:cNvSpPr/>
            <p:nvPr/>
          </p:nvSpPr>
          <p:spPr>
            <a:xfrm>
              <a:off x="4304779" y="4467926"/>
              <a:ext cx="2194560" cy="103909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</a:rPr>
                <a:t>Servlet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0707231" y="1889891"/>
              <a:ext cx="1310640" cy="103909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</a:rPr>
                <a:t>DB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428894" y="3790408"/>
              <a:ext cx="2194560" cy="103909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7428894" y="1974175"/>
              <a:ext cx="2194560" cy="103909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</a:rPr>
                <a:t>DAO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endCxn id="29" idx="2"/>
            </p:cNvCxnSpPr>
            <p:nvPr/>
          </p:nvCxnSpPr>
          <p:spPr>
            <a:xfrm flipV="1">
              <a:off x="2014793" y="2765433"/>
              <a:ext cx="1068015" cy="2478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3609196" y="1917370"/>
              <a:ext cx="705111" cy="5763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endCxn id="10" idx="0"/>
            </p:cNvCxnSpPr>
            <p:nvPr/>
          </p:nvCxnSpPr>
          <p:spPr>
            <a:xfrm>
              <a:off x="5402059" y="2419171"/>
              <a:ext cx="0" cy="20487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V="1">
              <a:off x="6499339" y="4164676"/>
              <a:ext cx="929555" cy="6379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H="1" flipV="1">
              <a:off x="8400464" y="2993224"/>
              <a:ext cx="5107" cy="81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9623454" y="2277688"/>
              <a:ext cx="1083777" cy="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H="1">
              <a:off x="9623454" y="2588259"/>
              <a:ext cx="1083778" cy="9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10448914" y="5639403"/>
              <a:ext cx="1358514" cy="923330"/>
              <a:chOff x="10139607" y="5824132"/>
              <a:chExt cx="1358514" cy="92333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0139607" y="5824132"/>
                <a:ext cx="7280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요청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응답 </a:t>
                </a:r>
                <a:endParaRPr lang="ko-KR" altLang="en-US" dirty="0"/>
              </a:p>
            </p:txBody>
          </p:sp>
          <p:cxnSp>
            <p:nvCxnSpPr>
              <p:cNvPr id="26" name="직선 화살표 연결선 25"/>
              <p:cNvCxnSpPr/>
              <p:nvPr/>
            </p:nvCxnSpPr>
            <p:spPr>
              <a:xfrm flipV="1">
                <a:off x="10867691" y="6096933"/>
                <a:ext cx="630430" cy="29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10245315" y="6285797"/>
                <a:ext cx="12528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 flipH="1">
                <a:off x="10867691" y="6511821"/>
                <a:ext cx="612323" cy="125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화살표 연결선 21"/>
            <p:cNvCxnSpPr/>
            <p:nvPr/>
          </p:nvCxnSpPr>
          <p:spPr>
            <a:xfrm>
              <a:off x="8703425" y="3013266"/>
              <a:ext cx="8314" cy="7971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>
              <a:off x="6499339" y="4467926"/>
              <a:ext cx="933322" cy="6693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 flipV="1">
              <a:off x="2014793" y="3348013"/>
              <a:ext cx="2289986" cy="16368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997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4" y="717089"/>
            <a:ext cx="11586374" cy="541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51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106</Words>
  <Application>Microsoft Office PowerPoint</Application>
  <PresentationFormat>와이드스크린</PresentationFormat>
  <Paragraphs>38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HY얕은샘물M</vt:lpstr>
      <vt:lpstr>맑은 고딕</vt:lpstr>
      <vt:lpstr>Calibri</vt:lpstr>
      <vt:lpstr>Tw Cen MT</vt:lpstr>
      <vt:lpstr>Wingdings</vt:lpstr>
      <vt:lpstr>Wingdings 3</vt:lpstr>
      <vt:lpstr>통합</vt:lpstr>
      <vt:lpstr>ERP 프로젝트 중간발표 </vt:lpstr>
      <vt:lpstr>목 차</vt:lpstr>
      <vt:lpstr>프로젝트 소개</vt:lpstr>
      <vt:lpstr>PowerPoint 프레젠테이션</vt:lpstr>
      <vt:lpstr>PowerPoint 프레젠테이션</vt:lpstr>
      <vt:lpstr>파트 발표</vt:lpstr>
      <vt:lpstr>매출 - 달력</vt:lpstr>
      <vt:lpstr>PowerPoint 프레젠테이션</vt:lpstr>
      <vt:lpstr>PowerPoint 프레젠테이션</vt:lpstr>
      <vt:lpstr>PowerPoint 프레젠테이션</vt:lpstr>
      <vt:lpstr>PowerPoint 프레젠테이션</vt:lpstr>
      <vt:lpstr>반 성 점</vt:lpstr>
      <vt:lpstr>습득한 것들</vt:lpstr>
      <vt:lpstr>앞으로의 계획(목표)</vt:lpstr>
      <vt:lpstr>감 사 합 니 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2023-07-20T07:35:15Z</dcterms:created>
  <dcterms:modified xsi:type="dcterms:W3CDTF">2023-07-21T02:26:10Z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