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0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1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47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3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5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5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33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0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CD02-35ED-45F3-968A-8626926E4739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86DB-DBA8-4029-9DF5-BD941511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4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219" y="108064"/>
            <a:ext cx="11094720" cy="72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16977" y="1633046"/>
            <a:ext cx="1804737" cy="73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219" y="1521228"/>
            <a:ext cx="1925782" cy="5195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상품조회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상품등록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레시피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219" y="901930"/>
            <a:ext cx="11094720" cy="548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지출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메뉴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rgbClr val="7030A0"/>
                </a:solidFill>
              </a:rPr>
              <a:t>상품</a:t>
            </a:r>
            <a:endParaRPr lang="ko-KR" altLang="en-US" dirty="0">
              <a:solidFill>
                <a:srgbClr val="7030A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99608" y="1524872"/>
            <a:ext cx="9055331" cy="5195454"/>
            <a:chOff x="2556018" y="2559297"/>
            <a:chExt cx="9055331" cy="5195454"/>
          </a:xfrm>
        </p:grpSpPr>
        <p:sp>
          <p:nvSpPr>
            <p:cNvPr id="7" name="직사각형 6"/>
            <p:cNvSpPr/>
            <p:nvPr/>
          </p:nvSpPr>
          <p:spPr>
            <a:xfrm>
              <a:off x="2556018" y="2559297"/>
              <a:ext cx="9055331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40536" y="3557851"/>
              <a:ext cx="1953490" cy="1417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상품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이미지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0536" y="4975170"/>
              <a:ext cx="1953490" cy="335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상품명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580267" y="2552009"/>
            <a:ext cx="1953490" cy="141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80267" y="3969328"/>
            <a:ext cx="1953490" cy="335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2053" y="2552009"/>
            <a:ext cx="1953490" cy="141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82053" y="3969328"/>
            <a:ext cx="1953490" cy="335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0267" y="4634345"/>
            <a:ext cx="1953490" cy="141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80267" y="6051664"/>
            <a:ext cx="1953490" cy="335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76849" y="4634345"/>
            <a:ext cx="1953490" cy="141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76849" y="6051664"/>
            <a:ext cx="1953490" cy="335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82053" y="4634345"/>
            <a:ext cx="1953490" cy="1417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082053" y="6048891"/>
            <a:ext cx="1953490" cy="335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4" y="1734751"/>
            <a:ext cx="530322" cy="53032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13" y="1586179"/>
            <a:ext cx="827466" cy="82746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9516977" y="1624263"/>
            <a:ext cx="801236" cy="74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528" y="3230992"/>
            <a:ext cx="1525932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219" y="108064"/>
            <a:ext cx="11094720" cy="72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ERP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16977" y="1633046"/>
            <a:ext cx="1804737" cy="7337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0219" y="1521228"/>
            <a:ext cx="1925782" cy="5195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</a:rPr>
              <a:t>상품조회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상품등록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레시피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219" y="901930"/>
            <a:ext cx="11094720" cy="548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지출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메뉴 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rgbClr val="7030A0"/>
                </a:solidFill>
              </a:rPr>
              <a:t>상품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9608" y="1524872"/>
            <a:ext cx="9055331" cy="5195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84" y="1881994"/>
            <a:ext cx="530322" cy="53032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13" y="1733422"/>
            <a:ext cx="827466" cy="82746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0309889" y="1780289"/>
            <a:ext cx="835790" cy="742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22479"/>
              </p:ext>
            </p:extLst>
          </p:nvPr>
        </p:nvGraphicFramePr>
        <p:xfrm>
          <a:off x="2896572" y="2982868"/>
          <a:ext cx="8061401" cy="2739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876">
                  <a:extLst>
                    <a:ext uri="{9D8B030D-6E8A-4147-A177-3AD203B41FA5}">
                      <a16:colId xmlns:a16="http://schemas.microsoft.com/office/drawing/2014/main" val="3618564533"/>
                    </a:ext>
                  </a:extLst>
                </a:gridCol>
                <a:gridCol w="1735937">
                  <a:extLst>
                    <a:ext uri="{9D8B030D-6E8A-4147-A177-3AD203B41FA5}">
                      <a16:colId xmlns:a16="http://schemas.microsoft.com/office/drawing/2014/main" val="2439893150"/>
                    </a:ext>
                  </a:extLst>
                </a:gridCol>
                <a:gridCol w="1474038">
                  <a:extLst>
                    <a:ext uri="{9D8B030D-6E8A-4147-A177-3AD203B41FA5}">
                      <a16:colId xmlns:a16="http://schemas.microsoft.com/office/drawing/2014/main" val="129491805"/>
                    </a:ext>
                  </a:extLst>
                </a:gridCol>
                <a:gridCol w="1050102">
                  <a:extLst>
                    <a:ext uri="{9D8B030D-6E8A-4147-A177-3AD203B41FA5}">
                      <a16:colId xmlns:a16="http://schemas.microsoft.com/office/drawing/2014/main" val="4223272102"/>
                    </a:ext>
                  </a:extLst>
                </a:gridCol>
                <a:gridCol w="835310">
                  <a:extLst>
                    <a:ext uri="{9D8B030D-6E8A-4147-A177-3AD203B41FA5}">
                      <a16:colId xmlns:a16="http://schemas.microsoft.com/office/drawing/2014/main" val="1738300782"/>
                    </a:ext>
                  </a:extLst>
                </a:gridCol>
                <a:gridCol w="894974">
                  <a:extLst>
                    <a:ext uri="{9D8B030D-6E8A-4147-A177-3AD203B41FA5}">
                      <a16:colId xmlns:a16="http://schemas.microsoft.com/office/drawing/2014/main" val="3827367263"/>
                    </a:ext>
                  </a:extLst>
                </a:gridCol>
                <a:gridCol w="937164">
                  <a:extLst>
                    <a:ext uri="{9D8B030D-6E8A-4147-A177-3AD203B41FA5}">
                      <a16:colId xmlns:a16="http://schemas.microsoft.com/office/drawing/2014/main" val="1211602132"/>
                    </a:ext>
                  </a:extLst>
                </a:gridCol>
              </a:tblGrid>
              <a:tr h="547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상품코드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원가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마진율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76668"/>
                  </a:ext>
                </a:extLst>
              </a:tr>
              <a:tr h="547943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PR001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아메리카노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/>
                        <a:t>커피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3500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6746"/>
                  </a:ext>
                </a:extLst>
              </a:tr>
              <a:tr h="54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PR002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카페라떼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/>
                        <a:t>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4600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5059"/>
                  </a:ext>
                </a:extLst>
              </a:tr>
              <a:tr h="54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PR003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바닐라라떼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/>
                        <a:t>커피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6000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5700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390301"/>
                  </a:ext>
                </a:extLst>
              </a:tr>
              <a:tr h="547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PR501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빵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/>
                        <a:t>디저트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3000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2800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 smtClean="0"/>
                        <a:t>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930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0144" y="3236495"/>
            <a:ext cx="1525932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856" y="3268762"/>
            <a:ext cx="469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체크박스</a:t>
            </a:r>
            <a:endParaRPr lang="en-US" altLang="ko-KR" dirty="0" smtClean="0"/>
          </a:p>
          <a:p>
            <a:r>
              <a:rPr lang="ko-KR" altLang="en-US" dirty="0" smtClean="0"/>
              <a:t>  추가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06689" y="6091084"/>
            <a:ext cx="1251284" cy="4041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6930190" y="6003757"/>
            <a:ext cx="2586788" cy="491427"/>
          </a:xfrm>
          <a:prstGeom prst="wedgeRectCallout">
            <a:avLst>
              <a:gd name="adj1" fmla="val 57545"/>
              <a:gd name="adj2" fmla="val 20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정말 삭제하시겠습니까</a:t>
            </a:r>
            <a:r>
              <a:rPr lang="en-US" altLang="ko-KR" dirty="0" smtClean="0"/>
              <a:t>? Alert </a:t>
            </a:r>
            <a:r>
              <a:rPr lang="ko-KR" altLang="en-US" dirty="0" smtClean="0"/>
              <a:t>창 말고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2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7955" y="132665"/>
            <a:ext cx="11094720" cy="6599692"/>
            <a:chOff x="360219" y="120634"/>
            <a:chExt cx="11094720" cy="6599692"/>
          </a:xfrm>
        </p:grpSpPr>
        <p:sp>
          <p:nvSpPr>
            <p:cNvPr id="4" name="직사각형 3"/>
            <p:cNvSpPr/>
            <p:nvPr/>
          </p:nvSpPr>
          <p:spPr>
            <a:xfrm>
              <a:off x="360219" y="120634"/>
              <a:ext cx="11094720" cy="72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16977" y="1633046"/>
              <a:ext cx="1804737" cy="733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0219" y="1521228"/>
              <a:ext cx="1925782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상품조회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상품등록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레시피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219" y="901930"/>
              <a:ext cx="11094720" cy="548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지출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메뉴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상품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99608" y="1524872"/>
              <a:ext cx="9055331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87880" y="3412265"/>
            <a:ext cx="1525932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65018" y="1819728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아메리카노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65018" y="2407350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4,000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65018" y="2994972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커피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65018" y="3582594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Americano.jpg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65018" y="4683552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0.02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65018" y="5235193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5018" y="5786834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4326" y="181972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34325" y="2378809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 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53048" y="303096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3048" y="36248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 진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7964905" y="3003864"/>
            <a:ext cx="324853" cy="4084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964905" y="3006985"/>
            <a:ext cx="0" cy="417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554453" y="3590047"/>
            <a:ext cx="1251284" cy="4041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파일선택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3621505" y="4152464"/>
            <a:ext cx="6184232" cy="1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53047" y="418793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9300" y="4774955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 두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49300" y="579478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 </a:t>
            </a:r>
            <a:r>
              <a:rPr lang="ko-KR" altLang="en-US" dirty="0" err="1" smtClean="0"/>
              <a:t>럽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30577" y="5242585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 유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554453" y="6219520"/>
            <a:ext cx="1251284" cy="4041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상품수정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57951" y="1684230"/>
            <a:ext cx="212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상품수정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682164" y="1722837"/>
            <a:ext cx="1118937" cy="367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73979" y="2378809"/>
            <a:ext cx="50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5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7955" y="132665"/>
            <a:ext cx="11094720" cy="6599692"/>
            <a:chOff x="360219" y="120634"/>
            <a:chExt cx="11094720" cy="6599692"/>
          </a:xfrm>
        </p:grpSpPr>
        <p:sp>
          <p:nvSpPr>
            <p:cNvPr id="4" name="직사각형 3"/>
            <p:cNvSpPr/>
            <p:nvPr/>
          </p:nvSpPr>
          <p:spPr>
            <a:xfrm>
              <a:off x="360219" y="120634"/>
              <a:ext cx="11094720" cy="72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16977" y="1633046"/>
              <a:ext cx="1804737" cy="733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0219" y="1521228"/>
              <a:ext cx="1925782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상품조회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상품등록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레시피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219" y="901930"/>
              <a:ext cx="11094720" cy="548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지출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메뉴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상품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99608" y="1524872"/>
              <a:ext cx="9055331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87880" y="3940011"/>
            <a:ext cx="1525932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65018" y="1819728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65018" y="2407350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018" y="2994972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사이드바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465018" y="3582594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65018" y="4683552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465018" y="5235193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65018" y="5786834"/>
            <a:ext cx="2824740" cy="411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4326" y="1819728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상품명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34325" y="2378809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 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953048" y="303096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53048" y="36248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 진</a:t>
            </a:r>
            <a:endParaRPr lang="ko-KR" altLang="en-US" dirty="0"/>
          </a:p>
        </p:txBody>
      </p:sp>
      <p:sp>
        <p:nvSpPr>
          <p:cNvPr id="6" name="이등변 삼각형 5"/>
          <p:cNvSpPr/>
          <p:nvPr/>
        </p:nvSpPr>
        <p:spPr>
          <a:xfrm rot="10800000">
            <a:off x="7964905" y="3003864"/>
            <a:ext cx="324853" cy="40840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964905" y="3006985"/>
            <a:ext cx="0" cy="417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554453" y="3590047"/>
            <a:ext cx="1251284" cy="4041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파일선택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3621505" y="4152464"/>
            <a:ext cx="6184232" cy="12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53047" y="418793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레시피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9300" y="4774955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 료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49300" y="579478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 료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30577" y="5242585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재 료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554453" y="6219520"/>
            <a:ext cx="1251284" cy="4041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7955" y="150228"/>
            <a:ext cx="11094720" cy="6595691"/>
            <a:chOff x="360219" y="124635"/>
            <a:chExt cx="11094720" cy="6595691"/>
          </a:xfrm>
        </p:grpSpPr>
        <p:sp>
          <p:nvSpPr>
            <p:cNvPr id="4" name="직사각형 3"/>
            <p:cNvSpPr/>
            <p:nvPr/>
          </p:nvSpPr>
          <p:spPr>
            <a:xfrm>
              <a:off x="360219" y="124635"/>
              <a:ext cx="11094720" cy="723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ERP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516977" y="1633046"/>
              <a:ext cx="1804737" cy="733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0219" y="1521228"/>
              <a:ext cx="1925782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accent1">
                      <a:lumMod val="75000"/>
                    </a:schemeClr>
                  </a:solidFill>
                </a:rPr>
                <a:t>상품조회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상품등록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accent1">
                      <a:lumMod val="75000"/>
                    </a:schemeClr>
                  </a:solidFill>
                </a:rPr>
                <a:t>레시피</a:t>
              </a:r>
              <a:endParaRPr lang="en-US" altLang="ko-KR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219" y="901930"/>
              <a:ext cx="11094720" cy="548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홈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지출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메뉴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</a:t>
              </a:r>
              <a:r>
                <a:rPr lang="ko-KR" altLang="en-US" dirty="0" smtClean="0">
                  <a:solidFill>
                    <a:srgbClr val="7030A0"/>
                  </a:solidFill>
                </a:rPr>
                <a:t>상품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99608" y="1524872"/>
              <a:ext cx="9055331" cy="5195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87880" y="4481432"/>
            <a:ext cx="1525932" cy="409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23283"/>
              </p:ext>
            </p:extLst>
          </p:nvPr>
        </p:nvGraphicFramePr>
        <p:xfrm>
          <a:off x="2991009" y="3085785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188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2611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775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7662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8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아메리카노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1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카페라떼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6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바닐라라떼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4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132</Words>
  <Application>Microsoft Office PowerPoint</Application>
  <PresentationFormat>와이드스크린</PresentationFormat>
  <Paragraphs>123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13</cp:revision>
  <dcterms:created xsi:type="dcterms:W3CDTF">2023-07-27T08:54:24Z</dcterms:created>
  <dcterms:modified xsi:type="dcterms:W3CDTF">2023-07-28T08:46:35Z</dcterms:modified>
</cp:coreProperties>
</file>