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5BF2-8670-4C45-ADE3-7D4440CDAC04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D995-DB38-4C5D-A8A1-3ABFA620A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5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5BF2-8670-4C45-ADE3-7D4440CDAC04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D995-DB38-4C5D-A8A1-3ABFA620A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47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5BF2-8670-4C45-ADE3-7D4440CDAC04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D995-DB38-4C5D-A8A1-3ABFA620A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5BF2-8670-4C45-ADE3-7D4440CDAC04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D995-DB38-4C5D-A8A1-3ABFA620A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89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5BF2-8670-4C45-ADE3-7D4440CDAC04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D995-DB38-4C5D-A8A1-3ABFA620A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0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5BF2-8670-4C45-ADE3-7D4440CDAC04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D995-DB38-4C5D-A8A1-3ABFA620A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26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5BF2-8670-4C45-ADE3-7D4440CDAC04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D995-DB38-4C5D-A8A1-3ABFA620A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614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5BF2-8670-4C45-ADE3-7D4440CDAC04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D995-DB38-4C5D-A8A1-3ABFA620A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01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5BF2-8670-4C45-ADE3-7D4440CDAC04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D995-DB38-4C5D-A8A1-3ABFA620A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15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5BF2-8670-4C45-ADE3-7D4440CDAC04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D995-DB38-4C5D-A8A1-3ABFA620A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38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5BF2-8670-4C45-ADE3-7D4440CDAC04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6D995-DB38-4C5D-A8A1-3ABFA620A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78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25BF2-8670-4C45-ADE3-7D4440CDAC04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6D995-DB38-4C5D-A8A1-3ABFA620A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80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2262" y="739832"/>
            <a:ext cx="11596254" cy="5960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2262" y="110837"/>
            <a:ext cx="11596254" cy="512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div class=“.header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51175" y="6362194"/>
            <a:ext cx="304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div class =“.wrapper”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33496" y="861255"/>
            <a:ext cx="5533505" cy="5616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82863" y="861256"/>
            <a:ext cx="5618884" cy="561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div class=“.</a:t>
            </a:r>
            <a:r>
              <a:rPr lang="en-US" altLang="ko-KR" dirty="0" err="1" smtClean="0">
                <a:solidFill>
                  <a:schemeClr val="tx1"/>
                </a:solidFill>
              </a:rPr>
              <a:t>menu_section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9357" y="956857"/>
            <a:ext cx="5301789" cy="2947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div class=“.</a:t>
            </a:r>
            <a:r>
              <a:rPr lang="en-US" altLang="ko-KR" dirty="0" err="1" smtClean="0">
                <a:solidFill>
                  <a:schemeClr val="tx1"/>
                </a:solidFill>
              </a:rPr>
              <a:t>print_payinfo</a:t>
            </a:r>
            <a:r>
              <a:rPr lang="en-US" altLang="ko-KR" dirty="0" smtClean="0">
                <a:solidFill>
                  <a:schemeClr val="tx1"/>
                </a:solidFill>
              </a:rPr>
              <a:t>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95401" y="6123801"/>
            <a:ext cx="304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div class </a:t>
            </a:r>
            <a:r>
              <a:rPr lang="en-US" altLang="ko-KR" smtClean="0"/>
              <a:t>=“.</a:t>
            </a:r>
            <a:r>
              <a:rPr lang="en-US" altLang="ko-KR" dirty="0" err="1" smtClean="0"/>
              <a:t>print_section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242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GGG</dc:creator>
  <cp:lastModifiedBy>GGG</cp:lastModifiedBy>
  <cp:revision>4</cp:revision>
  <dcterms:created xsi:type="dcterms:W3CDTF">2023-07-19T07:39:31Z</dcterms:created>
  <dcterms:modified xsi:type="dcterms:W3CDTF">2023-07-19T07:53:06Z</dcterms:modified>
</cp:coreProperties>
</file>