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5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9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5D13-116E-4190-8BC1-E603BC45C0F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BF14-A70B-4256-AFE8-F6E3B6F62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6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529" y="914400"/>
            <a:ext cx="11005457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큰 메뉴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nav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529" y="1738992"/>
            <a:ext cx="1420585" cy="4441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상세메뉴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(sidebar)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41071" y="1738992"/>
            <a:ext cx="9437915" cy="4457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섹션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(section)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3529" y="89808"/>
            <a:ext cx="11005457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제목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(header)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7686" y="538843"/>
            <a:ext cx="853984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큰메뉴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매출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지출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재고 </a:t>
            </a:r>
            <a:r>
              <a:rPr lang="en-US" altLang="ko-KR" dirty="0" smtClean="0"/>
              <a:t>/ (</a:t>
            </a:r>
            <a:r>
              <a:rPr lang="ko-KR" altLang="en-US" dirty="0" smtClean="0"/>
              <a:t>직원관리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7686" y="1877785"/>
            <a:ext cx="2106385" cy="45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Sidebar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err="1" smtClean="0"/>
              <a:t>재량것</a:t>
            </a:r>
            <a:r>
              <a:rPr lang="ko-KR" altLang="en-US" dirty="0" smtClean="0"/>
              <a:t> 알아서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1029" y="1877785"/>
            <a:ext cx="6286500" cy="45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아메리카노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원두 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err="1" smtClean="0"/>
              <a:t>카페라떼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원두</a:t>
            </a:r>
            <a:r>
              <a:rPr lang="en-US" altLang="ko-KR" dirty="0" smtClean="0"/>
              <a:t>1 </a:t>
            </a:r>
            <a:r>
              <a:rPr lang="ko-KR" altLang="en-US" dirty="0" smtClean="0"/>
              <a:t>우유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err="1" smtClean="0"/>
              <a:t>바닐라라떼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원두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우유</a:t>
            </a:r>
            <a:r>
              <a:rPr lang="en-US" altLang="ko-KR" dirty="0" smtClean="0"/>
              <a:t>1 </a:t>
            </a:r>
            <a:r>
              <a:rPr lang="ko-KR" altLang="en-US" dirty="0" smtClean="0"/>
              <a:t>시럽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smtClean="0"/>
              <a:t>디저트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빵</a:t>
            </a:r>
            <a:r>
              <a:rPr lang="en-US" altLang="ko-KR" dirty="0" smtClean="0"/>
              <a:t>1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414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615" y="163285"/>
            <a:ext cx="4180114" cy="210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 명명</a:t>
            </a:r>
            <a:endParaRPr lang="en-US" altLang="ko-KR" dirty="0"/>
          </a:p>
          <a:p>
            <a:pPr algn="ctr"/>
            <a:r>
              <a:rPr lang="ko-KR" altLang="en-US" dirty="0" smtClean="0"/>
              <a:t>알파벳 </a:t>
            </a:r>
            <a:r>
              <a:rPr lang="ko-KR" altLang="en-US" dirty="0" err="1" smtClean="0"/>
              <a:t>두글자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+ 001</a:t>
            </a:r>
          </a:p>
          <a:p>
            <a:pPr algn="ctr"/>
            <a:r>
              <a:rPr lang="ko-KR" altLang="en-US" dirty="0" smtClean="0"/>
              <a:t>디저트 </a:t>
            </a:r>
            <a:r>
              <a:rPr lang="en-US" altLang="ko-KR" dirty="0" smtClean="0"/>
              <a:t>: PR501</a:t>
            </a:r>
          </a:p>
          <a:p>
            <a:pPr algn="ctr"/>
            <a:r>
              <a:rPr lang="ko-KR" altLang="en-US" dirty="0" smtClean="0"/>
              <a:t>매출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컬럼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SA_no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번호 </a:t>
            </a:r>
            <a:r>
              <a:rPr lang="en-US" altLang="ko-KR" dirty="0" smtClean="0"/>
              <a:t>: 100,001</a:t>
            </a:r>
          </a:p>
          <a:p>
            <a:pPr algn="ctr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5" y="2465614"/>
            <a:ext cx="9682842" cy="39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3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70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9</cp:revision>
  <dcterms:created xsi:type="dcterms:W3CDTF">2023-06-23T00:28:24Z</dcterms:created>
  <dcterms:modified xsi:type="dcterms:W3CDTF">2023-06-23T06:00:51Z</dcterms:modified>
</cp:coreProperties>
</file>