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71A89-4068-4139-9EC4-35FE6D1BB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121BE-2A72-4D39-8799-6B6BA3951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F8B78F-1ECD-4848-BCA9-85405D10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1AAE1-88F0-4E0A-BF77-CAA4BA0B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3ACCE-63A6-4C40-AB45-C91C5838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9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A3B22-8DF5-40D0-8849-84A1C116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DB35C9-7080-4EEC-8509-E226A5AE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97F39-2B0B-4E3C-A3EC-00824706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18F49-5DFF-4D99-992B-1CC95746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AB936-506E-48D1-88A6-3710B768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7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87C341-0B47-4985-AE02-532A1B0A0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FBEB06-2283-48E3-8C74-07A4498D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9FB22-2C7F-41FD-9ADC-C234E7E1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6BC15-2A9D-46AF-9B65-B44BCAB2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0A3F82-04D6-44C6-A2C0-CB2BB82D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7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BC4EF-B864-4BE5-999E-7E671CDE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747B2-1664-4540-A0C1-796897ED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BB4305-7AE6-43E0-BCE4-294E1C04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A4942-3BE8-4270-82B5-106EBAE0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3BCDFD-FFF5-414A-B14B-FD35823E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65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13F1-F3EC-4B0F-A66A-D1065A77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CA103-29AB-4986-8C10-09BFEF93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6335D3-442A-4B5B-8C3E-EBBC3514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AE905-629F-4B02-BB01-AD53010B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DB108-1DBA-4549-A325-01862B63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8480-CAE6-42B8-ABE8-19C41C3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B72C6-A57A-4CA8-8AC8-4B2B124D5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6C9DBD-1F5E-43BA-9A05-CEC374ED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E43C7-DFA6-45BD-AD90-FD52CC38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8807B5-CE49-4774-988A-F547349C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17782A-BFDC-4499-A5BF-B8BE0290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513CB-CD20-45FB-B1D1-7F5CB556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17719D-85EF-4FBE-9B1D-6D4FFD96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1BA50-CE35-4AA7-A163-E12E12554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90FD19-C547-48A3-BCA2-88C1C146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01EBC1-1180-4A7F-B93B-EE5E9D9FF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8E519B-CEFE-458A-8F8D-861D4307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319A9A-1095-48CF-9583-118525B1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0EFE80-D93F-4E3C-BC39-62250DBB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0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1B2AE-6475-4B7F-A600-3BED2E1E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6C7382-C9FD-43F2-B60C-85E5B340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12CD2D-6B11-4701-967E-B9D0064D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852477-4A01-4859-BF7E-2CE69373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5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797337-4534-4671-9E19-5CDB1DB5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351A2-6009-43C1-89F3-340F7279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4AC44A-597C-4497-A2A3-B3246A3D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7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FC79E-1B4B-484B-9EE4-E5A8FD3A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AFF84-8705-4756-AF19-5422BFEC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22A4DF-0F23-448A-A651-A303F3D0A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7DEDEB-D397-4FE1-ACE1-D28B5AA1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A3948-67FD-4153-87C9-923360C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DBD9E1-2B31-42A1-BA89-0A2985D0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FE9B4-E4CE-44A6-8271-1F9B046C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586672-1839-4B59-936B-EE6F3DCF3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4304E4-8DAF-42E6-B7D5-C85D69990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2782E3-7B03-4F8D-B011-C8284AA6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184E4-3465-4D8E-AD9F-294E8590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2B92D3-CA62-4B14-91BF-71B3B53C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88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5235C8-952F-4B2D-8EA4-B0F59894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434A8-4902-4F20-A9FD-D2892B00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EE60F0-7CF0-47FA-8F25-BBF72E16E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86EB-E814-4772-AC90-9490A805FE87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6DFA45-1639-4199-B146-7270C0BE8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D75BE-9CF9-440E-9CF7-03A681B89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D7F7-381A-4746-99C8-DFD5B94BA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B06292B-393E-4F9B-BE29-D36332A8AF60}"/>
              </a:ext>
            </a:extLst>
          </p:cNvPr>
          <p:cNvSpPr/>
          <p:nvPr/>
        </p:nvSpPr>
        <p:spPr>
          <a:xfrm>
            <a:off x="960787" y="4326835"/>
            <a:ext cx="2464904" cy="583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Contact-Book-Core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C32DA7B-5E6E-4B46-A907-E2528804C932}"/>
              </a:ext>
            </a:extLst>
          </p:cNvPr>
          <p:cNvSpPr/>
          <p:nvPr/>
        </p:nvSpPr>
        <p:spPr>
          <a:xfrm>
            <a:off x="4863548" y="4321072"/>
            <a:ext cx="2522565" cy="583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Contact-Book-Auth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CEA745C-06CB-4900-8F04-568A7DCDE3B3}"/>
              </a:ext>
            </a:extLst>
          </p:cNvPr>
          <p:cNvSpPr/>
          <p:nvPr/>
        </p:nvSpPr>
        <p:spPr>
          <a:xfrm>
            <a:off x="3011557" y="2565735"/>
            <a:ext cx="2266126" cy="583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Contact-Book-Config [:8888]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22DD304-2743-4973-B9C0-F875B22EFBF6}"/>
              </a:ext>
            </a:extLst>
          </p:cNvPr>
          <p:cNvSpPr/>
          <p:nvPr/>
        </p:nvSpPr>
        <p:spPr>
          <a:xfrm>
            <a:off x="503583" y="3803374"/>
            <a:ext cx="7348343" cy="27962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3A0BDF-6836-4803-BA1B-EE97FE632C66}"/>
              </a:ext>
            </a:extLst>
          </p:cNvPr>
          <p:cNvSpPr txBox="1"/>
          <p:nvPr/>
        </p:nvSpPr>
        <p:spPr>
          <a:xfrm>
            <a:off x="349861" y="258418"/>
            <a:ext cx="21952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Contact Book Project</a:t>
            </a:r>
          </a:p>
          <a:p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Spring Boot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Eureka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Spring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JWT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Postgres SQL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590222-18B7-4E1C-B2A6-2A7285DE1640}"/>
              </a:ext>
            </a:extLst>
          </p:cNvPr>
          <p:cNvSpPr txBox="1"/>
          <p:nvPr/>
        </p:nvSpPr>
        <p:spPr>
          <a:xfrm>
            <a:off x="463825" y="3465730"/>
            <a:ext cx="219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Eureka Server [:8761]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4F4DF18-B9A5-4A1C-B45F-EBC82554A12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93239" y="4909931"/>
            <a:ext cx="0" cy="702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D279201-3A72-4DE1-9284-C08794110005}"/>
              </a:ext>
            </a:extLst>
          </p:cNvPr>
          <p:cNvCxnSpPr>
            <a:cxnSpLocks/>
          </p:cNvCxnSpPr>
          <p:nvPr/>
        </p:nvCxnSpPr>
        <p:spPr>
          <a:xfrm flipV="1">
            <a:off x="6138085" y="4909930"/>
            <a:ext cx="0" cy="702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226E507-BEC2-4619-9124-42B873BE5558}"/>
              </a:ext>
            </a:extLst>
          </p:cNvPr>
          <p:cNvSpPr/>
          <p:nvPr/>
        </p:nvSpPr>
        <p:spPr>
          <a:xfrm>
            <a:off x="5600049" y="2530012"/>
            <a:ext cx="1999091" cy="583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Gateway [:8989]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F1095AF-2107-496E-ADFA-358931A09A7C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6599595" y="3113108"/>
            <a:ext cx="19879" cy="682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Disco Magnético 21">
            <a:extLst>
              <a:ext uri="{FF2B5EF4-FFF2-40B4-BE49-F238E27FC236}">
                <a16:creationId xmlns:a16="http://schemas.microsoft.com/office/drawing/2014/main" id="{7B9B5F72-1C4E-49C3-A0EB-4CAFCC3886B7}"/>
              </a:ext>
            </a:extLst>
          </p:cNvPr>
          <p:cNvSpPr/>
          <p:nvPr/>
        </p:nvSpPr>
        <p:spPr>
          <a:xfrm>
            <a:off x="1037974" y="5611888"/>
            <a:ext cx="2310530" cy="69773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Contact-Book-Core-Db</a:t>
            </a:r>
          </a:p>
        </p:txBody>
      </p:sp>
      <p:sp>
        <p:nvSpPr>
          <p:cNvPr id="24" name="Fluxograma: Vários Documentos 23">
            <a:extLst>
              <a:ext uri="{FF2B5EF4-FFF2-40B4-BE49-F238E27FC236}">
                <a16:creationId xmlns:a16="http://schemas.microsoft.com/office/drawing/2014/main" id="{0482EADF-F46A-4BCF-8C3A-6930F52BAD37}"/>
              </a:ext>
            </a:extLst>
          </p:cNvPr>
          <p:cNvSpPr/>
          <p:nvPr/>
        </p:nvSpPr>
        <p:spPr>
          <a:xfrm>
            <a:off x="5524847" y="207426"/>
            <a:ext cx="2189254" cy="174683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Smartphones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85055D8-4A61-4BD7-9D81-38A2B3CA95A1}"/>
              </a:ext>
            </a:extLst>
          </p:cNvPr>
          <p:cNvCxnSpPr>
            <a:cxnSpLocks/>
          </p:cNvCxnSpPr>
          <p:nvPr/>
        </p:nvCxnSpPr>
        <p:spPr>
          <a:xfrm flipH="1" flipV="1">
            <a:off x="6599595" y="1839746"/>
            <a:ext cx="19879" cy="69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xograma: Disco Magnético 25">
            <a:extLst>
              <a:ext uri="{FF2B5EF4-FFF2-40B4-BE49-F238E27FC236}">
                <a16:creationId xmlns:a16="http://schemas.microsoft.com/office/drawing/2014/main" id="{0385984F-7F1F-4241-8CBC-6C179FDBAE49}"/>
              </a:ext>
            </a:extLst>
          </p:cNvPr>
          <p:cNvSpPr/>
          <p:nvPr/>
        </p:nvSpPr>
        <p:spPr>
          <a:xfrm>
            <a:off x="4982819" y="5608119"/>
            <a:ext cx="2310531" cy="69773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Contact-Book-Auth-Db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675B82C-28E2-4EAD-B90B-854E2E64BDCA}"/>
              </a:ext>
            </a:extLst>
          </p:cNvPr>
          <p:cNvSpPr txBox="1"/>
          <p:nvPr/>
        </p:nvSpPr>
        <p:spPr>
          <a:xfrm>
            <a:off x="2246250" y="4905300"/>
            <a:ext cx="1689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/>
              <a:t>Consultar Contatos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/>
              <a:t>Incluir Contato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/>
              <a:t>alterarContato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/>
              <a:t>Excluir Contato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651A2D-12E6-46BE-BB0E-E2E1B51C4645}"/>
              </a:ext>
            </a:extLst>
          </p:cNvPr>
          <p:cNvSpPr txBox="1"/>
          <p:nvPr/>
        </p:nvSpPr>
        <p:spPr>
          <a:xfrm>
            <a:off x="6162270" y="4911926"/>
            <a:ext cx="168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/>
              <a:t>Autenticar Usuário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/>
              <a:t>Autorizar Usuário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AD034F9-A2CE-44F9-BC50-9CEFD92BD5B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425692" y="4612620"/>
            <a:ext cx="14378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81FCFAB-D0B2-4637-A20F-75A0D4914A3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4144620" y="3148831"/>
            <a:ext cx="1980211" cy="117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EC86AF2-E339-428E-B11C-3599E4A0DBE7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2193239" y="3148831"/>
            <a:ext cx="1951381" cy="117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6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44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Gadelha</dc:creator>
  <cp:lastModifiedBy>Marcio Gadelha</cp:lastModifiedBy>
  <cp:revision>22</cp:revision>
  <dcterms:created xsi:type="dcterms:W3CDTF">2021-06-02T11:57:06Z</dcterms:created>
  <dcterms:modified xsi:type="dcterms:W3CDTF">2021-06-10T02:28:32Z</dcterms:modified>
</cp:coreProperties>
</file>