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98" r:id="rId2"/>
    <p:sldId id="483" r:id="rId3"/>
    <p:sldId id="2418" r:id="rId4"/>
    <p:sldId id="2419" r:id="rId5"/>
    <p:sldId id="2420" r:id="rId6"/>
    <p:sldId id="2421" r:id="rId7"/>
    <p:sldId id="2423" r:id="rId8"/>
    <p:sldId id="2424" r:id="rId9"/>
    <p:sldId id="2425" r:id="rId10"/>
    <p:sldId id="2356" r:id="rId11"/>
  </p:sldIdLst>
  <p:sldSz cx="20320000" cy="11430000"/>
  <p:notesSz cx="6858000" cy="9144000"/>
  <p:defaultTextStyle>
    <a:defPPr>
      <a:defRPr lang="pt-BR"/>
    </a:defPPr>
    <a:lvl1pPr marL="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6400" userDrawn="1">
          <p15:clr>
            <a:srgbClr val="A4A3A4"/>
          </p15:clr>
        </p15:guide>
        <p15:guide id="3" orient="horz" pos="4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46B8D"/>
    <a:srgbClr val="C9C9C9"/>
    <a:srgbClr val="F0F0F0"/>
    <a:srgbClr val="FF8B22"/>
    <a:srgbClr val="38C783"/>
    <a:srgbClr val="FF642D"/>
    <a:srgbClr val="7F7F7F"/>
    <a:srgbClr val="BA60DE"/>
    <a:srgbClr val="FAFAFA"/>
    <a:srgbClr val="F9FD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249" autoAdjust="0"/>
  </p:normalViewPr>
  <p:slideViewPr>
    <p:cSldViewPr snapToGrid="0">
      <p:cViewPr varScale="1">
        <p:scale>
          <a:sx n="40" d="100"/>
          <a:sy n="40" d="100"/>
        </p:scale>
        <p:origin x="-556" y="-80"/>
      </p:cViewPr>
      <p:guideLst>
        <p:guide orient="horz" pos="4825"/>
        <p:guide pos="64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izefler" userId="f27c9455fe9242d8" providerId="LiveId" clId="{0FA0002A-C58D-4428-B891-20002959E83A}"/>
    <pc:docChg chg="undo redo custSel addSld delSld modSld sldOrd">
      <pc:chgData name="Alexandre izefler" userId="f27c9455fe9242d8" providerId="LiveId" clId="{0FA0002A-C58D-4428-B891-20002959E83A}" dt="2022-02-15T21:15:30.023" v="4061" actId="20577"/>
      <pc:docMkLst>
        <pc:docMk/>
      </pc:docMkLst>
      <pc:sldChg chg="del">
        <pc:chgData name="Alexandre izefler" userId="f27c9455fe9242d8" providerId="LiveId" clId="{0FA0002A-C58D-4428-B891-20002959E83A}" dt="2022-02-12T23:29:19.727" v="3592" actId="47"/>
        <pc:sldMkLst>
          <pc:docMk/>
          <pc:sldMk cId="752422748" sldId="481"/>
        </pc:sldMkLst>
      </pc:sldChg>
      <pc:sldChg chg="addSp delSp modSp mod">
        <pc:chgData name="Alexandre izefler" userId="f27c9455fe9242d8" providerId="LiveId" clId="{0FA0002A-C58D-4428-B891-20002959E83A}" dt="2022-02-13T15:45:37.588" v="4038" actId="20577"/>
        <pc:sldMkLst>
          <pc:docMk/>
          <pc:sldMk cId="24366479" sldId="483"/>
        </pc:sldMkLst>
        <pc:spChg chg="add mod">
          <ac:chgData name="Alexandre izefler" userId="f27c9455fe9242d8" providerId="LiveId" clId="{0FA0002A-C58D-4428-B891-20002959E83A}" dt="2022-02-12T16:03:46.639" v="189" actId="1076"/>
          <ac:spMkLst>
            <pc:docMk/>
            <pc:sldMk cId="24366479" sldId="483"/>
            <ac:spMk id="10" creationId="{0042A70B-5E72-4399-8311-96B703D8C6E6}"/>
          </ac:spMkLst>
        </pc:spChg>
        <pc:spChg chg="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6:04:41.053" v="201" actId="1076"/>
          <ac:spMkLst>
            <pc:docMk/>
            <pc:sldMk cId="24366479" sldId="48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16:03:05.934" v="183" actId="20577"/>
          <ac:spMkLst>
            <pc:docMk/>
            <pc:sldMk cId="24366479" sldId="483"/>
            <ac:spMk id="14" creationId="{F33D289D-1AAD-4FF6-8409-8E0872825811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0" creationId="{043A7F86-7480-40F1-BE09-F371BD070190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2" creationId="{25112642-5329-4F63-9464-D4BB9E65DEBE}"/>
          </ac:spMkLst>
        </pc:spChg>
        <pc:spChg chg="add 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23" creationId="{D8A00FAF-34E8-404E-8D38-926E7974C6F6}"/>
          </ac:spMkLst>
        </pc:spChg>
        <pc:spChg chg="mod">
          <ac:chgData name="Alexandre izefler" userId="f27c9455fe9242d8" providerId="LiveId" clId="{0FA0002A-C58D-4428-B891-20002959E83A}" dt="2022-02-13T15:45:37.588" v="4038" actId="20577"/>
          <ac:spMkLst>
            <pc:docMk/>
            <pc:sldMk cId="24366479" sldId="48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4:55.554" v="202" actId="207"/>
          <ac:spMkLst>
            <pc:docMk/>
            <pc:sldMk cId="24366479" sldId="483"/>
            <ac:spMk id="34" creationId="{00000000-0000-0000-0000-000000000000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3" creationId="{4F095A47-B401-436C-BB4C-E1F3015200E7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5" creationId="{FE87473A-B682-45E5-992F-B41DF4A4A99E}"/>
          </ac:spMkLst>
        </pc:spChg>
        <pc:picChg chg="add del mod">
          <ac:chgData name="Alexandre izefler" userId="f27c9455fe9242d8" providerId="LiveId" clId="{0FA0002A-C58D-4428-B891-20002959E83A}" dt="2022-02-12T16:15:05.198" v="211" actId="478"/>
          <ac:picMkLst>
            <pc:docMk/>
            <pc:sldMk cId="24366479" sldId="483"/>
            <ac:picMk id="4" creationId="{DB5FD890-FA67-4CA3-A9F2-3AF83FCDA6ED}"/>
          </ac:picMkLst>
        </pc:picChg>
        <pc:picChg chg="del">
          <ac:chgData name="Alexandre izefler" userId="f27c9455fe9242d8" providerId="LiveId" clId="{0FA0002A-C58D-4428-B891-20002959E83A}" dt="2022-02-12T16:04:06.414" v="191" actId="478"/>
          <ac:picMkLst>
            <pc:docMk/>
            <pc:sldMk cId="24366479" sldId="483"/>
            <ac:picMk id="5" creationId="{D3428D5A-E4AC-4E21-93A3-D0B831E42747}"/>
          </ac:picMkLst>
        </pc:picChg>
        <pc:picChg chg="add del mod">
          <ac:chgData name="Alexandre izefler" userId="f27c9455fe9242d8" providerId="LiveId" clId="{0FA0002A-C58D-4428-B891-20002959E83A}" dt="2022-02-12T16:11:23.196" v="210" actId="478"/>
          <ac:picMkLst>
            <pc:docMk/>
            <pc:sldMk cId="24366479" sldId="483"/>
            <ac:picMk id="7" creationId="{5FAB68FD-18AF-4A7C-A756-9A0220726FB2}"/>
          </ac:picMkLst>
        </pc:picChg>
        <pc:picChg chg="add mod">
          <ac:chgData name="Alexandre izefler" userId="f27c9455fe9242d8" providerId="LiveId" clId="{0FA0002A-C58D-4428-B891-20002959E83A}" dt="2022-02-12T16:58:54.446" v="1572" actId="1036"/>
          <ac:picMkLst>
            <pc:docMk/>
            <pc:sldMk cId="24366479" sldId="483"/>
            <ac:picMk id="9" creationId="{71402367-0D12-412E-8443-9B92C02439A9}"/>
          </ac:picMkLst>
        </pc:picChg>
        <pc:picChg chg="add mod">
          <ac:chgData name="Alexandre izefler" userId="f27c9455fe9242d8" providerId="LiveId" clId="{0FA0002A-C58D-4428-B891-20002959E83A}" dt="2022-02-12T16:04:12.842" v="194" actId="1076"/>
          <ac:picMkLst>
            <pc:docMk/>
            <pc:sldMk cId="24366479" sldId="483"/>
            <ac:picMk id="12" creationId="{16744393-FF23-45CB-AD65-305D05DB5CBE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18" creationId="{CD10AE26-A07A-4063-904E-11582B9344B0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1" creationId="{6188F03D-CA22-4CC4-B12F-B733D6DF5204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5" creationId="{622BDAC5-F0EC-4788-9D29-A830264A0F0F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8" creationId="{85A4A9FF-3B55-4208-9947-8AF53259875B}"/>
          </ac:picMkLst>
        </pc:picChg>
        <pc:picChg chg="add del mod">
          <ac:chgData name="Alexandre izefler" userId="f27c9455fe9242d8" providerId="LiveId" clId="{0FA0002A-C58D-4428-B891-20002959E83A}" dt="2022-02-12T16:37:05.756" v="758" actId="478"/>
          <ac:picMkLst>
            <pc:docMk/>
            <pc:sldMk cId="24366479" sldId="483"/>
            <ac:picMk id="30" creationId="{5D3042AA-BDE3-449D-91BB-24092497EF34}"/>
          </ac:picMkLst>
        </pc:picChg>
        <pc:picChg chg="add mod">
          <ac:chgData name="Alexandre izefler" userId="f27c9455fe9242d8" providerId="LiveId" clId="{0FA0002A-C58D-4428-B891-20002959E83A}" dt="2022-02-12T16:55:45.218" v="1536" actId="1076"/>
          <ac:picMkLst>
            <pc:docMk/>
            <pc:sldMk cId="24366479" sldId="483"/>
            <ac:picMk id="32" creationId="{893C297B-D248-4C6C-B4F1-07D32C468EC3}"/>
          </ac:picMkLst>
        </pc:picChg>
        <pc:picChg chg="add mod">
          <ac:chgData name="Alexandre izefler" userId="f27c9455fe9242d8" providerId="LiveId" clId="{0FA0002A-C58D-4428-B891-20002959E83A}" dt="2022-02-12T16:55:33.275" v="1535" actId="14100"/>
          <ac:picMkLst>
            <pc:docMk/>
            <pc:sldMk cId="24366479" sldId="483"/>
            <ac:picMk id="35" creationId="{B82A68D4-38C9-4297-9D5D-E02F4B43DDA8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37" creationId="{3DDB5BF4-8B04-49E3-859F-7B234597AAC9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8" creationId="{D3A86A2F-9729-40B1-AF6F-1B5A0D396287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9" creationId="{40475697-A3EC-4E50-A09A-0ABA793BEB1C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40" creationId="{84C34004-0BD0-4875-90A4-54D0B951F465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1026" creationId="{E8D6A067-4300-4C34-87D9-C885397A70A4}"/>
          </ac:picMkLst>
        </pc:picChg>
        <pc:picChg chg="del">
          <ac:chgData name="Alexandre izefler" userId="f27c9455fe9242d8" providerId="LiveId" clId="{0FA0002A-C58D-4428-B891-20002959E83A}" dt="2022-02-12T16:04:59.794" v="203" actId="478"/>
          <ac:picMkLst>
            <pc:docMk/>
            <pc:sldMk cId="24366479" sldId="483"/>
            <ac:picMk id="1028" creationId="{67BACAD3-95B9-4A32-B9DA-D3094AF55CCE}"/>
          </ac:picMkLst>
        </pc:picChg>
      </pc:sldChg>
      <pc:sldChg chg="addSp delSp modSp mod">
        <pc:chgData name="Alexandre izefler" userId="f27c9455fe9242d8" providerId="LiveId" clId="{0FA0002A-C58D-4428-B891-20002959E83A}" dt="2022-02-12T20:44:43.331" v="3529" actId="404"/>
        <pc:sldMkLst>
          <pc:docMk/>
          <pc:sldMk cId="3058404532" sldId="498"/>
        </pc:sldMkLst>
        <pc:spChg chg="mod">
          <ac:chgData name="Alexandre izefler" userId="f27c9455fe9242d8" providerId="LiveId" clId="{0FA0002A-C58D-4428-B891-20002959E83A}" dt="2022-02-12T16:02:42.500" v="174" actId="1035"/>
          <ac:spMkLst>
            <pc:docMk/>
            <pc:sldMk cId="3058404532" sldId="498"/>
            <ac:spMk id="14" creationId="{1165DC16-134C-401A-8125-097D82238C68}"/>
          </ac:spMkLst>
        </pc:spChg>
        <pc:spChg chg="add del mod">
          <ac:chgData name="Alexandre izefler" userId="f27c9455fe9242d8" providerId="LiveId" clId="{0FA0002A-C58D-4428-B891-20002959E83A}" dt="2022-02-12T15:58:17.831" v="36" actId="478"/>
          <ac:spMkLst>
            <pc:docMk/>
            <pc:sldMk cId="3058404532" sldId="498"/>
            <ac:spMk id="17" creationId="{7D90C0DA-281C-4134-B4F4-520E3102D427}"/>
          </ac:spMkLst>
        </pc:spChg>
        <pc:spChg chg="add mod">
          <ac:chgData name="Alexandre izefler" userId="f27c9455fe9242d8" providerId="LiveId" clId="{0FA0002A-C58D-4428-B891-20002959E83A}" dt="2022-02-12T20:44:43.331" v="3529" actId="404"/>
          <ac:spMkLst>
            <pc:docMk/>
            <pc:sldMk cId="3058404532" sldId="498"/>
            <ac:spMk id="18" creationId="{5AD357B8-3DEC-4EFA-A889-36FAC446C1E2}"/>
          </ac:spMkLst>
        </pc:spChg>
        <pc:spChg chg="add mod">
          <ac:chgData name="Alexandre izefler" userId="f27c9455fe9242d8" providerId="LiveId" clId="{0FA0002A-C58D-4428-B891-20002959E83A}" dt="2022-02-12T16:02:38.607" v="170" actId="1036"/>
          <ac:spMkLst>
            <pc:docMk/>
            <pc:sldMk cId="3058404532" sldId="498"/>
            <ac:spMk id="20" creationId="{7CAA965F-2B09-49BE-947D-E129025D7B9A}"/>
          </ac:spMkLst>
        </pc:spChg>
        <pc:spChg chg="add mod">
          <ac:chgData name="Alexandre izefler" userId="f27c9455fe9242d8" providerId="LiveId" clId="{0FA0002A-C58D-4428-B891-20002959E83A}" dt="2022-02-12T16:02:33.941" v="158" actId="1036"/>
          <ac:spMkLst>
            <pc:docMk/>
            <pc:sldMk cId="3058404532" sldId="498"/>
            <ac:spMk id="22" creationId="{B7670FD9-27F1-402B-A850-ABFF6C3356C1}"/>
          </ac:spMkLst>
        </pc:spChg>
        <pc:spChg chg="add mod">
          <ac:chgData name="Alexandre izefler" userId="f27c9455fe9242d8" providerId="LiveId" clId="{0FA0002A-C58D-4428-B891-20002959E83A}" dt="2022-02-12T16:43:35.923" v="1098" actId="1076"/>
          <ac:spMkLst>
            <pc:docMk/>
            <pc:sldMk cId="3058404532" sldId="498"/>
            <ac:spMk id="23" creationId="{CD0CEBF2-3F77-4BA7-B1BC-C3B8CC9454D9}"/>
          </ac:spMkLst>
        </pc:spChg>
        <pc:spChg chg="add mod">
          <ac:chgData name="Alexandre izefler" userId="f27c9455fe9242d8" providerId="LiveId" clId="{0FA0002A-C58D-4428-B891-20002959E83A}" dt="2022-02-12T16:43:30.787" v="1097" actId="1076"/>
          <ac:spMkLst>
            <pc:docMk/>
            <pc:sldMk cId="3058404532" sldId="498"/>
            <ac:spMk id="24" creationId="{C89E0D28-57BD-4AD3-88EC-98BD2FC2107E}"/>
          </ac:spMkLst>
        </pc:spChg>
        <pc:spChg chg="mod">
          <ac:chgData name="Alexandre izefler" userId="f27c9455fe9242d8" providerId="LiveId" clId="{0FA0002A-C58D-4428-B891-20002959E83A}" dt="2022-02-12T19:37:47.105" v="1803" actId="790"/>
          <ac:spMkLst>
            <pc:docMk/>
            <pc:sldMk cId="3058404532" sldId="498"/>
            <ac:spMk id="212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0:46.525" v="102" actId="1076"/>
          <ac:spMkLst>
            <pc:docMk/>
            <pc:sldMk cId="3058404532" sldId="498"/>
            <ac:spMk id="213" creationId="{00000000-0000-0000-0000-000000000000}"/>
          </ac:spMkLst>
        </pc:spChg>
        <pc:spChg chg="del">
          <ac:chgData name="Alexandre izefler" userId="f27c9455fe9242d8" providerId="LiveId" clId="{0FA0002A-C58D-4428-B891-20002959E83A}" dt="2022-02-12T15:58:59.425" v="62" actId="478"/>
          <ac:spMkLst>
            <pc:docMk/>
            <pc:sldMk cId="3058404532" sldId="498"/>
            <ac:spMk id="216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15:54:22.012" v="12" actId="478"/>
          <ac:picMkLst>
            <pc:docMk/>
            <pc:sldMk cId="3058404532" sldId="498"/>
            <ac:picMk id="3" creationId="{6794BD07-7E4B-40B5-8535-C6769C3131AB}"/>
          </ac:picMkLst>
        </pc:picChg>
        <pc:picChg chg="del">
          <ac:chgData name="Alexandre izefler" userId="f27c9455fe9242d8" providerId="LiveId" clId="{0FA0002A-C58D-4428-B891-20002959E83A}" dt="2022-02-12T15:52:20.532" v="7" actId="478"/>
          <ac:picMkLst>
            <pc:docMk/>
            <pc:sldMk cId="3058404532" sldId="498"/>
            <ac:picMk id="4" creationId="{C1A8B089-7FF1-45BF-96E4-88A625936C6B}"/>
          </ac:picMkLst>
        </pc:picChg>
        <pc:picChg chg="del">
          <ac:chgData name="Alexandre izefler" userId="f27c9455fe9242d8" providerId="LiveId" clId="{0FA0002A-C58D-4428-B891-20002959E83A}" dt="2022-02-12T15:36:20.850" v="0" actId="478"/>
          <ac:picMkLst>
            <pc:docMk/>
            <pc:sldMk cId="3058404532" sldId="498"/>
            <ac:picMk id="5" creationId="{3C538999-EB90-4167-BF9C-204FA4943B6A}"/>
          </ac:picMkLst>
        </pc:picChg>
        <pc:picChg chg="add del mod">
          <ac:chgData name="Alexandre izefler" userId="f27c9455fe9242d8" providerId="LiveId" clId="{0FA0002A-C58D-4428-B891-20002959E83A}" dt="2022-02-12T15:52:19.365" v="6" actId="21"/>
          <ac:picMkLst>
            <pc:docMk/>
            <pc:sldMk cId="3058404532" sldId="498"/>
            <ac:picMk id="7" creationId="{C19802F5-7349-47A7-AD7D-24EEE0B21FD1}"/>
          </ac:picMkLst>
        </pc:picChg>
        <pc:picChg chg="del">
          <ac:chgData name="Alexandre izefler" userId="f27c9455fe9242d8" providerId="LiveId" clId="{0FA0002A-C58D-4428-B891-20002959E83A}" dt="2022-02-12T15:58:59.425" v="62" actId="478"/>
          <ac:picMkLst>
            <pc:docMk/>
            <pc:sldMk cId="3058404532" sldId="498"/>
            <ac:picMk id="9" creationId="{91059A91-365D-4EA1-B88C-84BEC897C3AD}"/>
          </ac:picMkLst>
        </pc:picChg>
        <pc:picChg chg="add mod">
          <ac:chgData name="Alexandre izefler" userId="f27c9455fe9242d8" providerId="LiveId" clId="{0FA0002A-C58D-4428-B891-20002959E83A}" dt="2022-02-12T15:54:38.805" v="17" actId="1076"/>
          <ac:picMkLst>
            <pc:docMk/>
            <pc:sldMk cId="3058404532" sldId="498"/>
            <ac:picMk id="10" creationId="{53007EA1-EE4D-4661-BC14-5D03B879480F}"/>
          </ac:picMkLst>
        </pc:picChg>
        <pc:picChg chg="add mod">
          <ac:chgData name="Alexandre izefler" userId="f27c9455fe9242d8" providerId="LiveId" clId="{0FA0002A-C58D-4428-B891-20002959E83A}" dt="2022-02-12T20:44:18.846" v="3525" actId="1076"/>
          <ac:picMkLst>
            <pc:docMk/>
            <pc:sldMk cId="3058404532" sldId="498"/>
            <ac:picMk id="13" creationId="{A9F5D655-64EA-4C25-8FB7-EBA693F1D6B3}"/>
          </ac:picMkLst>
        </pc:picChg>
        <pc:picChg chg="add del mod">
          <ac:chgData name="Alexandre izefler" userId="f27c9455fe9242d8" providerId="LiveId" clId="{0FA0002A-C58D-4428-B891-20002959E83A}" dt="2022-02-12T19:31:37.718" v="1609" actId="21"/>
          <ac:picMkLst>
            <pc:docMk/>
            <pc:sldMk cId="3058404532" sldId="498"/>
            <ac:picMk id="19" creationId="{F167E1DD-2E4F-45A1-8B8E-619BBE35138C}"/>
          </ac:picMkLst>
        </pc:picChg>
      </pc:sldChg>
      <pc:sldChg chg="addSp delSp modSp mod">
        <pc:chgData name="Alexandre izefler" userId="f27c9455fe9242d8" providerId="LiveId" clId="{0FA0002A-C58D-4428-B891-20002959E83A}" dt="2022-02-12T23:39:06.513" v="3675" actId="1076"/>
        <pc:sldMkLst>
          <pc:docMk/>
          <pc:sldMk cId="50896288" sldId="2356"/>
        </pc:sldMkLst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8" creationId="{651088D0-6206-472F-AA66-1EE9A8A66178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9" creationId="{7CD1269D-8AC0-463B-8ACB-BDA1D2CED202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11" creationId="{BFADC912-1018-45D4-BF2C-2408358802BD}"/>
          </ac:spMkLst>
        </pc:spChg>
        <pc:spChg chg="mod">
          <ac:chgData name="Alexandre izefler" userId="f27c9455fe9242d8" providerId="LiveId" clId="{0FA0002A-C58D-4428-B891-20002959E83A}" dt="2022-02-12T23:37:39.222" v="3659" actId="1076"/>
          <ac:spMkLst>
            <pc:docMk/>
            <pc:sldMk cId="50896288" sldId="2356"/>
            <ac:spMk id="18" creationId="{3867C2E8-CE95-4D74-B75B-24E29709747F}"/>
          </ac:spMkLst>
        </pc:spChg>
        <pc:picChg chg="add mod">
          <ac:chgData name="Alexandre izefler" userId="f27c9455fe9242d8" providerId="LiveId" clId="{0FA0002A-C58D-4428-B891-20002959E83A}" dt="2022-02-12T23:37:24.809" v="3657" actId="1076"/>
          <ac:picMkLst>
            <pc:docMk/>
            <pc:sldMk cId="50896288" sldId="2356"/>
            <ac:picMk id="3" creationId="{3EC5AA14-9F1A-4EF2-87EF-9EAC86009F26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0" creationId="{86514CDA-AC0B-4A82-9FAF-D668C6F417F9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2" creationId="{7D0DCEBA-2189-45C8-9D70-8BD2D66C0F10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4" creationId="{16C59F99-C238-48DC-B5C3-F2FF2D24B5E2}"/>
          </ac:picMkLst>
        </pc:picChg>
        <pc:picChg chg="del">
          <ac:chgData name="Alexandre izefler" userId="f27c9455fe9242d8" providerId="LiveId" clId="{0FA0002A-C58D-4428-B891-20002959E83A}" dt="2022-02-12T23:34:47.920" v="3604" actId="478"/>
          <ac:picMkLst>
            <pc:docMk/>
            <pc:sldMk cId="50896288" sldId="2356"/>
            <ac:picMk id="3074" creationId="{E77543FB-B2B0-4A5A-AF6B-3274EF79E4BF}"/>
          </ac:picMkLst>
        </pc:picChg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1195435958" sldId="2413"/>
        </pc:sldMkLst>
      </pc:sldChg>
      <pc:sldChg chg="del">
        <pc:chgData name="Alexandre izefler" userId="f27c9455fe9242d8" providerId="LiveId" clId="{0FA0002A-C58D-4428-B891-20002959E83A}" dt="2022-02-12T16:50:38.885" v="1509" actId="47"/>
        <pc:sldMkLst>
          <pc:docMk/>
          <pc:sldMk cId="333288150" sldId="2414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522823524" sldId="2415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2385751076" sldId="2416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4094680068" sldId="2417"/>
        </pc:sldMkLst>
      </pc:sldChg>
      <pc:sldChg chg="addSp modSp add mod">
        <pc:chgData name="Alexandre izefler" userId="f27c9455fe9242d8" providerId="LiveId" clId="{0FA0002A-C58D-4428-B891-20002959E83A}" dt="2022-02-12T19:38:30.018" v="1810" actId="20577"/>
        <pc:sldMkLst>
          <pc:docMk/>
          <pc:sldMk cId="4233205426" sldId="2418"/>
        </pc:sldMkLst>
        <pc:spChg chg="mod">
          <ac:chgData name="Alexandre izefler" userId="f27c9455fe9242d8" providerId="LiveId" clId="{0FA0002A-C58D-4428-B891-20002959E83A}" dt="2022-02-12T19:38:30.018" v="1810" actId="20577"/>
          <ac:spMkLst>
            <pc:docMk/>
            <pc:sldMk cId="4233205426" sldId="2418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9:38:01.565" v="1805" actId="113"/>
          <ac:spMkLst>
            <pc:docMk/>
            <pc:sldMk cId="4233205426" sldId="2418"/>
            <ac:spMk id="15" creationId="{E70F8D86-5C4F-45D6-B91F-C869E798E70C}"/>
          </ac:spMkLst>
        </pc:spChg>
        <pc:spChg chg="mod">
          <ac:chgData name="Alexandre izefler" userId="f27c9455fe9242d8" providerId="LiveId" clId="{0FA0002A-C58D-4428-B891-20002959E83A}" dt="2022-02-12T19:36:53.919" v="1800" actId="790"/>
          <ac:spMkLst>
            <pc:docMk/>
            <pc:sldMk cId="4233205426" sldId="2418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47:54.516" v="1400" actId="14100"/>
          <ac:spMkLst>
            <pc:docMk/>
            <pc:sldMk cId="4233205426" sldId="2418"/>
            <ac:spMk id="34" creationId="{00000000-0000-0000-0000-000000000000}"/>
          </ac:spMkLst>
        </pc:spChg>
        <pc:picChg chg="mod">
          <ac:chgData name="Alexandre izefler" userId="f27c9455fe9242d8" providerId="LiveId" clId="{0FA0002A-C58D-4428-B891-20002959E83A}" dt="2022-02-12T19:31:57.562" v="1615" actId="1076"/>
          <ac:picMkLst>
            <pc:docMk/>
            <pc:sldMk cId="4233205426" sldId="2418"/>
            <ac:picMk id="4" creationId="{DB5FD890-FA67-4CA3-A9F2-3AF83FCDA6ED}"/>
          </ac:picMkLst>
        </pc:picChg>
      </pc:sldChg>
      <pc:sldChg chg="addSp delSp modSp add mod">
        <pc:chgData name="Alexandre izefler" userId="f27c9455fe9242d8" providerId="LiveId" clId="{0FA0002A-C58D-4428-B891-20002959E83A}" dt="2022-02-15T21:15:30.023" v="4061" actId="20577"/>
        <pc:sldMkLst>
          <pc:docMk/>
          <pc:sldMk cId="4053022443" sldId="2419"/>
        </pc:sldMkLst>
        <pc:spChg chg="mod">
          <ac:chgData name="Alexandre izefler" userId="f27c9455fe9242d8" providerId="LiveId" clId="{0FA0002A-C58D-4428-B891-20002959E83A}" dt="2022-02-13T19:36:39.943" v="4048" actId="20577"/>
          <ac:spMkLst>
            <pc:docMk/>
            <pc:sldMk cId="4053022443" sldId="2419"/>
            <ac:spMk id="11" creationId="{E5CC1FA3-6D07-4163-9824-381EE725D8DF}"/>
          </ac:spMkLst>
        </pc:spChg>
        <pc:spChg chg="del">
          <ac:chgData name="Alexandre izefler" userId="f27c9455fe9242d8" providerId="LiveId" clId="{0FA0002A-C58D-4428-B891-20002959E83A}" dt="2022-02-12T19:34:07.710" v="1787" actId="478"/>
          <ac:spMkLst>
            <pc:docMk/>
            <pc:sldMk cId="4053022443" sldId="2419"/>
            <ac:spMk id="15" creationId="{E70F8D86-5C4F-45D6-B91F-C869E798E70C}"/>
          </ac:spMkLst>
        </pc:spChg>
        <pc:spChg chg="add del mod">
          <ac:chgData name="Alexandre izefler" userId="f27c9455fe9242d8" providerId="LiveId" clId="{0FA0002A-C58D-4428-B891-20002959E83A}" dt="2022-02-12T19:35:17.695" v="1794" actId="22"/>
          <ac:spMkLst>
            <pc:docMk/>
            <pc:sldMk cId="4053022443" sldId="2419"/>
            <ac:spMk id="17" creationId="{8E8AB571-8DD4-4520-B88E-E39D95037323}"/>
          </ac:spMkLst>
        </pc:spChg>
        <pc:spChg chg="add mod">
          <ac:chgData name="Alexandre izefler" userId="f27c9455fe9242d8" providerId="LiveId" clId="{0FA0002A-C58D-4428-B891-20002959E83A}" dt="2022-02-15T21:15:30.023" v="4061" actId="20577"/>
          <ac:spMkLst>
            <pc:docMk/>
            <pc:sldMk cId="4053022443" sldId="2419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2:31.661" v="2675" actId="790"/>
          <ac:spMkLst>
            <pc:docMk/>
            <pc:sldMk cId="4053022443" sldId="2419"/>
            <ac:spMk id="27" creationId="{00000000-0000-0000-0000-000000000000}"/>
          </ac:spMkLst>
        </pc:spChg>
        <pc:picChg chg="del mod">
          <ac:chgData name="Alexandre izefler" userId="f27c9455fe9242d8" providerId="LiveId" clId="{0FA0002A-C58D-4428-B891-20002959E83A}" dt="2022-02-12T19:29:54.118" v="1606" actId="478"/>
          <ac:picMkLst>
            <pc:docMk/>
            <pc:sldMk cId="4053022443" sldId="2419"/>
            <ac:picMk id="4" creationId="{DB5FD890-FA67-4CA3-A9F2-3AF83FCDA6ED}"/>
          </ac:picMkLst>
        </pc:picChg>
        <pc:picChg chg="add mod">
          <ac:chgData name="Alexandre izefler" userId="f27c9455fe9242d8" providerId="LiveId" clId="{0FA0002A-C58D-4428-B891-20002959E83A}" dt="2022-02-12T19:31:52.292" v="1614" actId="1076"/>
          <ac:picMkLst>
            <pc:docMk/>
            <pc:sldMk cId="4053022443" sldId="2419"/>
            <ac:picMk id="16" creationId="{7E670380-1E4A-4A1F-BDB0-E6F75A610128}"/>
          </ac:picMkLst>
        </pc:picChg>
        <pc:picChg chg="add mod">
          <ac:chgData name="Alexandre izefler" userId="f27c9455fe9242d8" providerId="LiveId" clId="{0FA0002A-C58D-4428-B891-20002959E83A}" dt="2022-02-12T20:01:27.784" v="2796" actId="1076"/>
          <ac:picMkLst>
            <pc:docMk/>
            <pc:sldMk cId="4053022443" sldId="2419"/>
            <ac:picMk id="19" creationId="{D4CEEEFB-ABDF-45B5-A189-E19ED7E76FEB}"/>
          </ac:picMkLst>
        </pc:picChg>
      </pc:sldChg>
      <pc:sldChg chg="addSp delSp modSp add mod">
        <pc:chgData name="Alexandre izefler" userId="f27c9455fe9242d8" providerId="LiveId" clId="{0FA0002A-C58D-4428-B891-20002959E83A}" dt="2022-02-13T13:00:15.336" v="4010" actId="20577"/>
        <pc:sldMkLst>
          <pc:docMk/>
          <pc:sldMk cId="2209375165" sldId="2420"/>
        </pc:sldMkLst>
        <pc:spChg chg="del">
          <ac:chgData name="Alexandre izefler" userId="f27c9455fe9242d8" providerId="LiveId" clId="{0FA0002A-C58D-4428-B891-20002959E83A}" dt="2022-02-12T19:46:14.401" v="2167" actId="478"/>
          <ac:spMkLst>
            <pc:docMk/>
            <pc:sldMk cId="2209375165" sldId="2420"/>
            <ac:spMk id="11" creationId="{E5CC1FA3-6D07-4163-9824-381EE725D8DF}"/>
          </ac:spMkLst>
        </pc:spChg>
        <pc:spChg chg="mod">
          <ac:chgData name="Alexandre izefler" userId="f27c9455fe9242d8" providerId="LiveId" clId="{0FA0002A-C58D-4428-B891-20002959E83A}" dt="2022-02-13T13:00:15.336" v="4010" actId="20577"/>
          <ac:spMkLst>
            <pc:docMk/>
            <pc:sldMk cId="2209375165" sldId="2420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3T00:55:45.847" v="3784" actId="20577"/>
          <ac:spMkLst>
            <pc:docMk/>
            <pc:sldMk cId="2209375165" sldId="2420"/>
            <ac:spMk id="27" creationId="{00000000-0000-0000-0000-000000000000}"/>
          </ac:spMkLst>
        </pc:spChg>
        <pc:picChg chg="add mod">
          <ac:chgData name="Alexandre izefler" userId="f27c9455fe9242d8" providerId="LiveId" clId="{0FA0002A-C58D-4428-B891-20002959E83A}" dt="2022-02-12T19:45:57.481" v="2166" actId="1076"/>
          <ac:picMkLst>
            <pc:docMk/>
            <pc:sldMk cId="2209375165" sldId="2420"/>
            <ac:picMk id="3" creationId="{D4F1CCDE-089B-4C4C-B839-592175268CCF}"/>
          </ac:picMkLst>
        </pc:picChg>
        <pc:picChg chg="del">
          <ac:chgData name="Alexandre izefler" userId="f27c9455fe9242d8" providerId="LiveId" clId="{0FA0002A-C58D-4428-B891-20002959E83A}" dt="2022-02-12T19:43:50.716" v="2162" actId="478"/>
          <ac:picMkLst>
            <pc:docMk/>
            <pc:sldMk cId="2209375165" sldId="2420"/>
            <ac:picMk id="16" creationId="{7E670380-1E4A-4A1F-BDB0-E6F75A610128}"/>
          </ac:picMkLst>
        </pc:picChg>
      </pc:sldChg>
      <pc:sldChg chg="addSp delSp modSp add mod">
        <pc:chgData name="Alexandre izefler" userId="f27c9455fe9242d8" providerId="LiveId" clId="{0FA0002A-C58D-4428-B891-20002959E83A}" dt="2022-02-12T20:05:40.189" v="2804"/>
        <pc:sldMkLst>
          <pc:docMk/>
          <pc:sldMk cId="431628674" sldId="2421"/>
        </pc:sldMkLst>
        <pc:spChg chg="add mod">
          <ac:chgData name="Alexandre izefler" userId="f27c9455fe9242d8" providerId="LiveId" clId="{0FA0002A-C58D-4428-B891-20002959E83A}" dt="2022-02-12T20:04:06.120" v="2798" actId="20577"/>
          <ac:spMkLst>
            <pc:docMk/>
            <pc:sldMk cId="431628674" sldId="2421"/>
            <ac:spMk id="11" creationId="{95051999-FBD7-4156-9379-380035233E2C}"/>
          </ac:spMkLst>
        </pc:spChg>
        <pc:spChg chg="mod">
          <ac:chgData name="Alexandre izefler" userId="f27c9455fe9242d8" providerId="LiveId" clId="{0FA0002A-C58D-4428-B891-20002959E83A}" dt="2022-02-12T19:57:44.768" v="2774" actId="113"/>
          <ac:spMkLst>
            <pc:docMk/>
            <pc:sldMk cId="431628674" sldId="2421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3:08.005" v="2686" actId="20577"/>
          <ac:spMkLst>
            <pc:docMk/>
            <pc:sldMk cId="431628674" sldId="2421"/>
            <ac:spMk id="27" creationId="{00000000-0000-0000-0000-000000000000}"/>
          </ac:spMkLst>
        </pc:spChg>
        <pc:picChg chg="add del">
          <ac:chgData name="Alexandre izefler" userId="f27c9455fe9242d8" providerId="LiveId" clId="{0FA0002A-C58D-4428-B891-20002959E83A}" dt="2022-02-12T19:58:21.197" v="2779" actId="478"/>
          <ac:picMkLst>
            <pc:docMk/>
            <pc:sldMk cId="431628674" sldId="2421"/>
            <ac:picMk id="3" creationId="{D4F1CCDE-089B-4C4C-B839-592175268CCF}"/>
          </ac:picMkLst>
        </pc:picChg>
        <pc:picChg chg="add del mod">
          <ac:chgData name="Alexandre izefler" userId="f27c9455fe9242d8" providerId="LiveId" clId="{0FA0002A-C58D-4428-B891-20002959E83A}" dt="2022-02-12T19:58:19.325" v="2778"/>
          <ac:picMkLst>
            <pc:docMk/>
            <pc:sldMk cId="431628674" sldId="2421"/>
            <ac:picMk id="4" creationId="{CC46BF52-79F3-461D-B917-A25DB20A264D}"/>
          </ac:picMkLst>
        </pc:picChg>
        <pc:picChg chg="add del mod">
          <ac:chgData name="Alexandre izefler" userId="f27c9455fe9242d8" providerId="LiveId" clId="{0FA0002A-C58D-4428-B891-20002959E83A}" dt="2022-02-12T20:05:39.790" v="2803" actId="478"/>
          <ac:picMkLst>
            <pc:docMk/>
            <pc:sldMk cId="431628674" sldId="2421"/>
            <ac:picMk id="6" creationId="{42A89208-8B1F-400A-9175-B5EF1310613C}"/>
          </ac:picMkLst>
        </pc:picChg>
        <pc:picChg chg="add del mod">
          <ac:chgData name="Alexandre izefler" userId="f27c9455fe9242d8" providerId="LiveId" clId="{0FA0002A-C58D-4428-B891-20002959E83A}" dt="2022-02-12T20:00:59.995" v="2788" actId="21"/>
          <ac:picMkLst>
            <pc:docMk/>
            <pc:sldMk cId="431628674" sldId="2421"/>
            <ac:picMk id="8" creationId="{36CB2C46-1CE2-44D8-9068-4AFD647AE9D3}"/>
          </ac:picMkLst>
        </pc:picChg>
        <pc:picChg chg="add del mod">
          <ac:chgData name="Alexandre izefler" userId="f27c9455fe9242d8" providerId="LiveId" clId="{0FA0002A-C58D-4428-B891-20002959E83A}" dt="2022-02-12T20:05:38.215" v="2802" actId="21"/>
          <ac:picMkLst>
            <pc:docMk/>
            <pc:sldMk cId="431628674" sldId="2421"/>
            <ac:picMk id="15" creationId="{B9F1D1B7-EBBF-4A26-A80F-6872633E15F7}"/>
          </ac:picMkLst>
        </pc:picChg>
        <pc:picChg chg="add mod">
          <ac:chgData name="Alexandre izefler" userId="f27c9455fe9242d8" providerId="LiveId" clId="{0FA0002A-C58D-4428-B891-20002959E83A}" dt="2022-02-12T20:05:40.189" v="2804"/>
          <ac:picMkLst>
            <pc:docMk/>
            <pc:sldMk cId="431628674" sldId="2421"/>
            <ac:picMk id="20" creationId="{27F1297B-F1F5-48F3-A334-F95472D1D7CA}"/>
          </ac:picMkLst>
        </pc:picChg>
      </pc:sldChg>
      <pc:sldChg chg="addSp delSp modSp add mod">
        <pc:chgData name="Alexandre izefler" userId="f27c9455fe9242d8" providerId="LiveId" clId="{0FA0002A-C58D-4428-B891-20002959E83A}" dt="2022-02-12T23:58:54.586" v="3696" actId="113"/>
        <pc:sldMkLst>
          <pc:docMk/>
          <pc:sldMk cId="3849413100" sldId="2422"/>
        </pc:sldMkLst>
        <pc:spChg chg="del">
          <ac:chgData name="Alexandre izefler" userId="f27c9455fe9242d8" providerId="LiveId" clId="{0FA0002A-C58D-4428-B891-20002959E83A}" dt="2022-02-12T20:07:01.073" v="2827" actId="478"/>
          <ac:spMkLst>
            <pc:docMk/>
            <pc:sldMk cId="3849413100" sldId="2422"/>
            <ac:spMk id="11" creationId="{95051999-FBD7-4156-9379-380035233E2C}"/>
          </ac:spMkLst>
        </pc:spChg>
        <pc:spChg chg="add mod">
          <ac:chgData name="Alexandre izefler" userId="f27c9455fe9242d8" providerId="LiveId" clId="{0FA0002A-C58D-4428-B891-20002959E83A}" dt="2022-02-12T23:58:54.586" v="3696" actId="113"/>
          <ac:spMkLst>
            <pc:docMk/>
            <pc:sldMk cId="3849413100" sldId="2422"/>
            <ac:spMk id="15" creationId="{B29E8936-A334-4A7D-AAD9-01922F541254}"/>
          </ac:spMkLst>
        </pc:spChg>
        <pc:spChg chg="add del mod">
          <ac:chgData name="Alexandre izefler" userId="f27c9455fe9242d8" providerId="LiveId" clId="{0FA0002A-C58D-4428-B891-20002959E83A}" dt="2022-02-12T20:06:59.272" v="2826" actId="21"/>
          <ac:spMkLst>
            <pc:docMk/>
            <pc:sldMk cId="3849413100" sldId="2422"/>
            <ac:spMk id="16" creationId="{99209BEA-C0E8-4338-A63E-31EA87C4EB5F}"/>
          </ac:spMkLst>
        </pc:spChg>
        <pc:spChg chg="add mod">
          <ac:chgData name="Alexandre izefler" userId="f27c9455fe9242d8" providerId="LiveId" clId="{0FA0002A-C58D-4428-B891-20002959E83A}" dt="2022-02-12T23:58:42.073" v="3695" actId="113"/>
          <ac:spMkLst>
            <pc:docMk/>
            <pc:sldMk cId="3849413100" sldId="2422"/>
            <ac:spMk id="17" creationId="{404C8E23-4501-4DAE-A585-5F3E7C817211}"/>
          </ac:spMkLst>
        </pc:spChg>
        <pc:spChg chg="del">
          <ac:chgData name="Alexandre izefler" userId="f27c9455fe9242d8" providerId="LiveId" clId="{0FA0002A-C58D-4428-B891-20002959E83A}" dt="2022-02-12T20:06:47.049" v="2824" actId="478"/>
          <ac:spMkLst>
            <pc:docMk/>
            <pc:sldMk cId="3849413100" sldId="2422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20:13:14.430" v="3207" actId="6549"/>
          <ac:spMkLst>
            <pc:docMk/>
            <pc:sldMk cId="3849413100" sldId="2422"/>
            <ac:spMk id="27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0:12:59.393" v="3203" actId="21"/>
          <ac:picMkLst>
            <pc:docMk/>
            <pc:sldMk cId="3849413100" sldId="2422"/>
            <ac:picMk id="3" creationId="{2F38C464-0BAA-42D1-A1E4-DE95078DAC08}"/>
          </ac:picMkLst>
        </pc:picChg>
        <pc:picChg chg="add mod">
          <ac:chgData name="Alexandre izefler" userId="f27c9455fe9242d8" providerId="LiveId" clId="{0FA0002A-C58D-4428-B891-20002959E83A}" dt="2022-02-12T20:13:02.944" v="3206" actId="1076"/>
          <ac:picMkLst>
            <pc:docMk/>
            <pc:sldMk cId="3849413100" sldId="2422"/>
            <ac:picMk id="19" creationId="{D42BBB26-DAFD-4AAD-81C1-8E3989CB6466}"/>
          </ac:picMkLst>
        </pc:picChg>
        <pc:picChg chg="del">
          <ac:chgData name="Alexandre izefler" userId="f27c9455fe9242d8" providerId="LiveId" clId="{0FA0002A-C58D-4428-B891-20002959E83A}" dt="2022-02-12T20:13:00.513" v="3204" actId="478"/>
          <ac:picMkLst>
            <pc:docMk/>
            <pc:sldMk cId="3849413100" sldId="2422"/>
            <ac:picMk id="20" creationId="{27F1297B-F1F5-48F3-A334-F95472D1D7CA}"/>
          </ac:picMkLst>
        </pc:picChg>
      </pc:sldChg>
      <pc:sldChg chg="addSp delSp modSp add mod delAnim modAnim">
        <pc:chgData name="Alexandre izefler" userId="f27c9455fe9242d8" providerId="LiveId" clId="{0FA0002A-C58D-4428-B891-20002959E83A}" dt="2022-02-13T13:55:49.130" v="4035" actId="478"/>
        <pc:sldMkLst>
          <pc:docMk/>
          <pc:sldMk cId="1185465660" sldId="2423"/>
        </pc:sldMkLst>
        <pc:spChg chg="add del mod">
          <ac:chgData name="Alexandre izefler" userId="f27c9455fe9242d8" providerId="LiveId" clId="{0FA0002A-C58D-4428-B891-20002959E83A}" dt="2022-02-13T13:52:30.780" v="4016" actId="478"/>
          <ac:spMkLst>
            <pc:docMk/>
            <pc:sldMk cId="1185465660" sldId="2423"/>
            <ac:spMk id="3" creationId="{05B95306-26F6-42AC-B22A-9C0E68FE2CC9}"/>
          </ac:spMkLst>
        </pc:spChg>
        <pc:spChg chg="add del mod">
          <ac:chgData name="Alexandre izefler" userId="f27c9455fe9242d8" providerId="LiveId" clId="{0FA0002A-C58D-4428-B891-20002959E83A}" dt="2022-02-13T13:52:45.288" v="4019" actId="478"/>
          <ac:spMkLst>
            <pc:docMk/>
            <pc:sldMk cId="1185465660" sldId="2423"/>
            <ac:spMk id="4" creationId="{6F823C1D-136D-4C66-9523-6B16F53B9BF5}"/>
          </ac:spMkLst>
        </pc:spChg>
        <pc:spChg chg="add del">
          <ac:chgData name="Alexandre izefler" userId="f27c9455fe9242d8" providerId="LiveId" clId="{0FA0002A-C58D-4428-B891-20002959E83A}" dt="2022-02-13T13:53:05.430" v="4021" actId="11529"/>
          <ac:spMkLst>
            <pc:docMk/>
            <pc:sldMk cId="1185465660" sldId="2423"/>
            <ac:spMk id="5" creationId="{EA0D836A-CDF8-437A-9A3E-605E3F5D0939}"/>
          </ac:spMkLst>
        </pc:spChg>
        <pc:spChg chg="add del">
          <ac:chgData name="Alexandre izefler" userId="f27c9455fe9242d8" providerId="LiveId" clId="{0FA0002A-C58D-4428-B891-20002959E83A}" dt="2022-02-13T13:54:03.294" v="4024" actId="478"/>
          <ac:spMkLst>
            <pc:docMk/>
            <pc:sldMk cId="1185465660" sldId="2423"/>
            <ac:spMk id="6" creationId="{F0FF1EAC-B497-49FC-9E96-A12D4A2E55B5}"/>
          </ac:spMkLst>
        </pc:spChg>
        <pc:spChg chg="add del mod">
          <ac:chgData name="Alexandre izefler" userId="f27c9455fe9242d8" providerId="LiveId" clId="{0FA0002A-C58D-4428-B891-20002959E83A}" dt="2022-02-13T13:55:49.130" v="4035" actId="478"/>
          <ac:spMkLst>
            <pc:docMk/>
            <pc:sldMk cId="1185465660" sldId="2423"/>
            <ac:spMk id="7" creationId="{A5A28C8C-84F6-4C6B-9996-FAF7D354AAC4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0" creationId="{0042A70B-5E72-4399-8311-96B703D8C6E6}"/>
          </ac:spMkLst>
        </pc:spChg>
        <pc:spChg chg="del">
          <ac:chgData name="Alexandre izefler" userId="f27c9455fe9242d8" providerId="LiveId" clId="{0FA0002A-C58D-4428-B891-20002959E83A}" dt="2022-02-12T20:22:09.183" v="3234" actId="478"/>
          <ac:spMkLst>
            <pc:docMk/>
            <pc:sldMk cId="1185465660" sldId="242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4" creationId="{F33D289D-1AAD-4FF6-8409-8E0872825811}"/>
          </ac:spMkLst>
        </pc:spChg>
        <pc:spChg chg="del">
          <ac:chgData name="Alexandre izefler" userId="f27c9455fe9242d8" providerId="LiveId" clId="{0FA0002A-C58D-4428-B891-20002959E83A}" dt="2022-02-12T20:21:23.532" v="3221" actId="478"/>
          <ac:spMkLst>
            <pc:docMk/>
            <pc:sldMk cId="1185465660" sldId="2423"/>
            <ac:spMk id="15" creationId="{B29E8936-A334-4A7D-AAD9-01922F541254}"/>
          </ac:spMkLst>
        </pc:spChg>
        <pc:spChg chg="del">
          <ac:chgData name="Alexandre izefler" userId="f27c9455fe9242d8" providerId="LiveId" clId="{0FA0002A-C58D-4428-B891-20002959E83A}" dt="2022-02-12T20:21:20.882" v="3220" actId="478"/>
          <ac:spMkLst>
            <pc:docMk/>
            <pc:sldMk cId="1185465660" sldId="2423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24:19.395" v="3281" actId="1076"/>
          <ac:spMkLst>
            <pc:docMk/>
            <pc:sldMk cId="1185465660" sldId="2423"/>
            <ac:spMk id="18" creationId="{9431A7DC-46BB-44AF-8761-5108A14CA851}"/>
          </ac:spMkLst>
        </pc:spChg>
        <pc:spChg chg="del mod">
          <ac:chgData name="Alexandre izefler" userId="f27c9455fe9242d8" providerId="LiveId" clId="{0FA0002A-C58D-4428-B891-20002959E83A}" dt="2022-02-12T20:21:45.962" v="3229" actId="478"/>
          <ac:spMkLst>
            <pc:docMk/>
            <pc:sldMk cId="1185465660" sldId="242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34" creationId="{00000000-0000-0000-0000-000000000000}"/>
          </ac:spMkLst>
        </pc:spChg>
        <pc:grpChg chg="add mod">
          <ac:chgData name="Alexandre izefler" userId="f27c9455fe9242d8" providerId="LiveId" clId="{0FA0002A-C58D-4428-B891-20002959E83A}" dt="2022-02-12T20:23:25.273" v="3247" actId="1076"/>
          <ac:grpSpMkLst>
            <pc:docMk/>
            <pc:sldMk cId="1185465660" sldId="2423"/>
            <ac:grpSpMk id="2" creationId="{A811D652-279C-42D9-AEFE-DBA1EB21E3AD}"/>
          </ac:grpSpMkLst>
        </pc:grpChg>
        <pc:picChg chg="add mod">
          <ac:chgData name="Alexandre izefler" userId="f27c9455fe9242d8" providerId="LiveId" clId="{0FA0002A-C58D-4428-B891-20002959E83A}" dt="2022-02-12T20:24:25.173" v="3282" actId="1076"/>
          <ac:picMkLst>
            <pc:docMk/>
            <pc:sldMk cId="1185465660" sldId="2423"/>
            <ac:picMk id="16" creationId="{D4A9A99C-23C2-472D-982F-8D3754CA8A10}"/>
          </ac:picMkLst>
        </pc:picChg>
        <pc:picChg chg="del">
          <ac:chgData name="Alexandre izefler" userId="f27c9455fe9242d8" providerId="LiveId" clId="{0FA0002A-C58D-4428-B891-20002959E83A}" dt="2022-02-12T20:21:13.532" v="3219" actId="478"/>
          <ac:picMkLst>
            <pc:docMk/>
            <pc:sldMk cId="1185465660" sldId="2423"/>
            <ac:picMk id="19" creationId="{D42BBB26-DAFD-4AAD-81C1-8E3989CB6466}"/>
          </ac:picMkLst>
        </pc:picChg>
      </pc:sldChg>
      <pc:sldChg chg="addSp delSp modSp add mod ord">
        <pc:chgData name="Alexandre izefler" userId="f27c9455fe9242d8" providerId="LiveId" clId="{0FA0002A-C58D-4428-B891-20002959E83A}" dt="2022-02-15T21:15:17.401" v="4058" actId="20577"/>
        <pc:sldMkLst>
          <pc:docMk/>
          <pc:sldMk cId="3194713142" sldId="2424"/>
        </pc:sldMkLst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" creationId="{9A7BEDEF-8679-4B37-B456-380F74672E6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5" creationId="{B29E8936-A334-4A7D-AAD9-01922F541254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6" creationId="{EACB0623-6666-45C6-9C33-79BFED8CB49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8" creationId="{B2B2F6C7-BE15-4D12-B5DE-28E160E2BBFF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0" creationId="{FDC40C29-266E-4F83-85D0-ACC219C0A1D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1" creationId="{A2A08157-BF0E-4BF8-B5B0-1D41EF92CB9E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2" creationId="{55D57454-1CD1-499A-83E6-538D0A3E1E4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3" creationId="{C20A7694-6095-4CE8-8227-022012B26026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4" creationId="{00F025BA-1609-451F-A325-639FFC64881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5" creationId="{6B869BCF-B4F3-4BA6-A6F1-97F1B45C33C8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6" creationId="{A5D3E8D4-0E2C-4571-90D0-4B99F9F92816}"/>
          </ac:spMkLst>
        </pc:spChg>
        <pc:spChg chg="mod or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7" creationId="{00000000-0000-0000-0000-00000000000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8" creationId="{DCBAF52A-E733-4C14-986F-57EB87F411E5}"/>
          </ac:spMkLst>
        </pc:spChg>
        <pc:spChg chg="add del mod">
          <ac:chgData name="Alexandre izefler" userId="f27c9455fe9242d8" providerId="LiveId" clId="{0FA0002A-C58D-4428-B891-20002959E83A}" dt="2022-02-12T20:37:58.462" v="3487" actId="478"/>
          <ac:spMkLst>
            <pc:docMk/>
            <pc:sldMk cId="3194713142" sldId="2424"/>
            <ac:spMk id="29" creationId="{537E2612-6E77-4154-9077-8143E549C27B}"/>
          </ac:spMkLst>
        </pc:spChg>
        <pc:spChg chg="add mod">
          <ac:chgData name="Alexandre izefler" userId="f27c9455fe9242d8" providerId="LiveId" clId="{0FA0002A-C58D-4428-B891-20002959E83A}" dt="2022-02-15T21:15:17.401" v="4058" actId="20577"/>
          <ac:spMkLst>
            <pc:docMk/>
            <pc:sldMk cId="3194713142" sldId="2424"/>
            <ac:spMk id="30" creationId="{68F24879-D42A-453D-B54C-EADDA113DBB3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1" creationId="{3E9D1B91-1BF7-4A46-B414-4E578412AC9D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2" creationId="{FCB81537-21CC-43E2-8B85-793DC074E330}"/>
          </ac:spMkLst>
        </pc:spChg>
        <pc:spChg chg="add mod">
          <ac:chgData name="Alexandre izefler" userId="f27c9455fe9242d8" providerId="LiveId" clId="{0FA0002A-C58D-4428-B891-20002959E83A}" dt="2022-02-15T21:15:14.681" v="4056" actId="20577"/>
          <ac:spMkLst>
            <pc:docMk/>
            <pc:sldMk cId="3194713142" sldId="2424"/>
            <ac:spMk id="33" creationId="{319694A9-AD3B-40ED-958C-F867CF4695A3}"/>
          </ac:spMkLst>
        </pc:spChg>
        <pc:spChg chg="add mod">
          <ac:chgData name="Alexandre izefler" userId="f27c9455fe9242d8" providerId="LiveId" clId="{0FA0002A-C58D-4428-B891-20002959E83A}" dt="2022-02-12T20:38:06.003" v="3503" actId="20577"/>
          <ac:spMkLst>
            <pc:docMk/>
            <pc:sldMk cId="3194713142" sldId="2424"/>
            <ac:spMk id="35" creationId="{B0C12A5C-01A2-4670-85BC-F197645E0B54}"/>
          </ac:spMkLst>
        </pc:spChg>
        <pc:spChg chg="add mod">
          <ac:chgData name="Alexandre izefler" userId="f27c9455fe9242d8" providerId="LiveId" clId="{0FA0002A-C58D-4428-B891-20002959E83A}" dt="2022-02-12T20:42:55.278" v="3522" actId="1076"/>
          <ac:spMkLst>
            <pc:docMk/>
            <pc:sldMk cId="3194713142" sldId="2424"/>
            <ac:spMk id="38" creationId="{FDFE6DE9-93E8-4E1D-9354-3655334B0E51}"/>
          </ac:spMkLst>
        </pc:spChg>
        <pc:picChg chg="add del mod">
          <ac:chgData name="Alexandre izefler" userId="f27c9455fe9242d8" providerId="LiveId" clId="{0FA0002A-C58D-4428-B891-20002959E83A}" dt="2022-02-12T20:41:06.206" v="3512" actId="21"/>
          <ac:picMkLst>
            <pc:docMk/>
            <pc:sldMk cId="3194713142" sldId="2424"/>
            <ac:picMk id="4" creationId="{33106DF3-578F-4E49-870F-18B7CD5D9855}"/>
          </ac:picMkLst>
        </pc:picChg>
        <pc:picChg chg="del">
          <ac:chgData name="Alexandre izefler" userId="f27c9455fe9242d8" providerId="LiveId" clId="{0FA0002A-C58D-4428-B891-20002959E83A}" dt="2022-02-12T20:25:29.951" v="3286" actId="478"/>
          <ac:picMkLst>
            <pc:docMk/>
            <pc:sldMk cId="3194713142" sldId="2424"/>
            <ac:picMk id="19" creationId="{D42BBB26-DAFD-4AAD-81C1-8E3989CB6466}"/>
          </ac:picMkLst>
        </pc:picChg>
        <pc:picChg chg="add del mod">
          <ac:chgData name="Alexandre izefler" userId="f27c9455fe9242d8" providerId="LiveId" clId="{0FA0002A-C58D-4428-B891-20002959E83A}" dt="2022-02-12T20:41:07.319" v="3513" actId="478"/>
          <ac:picMkLst>
            <pc:docMk/>
            <pc:sldMk cId="3194713142" sldId="2424"/>
            <ac:picMk id="36" creationId="{1E9563F0-D852-44EB-9F2F-D2B1D9E654B3}"/>
          </ac:picMkLst>
        </pc:picChg>
        <pc:picChg chg="add mod">
          <ac:chgData name="Alexandre izefler" userId="f27c9455fe9242d8" providerId="LiveId" clId="{0FA0002A-C58D-4428-B891-20002959E83A}" dt="2022-02-12T20:41:11.607" v="3515" actId="1076"/>
          <ac:picMkLst>
            <pc:docMk/>
            <pc:sldMk cId="3194713142" sldId="2424"/>
            <ac:picMk id="37" creationId="{27D904D4-3051-4AE8-AB2F-8FF9C44A0CB2}"/>
          </ac:picMkLst>
        </pc:picChg>
      </pc:sldChg>
      <pc:sldChg chg="addSp delSp modSp add mod">
        <pc:chgData name="Alexandre izefler" userId="f27c9455fe9242d8" providerId="LiveId" clId="{0FA0002A-C58D-4428-B891-20002959E83A}" dt="2022-02-13T09:58:56.470" v="3975" actId="478"/>
        <pc:sldMkLst>
          <pc:docMk/>
          <pc:sldMk cId="590942602" sldId="2425"/>
        </pc:sldMkLst>
        <pc:spChg chg="add mod">
          <ac:chgData name="Alexandre izefler" userId="f27c9455fe9242d8" providerId="LiveId" clId="{0FA0002A-C58D-4428-B891-20002959E83A}" dt="2022-02-13T01:36:20.704" v="3825" actId="1076"/>
          <ac:spMkLst>
            <pc:docMk/>
            <pc:sldMk cId="590942602" sldId="2425"/>
            <ac:spMk id="8" creationId="{E50EFD17-A62C-428E-8909-46D4ECD4B7B0}"/>
          </ac:spMkLst>
        </pc:spChg>
        <pc:spChg chg="add del">
          <ac:chgData name="Alexandre izefler" userId="f27c9455fe9242d8" providerId="LiveId" clId="{0FA0002A-C58D-4428-B891-20002959E83A}" dt="2022-02-13T01:31:27.418" v="3800" actId="22"/>
          <ac:spMkLst>
            <pc:docMk/>
            <pc:sldMk cId="590942602" sldId="2425"/>
            <ac:spMk id="15" creationId="{E81EAFF5-3ACC-4645-BA98-6F11E96AA940}"/>
          </ac:spMkLst>
        </pc:spChg>
        <pc:spChg chg="mod">
          <ac:chgData name="Alexandre izefler" userId="f27c9455fe9242d8" providerId="LiveId" clId="{0FA0002A-C58D-4428-B891-20002959E83A}" dt="2022-02-13T01:30:31.368" v="3798" actId="20577"/>
          <ac:spMkLst>
            <pc:docMk/>
            <pc:sldMk cId="590942602" sldId="2425"/>
            <ac:spMk id="18" creationId="{9431A7DC-46BB-44AF-8761-5108A14CA851}"/>
          </ac:spMkLst>
        </pc:spChg>
        <pc:spChg chg="add mod">
          <ac:chgData name="Alexandre izefler" userId="f27c9455fe9242d8" providerId="LiveId" clId="{0FA0002A-C58D-4428-B891-20002959E83A}" dt="2022-02-13T09:58:22.460" v="3974" actId="14100"/>
          <ac:spMkLst>
            <pc:docMk/>
            <pc:sldMk cId="590942602" sldId="2425"/>
            <ac:spMk id="23" creationId="{8A0041C8-B6D8-457D-A50F-8F568B8618DF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4" creationId="{16905FD9-7D4C-424F-B73E-39302F3449B1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5" creationId="{41091F0B-3497-4F69-8D02-C6A1916E35CF}"/>
          </ac:spMkLst>
        </pc:spChg>
        <pc:spChg chg="add mod">
          <ac:chgData name="Alexandre izefler" userId="f27c9455fe9242d8" providerId="LiveId" clId="{0FA0002A-C58D-4428-B891-20002959E83A}" dt="2022-02-13T01:38:55.869" v="3892" actId="114"/>
          <ac:spMkLst>
            <pc:docMk/>
            <pc:sldMk cId="590942602" sldId="2425"/>
            <ac:spMk id="26" creationId="{085CD9D8-FAEC-4A82-BE61-837C9ABB7F82}"/>
          </ac:spMkLst>
        </pc:spChg>
        <pc:spChg chg="add mod">
          <ac:chgData name="Alexandre izefler" userId="f27c9455fe9242d8" providerId="LiveId" clId="{0FA0002A-C58D-4428-B891-20002959E83A}" dt="2022-02-13T01:40:15.462" v="3969" actId="1076"/>
          <ac:spMkLst>
            <pc:docMk/>
            <pc:sldMk cId="590942602" sldId="2425"/>
            <ac:spMk id="27" creationId="{27417603-0EC0-48E9-AF15-56A5CAF5AD94}"/>
          </ac:spMkLst>
        </pc:spChg>
        <pc:spChg chg="del">
          <ac:chgData name="Alexandre izefler" userId="f27c9455fe9242d8" providerId="LiveId" clId="{0FA0002A-C58D-4428-B891-20002959E83A}" dt="2022-02-13T09:58:56.470" v="3975" actId="478"/>
          <ac:spMkLst>
            <pc:docMk/>
            <pc:sldMk cId="590942602" sldId="2425"/>
            <ac:spMk id="61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3:20:43.972" v="3577" actId="478"/>
          <ac:picMkLst>
            <pc:docMk/>
            <pc:sldMk cId="590942602" sldId="2425"/>
            <ac:picMk id="4" creationId="{61A2B4FD-2F7C-4810-9FAF-6EEB1D95A0A5}"/>
          </ac:picMkLst>
        </pc:picChg>
        <pc:picChg chg="add mod ord">
          <ac:chgData name="Alexandre izefler" userId="f27c9455fe9242d8" providerId="LiveId" clId="{0FA0002A-C58D-4428-B891-20002959E83A}" dt="2022-02-12T23:21:17.891" v="3583" actId="1076"/>
          <ac:picMkLst>
            <pc:docMk/>
            <pc:sldMk cId="590942602" sldId="2425"/>
            <ac:picMk id="6" creationId="{ACE50750-5B2E-4D8D-A5C8-4CD365227074}"/>
          </ac:picMkLst>
        </pc:picChg>
        <pc:picChg chg="del">
          <ac:chgData name="Alexandre izefler" userId="f27c9455fe9242d8" providerId="LiveId" clId="{0FA0002A-C58D-4428-B891-20002959E83A}" dt="2022-02-12T20:43:10.167" v="3524" actId="478"/>
          <ac:picMkLst>
            <pc:docMk/>
            <pc:sldMk cId="590942602" sldId="2425"/>
            <ac:picMk id="16" creationId="{D4A9A99C-23C2-472D-982F-8D3754CA8A10}"/>
          </ac:picMkLst>
        </pc:picChg>
        <pc:picChg chg="add del mod">
          <ac:chgData name="Alexandre izefler" userId="f27c9455fe9242d8" providerId="LiveId" clId="{0FA0002A-C58D-4428-B891-20002959E83A}" dt="2022-02-13T01:31:48.299" v="3803" actId="478"/>
          <ac:picMkLst>
            <pc:docMk/>
            <pc:sldMk cId="590942602" sldId="2425"/>
            <ac:picMk id="3074" creationId="{65FE3590-1E85-451D-80F4-E768585B406E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6" creationId="{AFEEB1F3-EFBE-4BD6-A552-C917A8D56DF0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8" creationId="{D43461BB-11FA-47E5-8234-F49C151232D5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80" creationId="{DEB02B19-FE2D-4B6A-A304-7C6705DE9207}"/>
          </ac:picMkLst>
        </pc:picChg>
        <pc:picChg chg="add mod">
          <ac:chgData name="Alexandre izefler" userId="f27c9455fe9242d8" providerId="LiveId" clId="{0FA0002A-C58D-4428-B891-20002959E83A}" dt="2022-02-13T01:36:44.845" v="3831" actId="1076"/>
          <ac:picMkLst>
            <pc:docMk/>
            <pc:sldMk cId="590942602" sldId="2425"/>
            <ac:picMk id="3082" creationId="{CC3FD6DE-4CB6-46EC-B8FE-FAC6C4D0FCE6}"/>
          </ac:picMkLst>
        </pc:picChg>
      </pc:sldChg>
      <pc:sldChg chg="add del">
        <pc:chgData name="Alexandre izefler" userId="f27c9455fe9242d8" providerId="LiveId" clId="{0FA0002A-C58D-4428-B891-20002959E83A}" dt="2022-02-12T23:26:57.326" v="3585" actId="47"/>
        <pc:sldMkLst>
          <pc:docMk/>
          <pc:sldMk cId="3842954189" sldId="2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9C2C499-1220-4B1E-95AF-C66827B2C507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1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992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3824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160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1992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3824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xfrm>
            <a:off x="9956302" y="9783041"/>
            <a:ext cx="400470" cy="366289"/>
          </a:xfrm>
          <a:prstGeom prst="rect">
            <a:avLst/>
          </a:prstGeom>
        </p:spPr>
        <p:txBody>
          <a:bodyPr lIns="46759" tIns="46759" rIns="46759" bIns="46759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6163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16000" y="576736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16000" y="465784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9956400" y="9783000"/>
            <a:ext cx="400000" cy="365760"/>
          </a:xfrm>
          <a:prstGeom prst="rect">
            <a:avLst/>
          </a:prstGeom>
        </p:spPr>
        <p:txBody>
          <a:bodyPr lIns="46800" tIns="46800" rIns="46800" bIns="46800">
            <a:noAutofit/>
          </a:bodyPr>
          <a:lstStyle/>
          <a:p>
            <a:pPr algn="ctr">
              <a:lnSpc>
                <a:spcPct val="100000"/>
              </a:lnSpc>
            </a:pPr>
            <a:fld id="{8242D7A5-8DDF-4243-8E53-79EC82BE07B1}" type="slidenum">
              <a:rPr lang="pt-BR" sz="18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pPr algn="ctr">
                <a:lnSpc>
                  <a:spcPct val="100000"/>
                </a:lnSpc>
              </a:pPr>
              <a:t>‹nº›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016000" y="455760"/>
            <a:ext cx="18287600" cy="190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1161699" y="3698824"/>
            <a:ext cx="7809207" cy="1725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1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4Pet</a:t>
            </a:r>
            <a:endParaRPr lang="pt-BR" sz="14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7">
            <a:extLst>
              <a:ext uri="{FF2B5EF4-FFF2-40B4-BE49-F238E27FC236}">
                <a16:creationId xmlns:a16="http://schemas.microsoft.com/office/drawing/2014/main" xmlns="" id="{1165DC16-134C-401A-8125-097D82238C68}"/>
              </a:ext>
            </a:extLst>
          </p:cNvPr>
          <p:cNvSpPr txBox="1"/>
          <p:nvPr/>
        </p:nvSpPr>
        <p:spPr>
          <a:xfrm>
            <a:off x="11161699" y="8213714"/>
            <a:ext cx="793123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sz="4000"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A9F5D655-64EA-4C25-8FB7-EBA693F1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581" y="3311786"/>
            <a:ext cx="10833877" cy="6340024"/>
          </a:xfrm>
          <a:prstGeom prst="rect">
            <a:avLst/>
          </a:prstGeom>
        </p:spPr>
      </p:pic>
      <p:sp>
        <p:nvSpPr>
          <p:cNvPr id="18" name="Shape 217">
            <a:extLst>
              <a:ext uri="{FF2B5EF4-FFF2-40B4-BE49-F238E27FC236}">
                <a16:creationId xmlns:a16="http://schemas.microsoft.com/office/drawing/2014/main" xmlns="" id="{5AD357B8-3DEC-4EFA-A889-36FAC446C1E2}"/>
              </a:ext>
            </a:extLst>
          </p:cNvPr>
          <p:cNvSpPr txBox="1"/>
          <p:nvPr/>
        </p:nvSpPr>
        <p:spPr>
          <a:xfrm>
            <a:off x="11314148" y="2715090"/>
            <a:ext cx="384367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  <a:endParaRPr sz="40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7CAA965F-2B09-49BE-947D-E129025D7B9A}"/>
              </a:ext>
            </a:extLst>
          </p:cNvPr>
          <p:cNvSpPr txBox="1"/>
          <p:nvPr/>
        </p:nvSpPr>
        <p:spPr>
          <a:xfrm>
            <a:off x="11161699" y="9200271"/>
            <a:ext cx="1015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Pós-graduação Lato Sensu em Arquitetura de Software Distribuído</a:t>
            </a:r>
            <a:endParaRPr lang="en-US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B7670FD9-27F1-402B-A850-ABFF6C3356C1}"/>
              </a:ext>
            </a:extLst>
          </p:cNvPr>
          <p:cNvSpPr txBox="1"/>
          <p:nvPr/>
        </p:nvSpPr>
        <p:spPr>
          <a:xfrm>
            <a:off x="9190841" y="9634410"/>
            <a:ext cx="106628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PONTIFÍCIA UNIVERSIDADE CATÓLICA DE MINAS GERAIS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hape 217">
            <a:extLst>
              <a:ext uri="{FF2B5EF4-FFF2-40B4-BE49-F238E27FC236}">
                <a16:creationId xmlns:a16="http://schemas.microsoft.com/office/drawing/2014/main" xmlns="" id="{CD0CEBF2-3F77-4BA7-B1BC-C3B8CC9454D9}"/>
              </a:ext>
            </a:extLst>
          </p:cNvPr>
          <p:cNvSpPr txBox="1"/>
          <p:nvPr/>
        </p:nvSpPr>
        <p:spPr>
          <a:xfrm>
            <a:off x="11207417" y="5864401"/>
            <a:ext cx="7778785" cy="1597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8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Gestão </a:t>
            </a:r>
            <a:r>
              <a:rPr lang="pt-BR" sz="4800" dirty="0" smtClean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 Vida de Animais de Estimação (Pet)</a:t>
            </a:r>
            <a:endParaRPr sz="48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Shape 213">
            <a:extLst>
              <a:ext uri="{FF2B5EF4-FFF2-40B4-BE49-F238E27FC236}">
                <a16:creationId xmlns:a16="http://schemas.microsoft.com/office/drawing/2014/main" xmlns="" id="{C89E0D28-57BD-4AD3-88EC-98BD2FC2107E}"/>
              </a:ext>
            </a:extLst>
          </p:cNvPr>
          <p:cNvSpPr/>
          <p:nvPr/>
        </p:nvSpPr>
        <p:spPr>
          <a:xfrm>
            <a:off x="11222712" y="5419635"/>
            <a:ext cx="6943368" cy="23221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391886" y="261258"/>
            <a:ext cx="2690947" cy="3323434"/>
          </a:xfrm>
          <a:prstGeom prst="rect">
            <a:avLst/>
          </a:prstGeom>
          <a:noFill/>
        </p:spPr>
      </p:pic>
      <p:sp>
        <p:nvSpPr>
          <p:cNvPr id="15" name="Shape 213">
            <a:extLst>
              <a:ext uri="{FF2B5EF4-FFF2-40B4-BE49-F238E27FC236}">
                <a16:creationId xmlns:a16="http://schemas.microsoft.com/office/drawing/2014/main" xmlns="" id="{C89E0D28-57BD-4AD3-88EC-98BD2FC2107E}"/>
              </a:ext>
            </a:extLst>
          </p:cNvPr>
          <p:cNvSpPr/>
          <p:nvPr/>
        </p:nvSpPr>
        <p:spPr>
          <a:xfrm>
            <a:off x="11227059" y="7766703"/>
            <a:ext cx="6943368" cy="23221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404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EC5AA14-9F1A-4EF2-87EF-9EAC86009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4973" y="2424546"/>
            <a:ext cx="11049718" cy="7095355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146822" y="9710342"/>
            <a:ext cx="4574308" cy="815923"/>
            <a:chOff x="2484970" y="9710340"/>
            <a:chExt cx="4574308" cy="815923"/>
          </a:xfrm>
        </p:grpSpPr>
        <p:pic>
          <p:nvPicPr>
            <p:cNvPr id="2050" name="Picture 2" descr="Linkedin - ícones de mídia social grátis">
              <a:extLst>
                <a:ext uri="{FF2B5EF4-FFF2-40B4-BE49-F238E27FC236}">
                  <a16:creationId xmlns:a16="http://schemas.microsoft.com/office/drawing/2014/main" xmlns="" id="{86514CDA-AC0B-4A82-9FAF-D668C6F41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970" y="9729627"/>
              <a:ext cx="796636" cy="79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231">
              <a:extLst>
                <a:ext uri="{FF2B5EF4-FFF2-40B4-BE49-F238E27FC236}">
                  <a16:creationId xmlns:a16="http://schemas.microsoft.com/office/drawing/2014/main" xmlns="" id="{651088D0-6206-472F-AA66-1EE9A8A66178}"/>
                </a:ext>
              </a:extLst>
            </p:cNvPr>
            <p:cNvSpPr txBox="1"/>
            <p:nvPr/>
          </p:nvSpPr>
          <p:spPr>
            <a:xfrm>
              <a:off x="3466983" y="9710340"/>
              <a:ext cx="3592295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marciogadelha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545669" y="9663111"/>
            <a:ext cx="7150364" cy="929672"/>
            <a:chOff x="7162491" y="9663109"/>
            <a:chExt cx="7150364" cy="929672"/>
          </a:xfrm>
        </p:grpSpPr>
        <p:pic>
          <p:nvPicPr>
            <p:cNvPr id="2052" name="Picture 4" descr="gmail icon, googlemail icon, latter icon, email icon">
              <a:extLst>
                <a:ext uri="{FF2B5EF4-FFF2-40B4-BE49-F238E27FC236}">
                  <a16:creationId xmlns:a16="http://schemas.microsoft.com/office/drawing/2014/main" xmlns="" id="{7D0DCEBA-2189-45C8-9D70-8BD2D66C0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491" y="9663109"/>
              <a:ext cx="929672" cy="9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hape 231">
              <a:extLst>
                <a:ext uri="{FF2B5EF4-FFF2-40B4-BE49-F238E27FC236}">
                  <a16:creationId xmlns:a16="http://schemas.microsoft.com/office/drawing/2014/main" xmlns="" id="{7CD1269D-8AC0-463B-8ACB-BDA1D2CED202}"/>
                </a:ext>
              </a:extLst>
            </p:cNvPr>
            <p:cNvSpPr txBox="1"/>
            <p:nvPr/>
          </p:nvSpPr>
          <p:spPr>
            <a:xfrm>
              <a:off x="8309869" y="9706091"/>
              <a:ext cx="6002986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zagadelha@gmail.com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3468125" y="9563446"/>
            <a:ext cx="4820861" cy="1128852"/>
            <a:chOff x="14312855" y="9519901"/>
            <a:chExt cx="4820861" cy="1128852"/>
          </a:xfrm>
        </p:grpSpPr>
        <p:pic>
          <p:nvPicPr>
            <p:cNvPr id="2054" name="Picture 6" descr="GitHub logo - minimal Octocat">
              <a:extLst>
                <a:ext uri="{FF2B5EF4-FFF2-40B4-BE49-F238E27FC236}">
                  <a16:creationId xmlns:a16="http://schemas.microsoft.com/office/drawing/2014/main" xmlns="" id="{16C59F99-C238-48DC-B5C3-F2FF2D24B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855" y="9519901"/>
              <a:ext cx="1128852" cy="112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hape 231">
              <a:extLst>
                <a:ext uri="{FF2B5EF4-FFF2-40B4-BE49-F238E27FC236}">
                  <a16:creationId xmlns:a16="http://schemas.microsoft.com/office/drawing/2014/main" xmlns="" id="{BFADC912-1018-45D4-BF2C-2408358802BD}"/>
                </a:ext>
              </a:extLst>
            </p:cNvPr>
            <p:cNvSpPr txBox="1"/>
            <p:nvPr/>
          </p:nvSpPr>
          <p:spPr>
            <a:xfrm>
              <a:off x="15541421" y="9610327"/>
              <a:ext cx="3592295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zagadelha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Shape 231">
            <a:extLst>
              <a:ext uri="{FF2B5EF4-FFF2-40B4-BE49-F238E27FC236}">
                <a16:creationId xmlns:a16="http://schemas.microsoft.com/office/drawing/2014/main" xmlns="" id="{9431A7DC-46BB-44AF-8761-5108A14CA851}"/>
              </a:ext>
            </a:extLst>
          </p:cNvPr>
          <p:cNvSpPr txBox="1"/>
          <p:nvPr/>
        </p:nvSpPr>
        <p:spPr>
          <a:xfrm>
            <a:off x="7935230" y="1600634"/>
            <a:ext cx="3638461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Obrigado!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96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2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6771366" y="3167100"/>
            <a:ext cx="12036879" cy="52158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</a:t>
            </a: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arquiteto e desenvolvedor </a:t>
            </a: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 </a:t>
            </a: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sistemas, com </a:t>
            </a: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alguns anos de experiencia no mercado</a:t>
            </a: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que </a:t>
            </a: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 proporciona </a:t>
            </a: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uma boa experiência para </a:t>
            </a: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elaboração de soluções inteligentes. </a:t>
            </a:r>
            <a:endParaRPr lang="pt-BR" sz="3200" i="1" dirty="0" smtClean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200" i="1" dirty="0" smtClean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formado em Analise e Desenvolvimento de Sistemas pelo Centro Universitário da Cidade, Pós-graduado em Engenharia de Software pela Faculdade </a:t>
            </a:r>
            <a:r>
              <a:rPr lang="pt-BR" sz="3200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Senac</a:t>
            </a:r>
            <a:r>
              <a:rPr lang="pt-BR" sz="32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 Pós-graduando em Arquitetura de Software Distribuído pela PUC Minas.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043A7F86-7480-40F1-BE09-F371BD070190}"/>
              </a:ext>
            </a:extLst>
          </p:cNvPr>
          <p:cNvSpPr txBox="1"/>
          <p:nvPr/>
        </p:nvSpPr>
        <p:spPr>
          <a:xfrm>
            <a:off x="1069857" y="6199579"/>
            <a:ext cx="4172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Marcio Gadelha</a:t>
            </a:r>
            <a:endParaRPr lang="en-US" sz="4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25112642-5329-4F63-9464-D4BB9E65DEBE}"/>
              </a:ext>
            </a:extLst>
          </p:cNvPr>
          <p:cNvSpPr txBox="1"/>
          <p:nvPr/>
        </p:nvSpPr>
        <p:spPr>
          <a:xfrm>
            <a:off x="868379" y="7020753"/>
            <a:ext cx="461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 smtClean="0"/>
              <a:t>Arquiteto</a:t>
            </a:r>
            <a:r>
              <a:rPr lang="en-US" sz="1800" dirty="0" smtClean="0"/>
              <a:t> e </a:t>
            </a:r>
            <a:r>
              <a:rPr lang="en-US" sz="1800" dirty="0" err="1" smtClean="0"/>
              <a:t>Desenvolvedor</a:t>
            </a:r>
            <a:r>
              <a:rPr lang="en-US" sz="1800" dirty="0" smtClean="0"/>
              <a:t> de Software</a:t>
            </a:r>
            <a:endParaRPr lang="en-US" sz="1800" dirty="0"/>
          </a:p>
        </p:txBody>
      </p:sp>
      <p:pic>
        <p:nvPicPr>
          <p:cNvPr id="2050" name="Picture 2" descr="C:\Users\zagad\OneDrive\Imagens\foto white 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016" y="3174410"/>
            <a:ext cx="2712584" cy="2712584"/>
          </a:xfrm>
          <a:prstGeom prst="rect">
            <a:avLst/>
          </a:prstGeom>
          <a:noFill/>
        </p:spPr>
      </p:pic>
      <p:pic>
        <p:nvPicPr>
          <p:cNvPr id="24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8" name="Grupo 27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14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4366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3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Conclusão de Curso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xmlns="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Certificar através da prática os conhecimentos compartilhados durante o curso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da </a:t>
            </a:r>
            <a:r>
              <a:rPr lang="pt-BR" sz="3600" i="1" u="sng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Pós-graduação Lato Sensu em Arquitetura de Software Distribuído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sp>
        <p:nvSpPr>
          <p:cNvPr id="15" name="Shape 231">
            <a:extLst>
              <a:ext uri="{FF2B5EF4-FFF2-40B4-BE49-F238E27FC236}">
                <a16:creationId xmlns:a16="http://schemas.microsoft.com/office/drawing/2014/main" xmlns="" id="{E70F8D86-5C4F-45D6-B91F-C869E798E70C}"/>
              </a:ext>
            </a:extLst>
          </p:cNvPr>
          <p:cNvSpPr txBox="1"/>
          <p:nvPr/>
        </p:nvSpPr>
        <p:spPr>
          <a:xfrm>
            <a:off x="7338942" y="6376075"/>
            <a:ext cx="11720946" cy="1534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4Pet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é um projeto pessoal com intuito educacional objetivando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 desenvolvimento do estudo e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práticas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requeridas.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1" name="Grupo 20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2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423320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4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1821589"/>
            <a:ext cx="11346873" cy="6461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Sobre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4Pet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xmlns="" id="{E5CC1FA3-6D07-4163-9824-381EE725D8DF}"/>
              </a:ext>
            </a:extLst>
          </p:cNvPr>
          <p:cNvSpPr txBox="1"/>
          <p:nvPr/>
        </p:nvSpPr>
        <p:spPr>
          <a:xfrm>
            <a:off x="7394038" y="3010050"/>
            <a:ext cx="11430000" cy="24950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Empresa do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segmento de </a:t>
            </a: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Animais de Estimação,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popularmente conhecido como </a:t>
            </a: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Pet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t-BR" sz="3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focada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 prover uma plataforma para gestão de toda vida animal, bem como produtos e serviços de forma simples e prática.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7E670380-1E4A-4A1F-BDB0-E6F75A610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405" y="2152679"/>
            <a:ext cx="6771162" cy="5002527"/>
          </a:xfrm>
          <a:prstGeom prst="rect">
            <a:avLst/>
          </a:prstGeom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xmlns="" id="{4C7D629C-7054-4EC4-BF24-41E92125E041}"/>
              </a:ext>
            </a:extLst>
          </p:cNvPr>
          <p:cNvSpPr txBox="1"/>
          <p:nvPr/>
        </p:nvSpPr>
        <p:spPr>
          <a:xfrm>
            <a:off x="7338942" y="6034438"/>
            <a:ext cx="11720946" cy="1894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Nossa Missão</a:t>
            </a:r>
          </a:p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Ser uma plataforma referência na gestão da vida animal, prestação de serviços e venda de produtos;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D4CEEEFB-ABDF-45B5-A189-E19ED7E76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981" y="6807114"/>
            <a:ext cx="6109855" cy="3091545"/>
          </a:xfrm>
          <a:prstGeom prst="rect">
            <a:avLst/>
          </a:prstGeom>
        </p:spPr>
      </p:pic>
      <p:pic>
        <p:nvPicPr>
          <p:cNvPr id="15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4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8" name="Grupo 27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9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14" name="Shape 231">
            <a:extLst>
              <a:ext uri="{FF2B5EF4-FFF2-40B4-BE49-F238E27FC236}">
                <a16:creationId xmlns:a16="http://schemas.microsoft.com/office/drawing/2014/main" xmlns="" id="{4C7D629C-7054-4EC4-BF24-41E92125E041}"/>
              </a:ext>
            </a:extLst>
          </p:cNvPr>
          <p:cNvSpPr txBox="1"/>
          <p:nvPr/>
        </p:nvSpPr>
        <p:spPr>
          <a:xfrm>
            <a:off x="7349448" y="8378312"/>
            <a:ext cx="11720946" cy="24950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Nossa Visão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Disponibilidade em todo território nacional;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Atingir 30.000 usuários ativos no primeiro ano;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Atingir 1.000 vendedores e prestadores no primeiro ano;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022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5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Problemas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xmlns="" id="{4C7D629C-7054-4EC4-BF24-41E92125E041}"/>
              </a:ext>
            </a:extLst>
          </p:cNvPr>
          <p:cNvSpPr txBox="1"/>
          <p:nvPr/>
        </p:nvSpPr>
        <p:spPr>
          <a:xfrm>
            <a:off x="6999899" y="3993485"/>
            <a:ext cx="12423226" cy="2255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Inexistência de uma ferramenta para </a:t>
            </a: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gestão da vida animal;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Dificuldade na gestão de </a:t>
            </a: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vacinas, vermífugos e alimentação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;</a:t>
            </a: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Dificuldade para pesquisa e aquisição de </a:t>
            </a: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produtos e serviços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4F1CCDE-089B-4C4C-B839-592175268C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47" y="2909151"/>
            <a:ext cx="6539524" cy="4272108"/>
          </a:xfrm>
          <a:prstGeom prst="rect">
            <a:avLst/>
          </a:prstGeom>
        </p:spPr>
      </p:pic>
      <p:pic>
        <p:nvPicPr>
          <p:cNvPr id="11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0" name="Grupo 19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1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209375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6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562595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Motivações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xmlns="" id="{4C7D629C-7054-4EC4-BF24-41E92125E041}"/>
              </a:ext>
            </a:extLst>
          </p:cNvPr>
          <p:cNvSpPr txBox="1"/>
          <p:nvPr/>
        </p:nvSpPr>
        <p:spPr>
          <a:xfrm>
            <a:off x="7413883" y="4135379"/>
            <a:ext cx="11720946" cy="3695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“Criar uma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solução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focada no usuário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que envolva mobilidade,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visando ser uma ferramenta prática que esteja sempre nas mãos de donos de animais de estimação para ajudar dos cuidados diários com seus pets, bem como registrar seus momentos e adquirir produtos e serviços.”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27F1297B-F1F5-48F3-A334-F95472D1D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131" y="2341464"/>
            <a:ext cx="6607186" cy="5110293"/>
          </a:xfrm>
          <a:prstGeom prst="rect">
            <a:avLst/>
          </a:prstGeom>
        </p:spPr>
      </p:pic>
      <p:pic>
        <p:nvPicPr>
          <p:cNvPr id="15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2" name="Grupo 21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3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431628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7</a:t>
            </a:fld>
            <a:endParaRPr lang="pt-BR" sz="2400" spc="-1" dirty="0">
              <a:latin typeface="Arial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xmlns="" id="{9431A7DC-46BB-44AF-8761-5108A14CA851}"/>
              </a:ext>
            </a:extLst>
          </p:cNvPr>
          <p:cNvSpPr txBox="1"/>
          <p:nvPr/>
        </p:nvSpPr>
        <p:spPr>
          <a:xfrm>
            <a:off x="6576693" y="181138"/>
            <a:ext cx="6982553" cy="814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Diagrama de Contexto – C4model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2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4" name="Grupo 23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5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pic>
        <p:nvPicPr>
          <p:cNvPr id="10" name="Imagem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533" y="1631833"/>
            <a:ext cx="14543314" cy="914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5465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8</a:t>
            </a:fld>
            <a:endParaRPr lang="pt-BR" sz="2400" spc="-1" dirty="0">
              <a:latin typeface="Arial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:a16="http://schemas.microsoft.com/office/drawing/2014/main" xmlns="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A7BEDEF-8679-4B37-B456-380F74672E6F}"/>
              </a:ext>
            </a:extLst>
          </p:cNvPr>
          <p:cNvSpPr/>
          <p:nvPr/>
        </p:nvSpPr>
        <p:spPr>
          <a:xfrm>
            <a:off x="8951902" y="6190432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EACB0623-6666-45C6-9C33-79BFED8CB49F}"/>
              </a:ext>
            </a:extLst>
          </p:cNvPr>
          <p:cNvSpPr/>
          <p:nvPr/>
        </p:nvSpPr>
        <p:spPr>
          <a:xfrm>
            <a:off x="13482338" y="6190432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B2B2F6C7-BE15-4D12-B5DE-28E160E2BBFF}"/>
              </a:ext>
            </a:extLst>
          </p:cNvPr>
          <p:cNvSpPr/>
          <p:nvPr/>
        </p:nvSpPr>
        <p:spPr>
          <a:xfrm>
            <a:off x="8951902" y="2976643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C40C29-266E-4F83-85D0-ACC219C0A1D2}"/>
              </a:ext>
            </a:extLst>
          </p:cNvPr>
          <p:cNvSpPr/>
          <p:nvPr/>
        </p:nvSpPr>
        <p:spPr>
          <a:xfrm>
            <a:off x="13453023" y="2976643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hape 231">
            <a:extLst>
              <a:ext uri="{FF2B5EF4-FFF2-40B4-BE49-F238E27FC236}">
                <a16:creationId xmlns:a16="http://schemas.microsoft.com/office/drawing/2014/main" xmlns="" id="{A2A08157-BF0E-4BF8-B5B0-1D41EF92CB9E}"/>
              </a:ext>
            </a:extLst>
          </p:cNvPr>
          <p:cNvSpPr txBox="1"/>
          <p:nvPr/>
        </p:nvSpPr>
        <p:spPr>
          <a:xfrm>
            <a:off x="9180070" y="6592480"/>
            <a:ext cx="2751938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231">
            <a:extLst>
              <a:ext uri="{FF2B5EF4-FFF2-40B4-BE49-F238E27FC236}">
                <a16:creationId xmlns:a16="http://schemas.microsoft.com/office/drawing/2014/main" xmlns="" id="{55D57454-1CD1-499A-83E6-538D0A3E1E42}"/>
              </a:ext>
            </a:extLst>
          </p:cNvPr>
          <p:cNvSpPr txBox="1"/>
          <p:nvPr/>
        </p:nvSpPr>
        <p:spPr>
          <a:xfrm>
            <a:off x="13696273" y="6592480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NÃO 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231">
            <a:extLst>
              <a:ext uri="{FF2B5EF4-FFF2-40B4-BE49-F238E27FC236}">
                <a16:creationId xmlns:a16="http://schemas.microsoft.com/office/drawing/2014/main" xmlns="" id="{C20A7694-6095-4CE8-8227-022012B26026}"/>
              </a:ext>
            </a:extLst>
          </p:cNvPr>
          <p:cNvSpPr txBox="1"/>
          <p:nvPr/>
        </p:nvSpPr>
        <p:spPr>
          <a:xfrm>
            <a:off x="9073101" y="3380645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31">
            <a:extLst>
              <a:ext uri="{FF2B5EF4-FFF2-40B4-BE49-F238E27FC236}">
                <a16:creationId xmlns:a16="http://schemas.microsoft.com/office/drawing/2014/main" xmlns="" id="{00F025BA-1609-451F-A325-639FFC648810}"/>
              </a:ext>
            </a:extLst>
          </p:cNvPr>
          <p:cNvSpPr txBox="1"/>
          <p:nvPr/>
        </p:nvSpPr>
        <p:spPr>
          <a:xfrm>
            <a:off x="13646683" y="3378691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9177620" y="6374063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hape 231">
            <a:extLst>
              <a:ext uri="{FF2B5EF4-FFF2-40B4-BE49-F238E27FC236}">
                <a16:creationId xmlns:a16="http://schemas.microsoft.com/office/drawing/2014/main" xmlns="" id="{6B869BCF-B4F3-4BA6-A6F1-97F1B45C33C8}"/>
              </a:ext>
            </a:extLst>
          </p:cNvPr>
          <p:cNvSpPr txBox="1"/>
          <p:nvPr/>
        </p:nvSpPr>
        <p:spPr>
          <a:xfrm>
            <a:off x="13680616" y="6374063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hape 231">
            <a:extLst>
              <a:ext uri="{FF2B5EF4-FFF2-40B4-BE49-F238E27FC236}">
                <a16:creationId xmlns:a16="http://schemas.microsoft.com/office/drawing/2014/main" xmlns="" id="{A5D3E8D4-0E2C-4571-90D0-4B99F9F92816}"/>
              </a:ext>
            </a:extLst>
          </p:cNvPr>
          <p:cNvSpPr txBox="1"/>
          <p:nvPr/>
        </p:nvSpPr>
        <p:spPr>
          <a:xfrm>
            <a:off x="9160317" y="3160274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RESTRIÇÕES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231">
            <a:extLst>
              <a:ext uri="{FF2B5EF4-FFF2-40B4-BE49-F238E27FC236}">
                <a16:creationId xmlns:a16="http://schemas.microsoft.com/office/drawing/2014/main" xmlns="" id="{DCBAF52A-E733-4C14-986F-57EB87F411E5}"/>
              </a:ext>
            </a:extLst>
          </p:cNvPr>
          <p:cNvSpPr txBox="1"/>
          <p:nvPr/>
        </p:nvSpPr>
        <p:spPr>
          <a:xfrm>
            <a:off x="13666208" y="3147579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MECANISMOS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231">
            <a:extLst>
              <a:ext uri="{FF2B5EF4-FFF2-40B4-BE49-F238E27FC236}">
                <a16:creationId xmlns:a16="http://schemas.microsoft.com/office/drawing/2014/main" xmlns="" id="{68F24879-D42A-453D-B54C-EADDA113DBB3}"/>
              </a:ext>
            </a:extLst>
          </p:cNvPr>
          <p:cNvSpPr txBox="1"/>
          <p:nvPr/>
        </p:nvSpPr>
        <p:spPr>
          <a:xfrm>
            <a:off x="10308526" y="6984130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17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231">
            <a:extLst>
              <a:ext uri="{FF2B5EF4-FFF2-40B4-BE49-F238E27FC236}">
                <a16:creationId xmlns:a16="http://schemas.microsoft.com/office/drawing/2014/main" xmlns="" id="{3E9D1B91-1BF7-4A46-B414-4E578412AC9D}"/>
              </a:ext>
            </a:extLst>
          </p:cNvPr>
          <p:cNvSpPr txBox="1"/>
          <p:nvPr/>
        </p:nvSpPr>
        <p:spPr>
          <a:xfrm>
            <a:off x="14793576" y="6998426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6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231">
            <a:extLst>
              <a:ext uri="{FF2B5EF4-FFF2-40B4-BE49-F238E27FC236}">
                <a16:creationId xmlns:a16="http://schemas.microsoft.com/office/drawing/2014/main" xmlns="" id="{FCB81537-21CC-43E2-8B85-793DC074E330}"/>
              </a:ext>
            </a:extLst>
          </p:cNvPr>
          <p:cNvSpPr txBox="1"/>
          <p:nvPr/>
        </p:nvSpPr>
        <p:spPr>
          <a:xfrm>
            <a:off x="10284521" y="3806129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5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hape 231">
            <a:extLst>
              <a:ext uri="{FF2B5EF4-FFF2-40B4-BE49-F238E27FC236}">
                <a16:creationId xmlns:a16="http://schemas.microsoft.com/office/drawing/2014/main" xmlns="" id="{319694A9-AD3B-40ED-958C-F867CF4695A3}"/>
              </a:ext>
            </a:extLst>
          </p:cNvPr>
          <p:cNvSpPr txBox="1"/>
          <p:nvPr/>
        </p:nvSpPr>
        <p:spPr>
          <a:xfrm>
            <a:off x="14740518" y="3770341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8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231">
            <a:extLst>
              <a:ext uri="{FF2B5EF4-FFF2-40B4-BE49-F238E27FC236}">
                <a16:creationId xmlns:a16="http://schemas.microsoft.com/office/drawing/2014/main" xmlns="" id="{B0C12A5C-01A2-4670-85BC-F197645E0B54}"/>
              </a:ext>
            </a:extLst>
          </p:cNvPr>
          <p:cNvSpPr txBox="1"/>
          <p:nvPr/>
        </p:nvSpPr>
        <p:spPr>
          <a:xfrm>
            <a:off x="8540725" y="140999"/>
            <a:ext cx="2728167" cy="814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xmlns="" id="{27D904D4-3051-4AE8-AB2F-8FF9C44A0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207" y="2851467"/>
            <a:ext cx="7182189" cy="4677699"/>
          </a:xfrm>
          <a:prstGeom prst="rect">
            <a:avLst/>
          </a:prstGeom>
        </p:spPr>
      </p:pic>
      <p:sp>
        <p:nvSpPr>
          <p:cNvPr id="38" name="Shape 231">
            <a:extLst>
              <a:ext uri="{FF2B5EF4-FFF2-40B4-BE49-F238E27FC236}">
                <a16:creationId xmlns:a16="http://schemas.microsoft.com/office/drawing/2014/main" xmlns="" id="{FDFE6DE9-93E8-4E1D-9354-3655334B0E51}"/>
              </a:ext>
            </a:extLst>
          </p:cNvPr>
          <p:cNvSpPr txBox="1"/>
          <p:nvPr/>
        </p:nvSpPr>
        <p:spPr>
          <a:xfrm>
            <a:off x="6389386" y="9088539"/>
            <a:ext cx="11346873" cy="609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8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Integrado.</a:t>
            </a:r>
            <a:r>
              <a:rPr lang="pt-BR" sz="2800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docx</a:t>
            </a:r>
            <a:endParaRPr lang="pt-B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36" name="Grupo 35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39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194713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31">
            <a:extLst>
              <a:ext uri="{FF2B5EF4-FFF2-40B4-BE49-F238E27FC236}">
                <a16:creationId xmlns:a16="http://schemas.microsoft.com/office/drawing/2014/main" xmlns="" id="{9431A7DC-46BB-44AF-8761-5108A14CA851}"/>
              </a:ext>
            </a:extLst>
          </p:cNvPr>
          <p:cNvSpPr txBox="1"/>
          <p:nvPr/>
        </p:nvSpPr>
        <p:spPr>
          <a:xfrm>
            <a:off x="6829242" y="128886"/>
            <a:ext cx="7539901" cy="814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Visão Geral da Arquitetura na Nuvem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2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0" name="Grupo 19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1" name="Shape 212">
              <a:extLst>
                <a:ext uri="{FF2B5EF4-FFF2-40B4-BE49-F238E27FC236}">
                  <a16:creationId xmlns:a16="http://schemas.microsoft.com/office/drawing/2014/main" xmlns="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xmlns="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891" y="1637213"/>
            <a:ext cx="15951139" cy="90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0942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14977</TotalTime>
  <Words>396</Words>
  <Application>Microsoft Office PowerPoint</Application>
  <PresentationFormat>Personalizar</PresentationFormat>
  <Paragraphs>77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izefler</dc:creator>
  <cp:lastModifiedBy>Marcio Gadelha</cp:lastModifiedBy>
  <cp:revision>402</cp:revision>
  <cp:lastPrinted>2021-12-28T20:29:41Z</cp:lastPrinted>
  <dcterms:modified xsi:type="dcterms:W3CDTF">2022-08-02T23:51:27Z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