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F94C3-B29E-46B4-BB46-63EB7B3BCAFF}" v="45" dt="2023-01-15T15:20:24.985"/>
    <p1510:client id="{C2856663-BFE8-41B7-8DA3-BEFA91E98262}" v="808" dt="2023-01-15T19:11:29.482"/>
    <p1510:client id="{EE66F771-8ECE-4CA0-A6DB-CEC19D734510}" v="1" dt="2023-01-15T17:55:28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6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12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05F1E-1ED9-BDF1-32C2-08171B89C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54" b="10396"/>
          <a:stretch/>
        </p:blipFill>
        <p:spPr>
          <a:xfrm>
            <a:off x="1905020" y="388630"/>
            <a:ext cx="12191979" cy="685798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Restaurantko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011460" y="4080987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Člani skupine: 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Urška Dobnik, 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Vid Beranič, 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rgbClr val="FFFFFF"/>
                </a:solidFill>
              </a:rPr>
              <a:t>Žiga Hace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4E6376-0F21-09C0-D1D9-F85DCD4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Aplikacija - PORA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7C5AD3-038B-79A2-F8A4-19823E25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sl-SI"/>
              <a:t>Aplikacija pošilja podatke s senzorjev v bazo</a:t>
            </a:r>
          </a:p>
          <a:p>
            <a:pPr>
              <a:buFont typeface="Calibri"/>
              <a:buChar char="-"/>
            </a:pPr>
            <a:r>
              <a:rPr lang="sl-SI"/>
              <a:t>Podatki se pošiljajo na določenih intervalih</a:t>
            </a:r>
          </a:p>
          <a:p>
            <a:pPr>
              <a:buFont typeface="Calibri"/>
              <a:buChar char="-"/>
            </a:pPr>
            <a:r>
              <a:rPr lang="sl-SI"/>
              <a:t>Možno je pošiljanje izklopiti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CD8A33DF-B127-CDDB-1AB7-DC586F17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16" y="759927"/>
            <a:ext cx="2533887" cy="5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13203D-6E29-85C4-6E65-2EED4F6A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Aplikacija - RRI</a:t>
            </a:r>
          </a:p>
        </p:txBody>
      </p:sp>
      <p:pic>
        <p:nvPicPr>
          <p:cNvPr id="4" name="Slika 4" descr="Slika, ki vsebuje besede preslikava&#10;&#10;Opis je samodejno ustvarjen">
            <a:extLst>
              <a:ext uri="{FF2B5EF4-FFF2-40B4-BE49-F238E27FC236}">
                <a16:creationId xmlns:a16="http://schemas.microsoft.com/office/drawing/2014/main" id="{569911C1-E14B-8981-F3E1-0984F152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59" y="2983493"/>
            <a:ext cx="3873036" cy="2965054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0F862BC2-31BF-2F96-7B6F-649AD0AF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73" y="2987285"/>
            <a:ext cx="3857690" cy="2956900"/>
          </a:xfrm>
          <a:prstGeom prst="rect">
            <a:avLst/>
          </a:prstGeom>
        </p:spPr>
      </p:pic>
      <p:cxnSp>
        <p:nvCxnSpPr>
          <p:cNvPr id="9" name="Raven puščični povezovalnik 8">
            <a:extLst>
              <a:ext uri="{FF2B5EF4-FFF2-40B4-BE49-F238E27FC236}">
                <a16:creationId xmlns:a16="http://schemas.microsoft.com/office/drawing/2014/main" id="{9C765E0E-9B93-6BE1-3A74-6750FBE25C61}"/>
              </a:ext>
            </a:extLst>
          </p:cNvPr>
          <p:cNvCxnSpPr/>
          <p:nvPr/>
        </p:nvCxnSpPr>
        <p:spPr>
          <a:xfrm>
            <a:off x="6426718" y="3832289"/>
            <a:ext cx="250890" cy="499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81002B38-4400-0940-6CFB-458911F90FCE}"/>
              </a:ext>
            </a:extLst>
          </p:cNvPr>
          <p:cNvSpPr txBox="1"/>
          <p:nvPr/>
        </p:nvSpPr>
        <p:spPr>
          <a:xfrm>
            <a:off x="742043" y="2093686"/>
            <a:ext cx="73424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/>
              <a:t>Dodajanje</a:t>
            </a:r>
            <a:r>
              <a:rPr lang="en-US"/>
              <a:t> </a:t>
            </a:r>
            <a:r>
              <a:rPr lang="en-US" err="1"/>
              <a:t>markerjev</a:t>
            </a:r>
            <a:r>
              <a:rPr lang="en-US"/>
              <a:t> </a:t>
            </a:r>
            <a:r>
              <a:rPr lang="en-US" err="1"/>
              <a:t>restavracij</a:t>
            </a:r>
            <a:r>
              <a:rPr lang="en-US"/>
              <a:t> s </a:t>
            </a:r>
            <a:r>
              <a:rPr lang="en-US" err="1"/>
              <a:t>klikom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Brisanje</a:t>
            </a:r>
            <a:r>
              <a:rPr lang="en-US"/>
              <a:t> </a:t>
            </a:r>
            <a:r>
              <a:rPr lang="en-US" err="1">
                <a:ea typeface="+mn-lt"/>
                <a:cs typeface="+mn-lt"/>
              </a:rPr>
              <a:t>markerjev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restavracij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/>
              <a:t>ob</a:t>
            </a:r>
            <a:r>
              <a:rPr lang="en-US"/>
              <a:t> </a:t>
            </a:r>
            <a:r>
              <a:rPr lang="en-US" err="1"/>
              <a:t>dolgem</a:t>
            </a:r>
            <a:r>
              <a:rPr lang="en-US"/>
              <a:t> </a:t>
            </a:r>
            <a:r>
              <a:rPr lang="en-US" err="1"/>
              <a:t>kliku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V </a:t>
            </a:r>
            <a:r>
              <a:rPr lang="en-US" err="1"/>
              <a:t>primeru</a:t>
            </a:r>
            <a:r>
              <a:rPr lang="en-US"/>
              <a:t> </a:t>
            </a:r>
            <a:r>
              <a:rPr lang="en-US" err="1"/>
              <a:t>klika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že</a:t>
            </a:r>
            <a:r>
              <a:rPr lang="en-US"/>
              <a:t> </a:t>
            </a:r>
            <a:r>
              <a:rPr lang="en-US" err="1"/>
              <a:t>obstoječ</a:t>
            </a:r>
            <a:r>
              <a:rPr lang="en-US"/>
              <a:t> marker se </a:t>
            </a:r>
            <a:r>
              <a:rPr lang="en-US" err="1"/>
              <a:t>izpišeta</a:t>
            </a:r>
            <a:r>
              <a:rPr lang="en-US"/>
              <a:t> </a:t>
            </a:r>
            <a:r>
              <a:rPr lang="en-US" err="1"/>
              <a:t>ime</a:t>
            </a:r>
            <a:r>
              <a:rPr lang="en-US"/>
              <a:t> in </a:t>
            </a:r>
            <a:r>
              <a:rPr lang="en-US" err="1"/>
              <a:t>lokacjia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74726D-4F14-C73D-CF54-AA3E512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Opis spletne storitve</a:t>
            </a:r>
          </a:p>
        </p:txBody>
      </p:sp>
      <p:pic>
        <p:nvPicPr>
          <p:cNvPr id="6" name="Slika 6" descr="Slika, ki vsebuje besede preslikava&#10;&#10;Opis je samodejno ustvarjen">
            <a:extLst>
              <a:ext uri="{FF2B5EF4-FFF2-40B4-BE49-F238E27FC236}">
                <a16:creationId xmlns:a16="http://schemas.microsoft.com/office/drawing/2014/main" id="{82AFACAD-A7BF-1F69-33C1-2AADBDE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73" y="2466408"/>
            <a:ext cx="5340220" cy="1665999"/>
          </a:xfrm>
          <a:prstGeom prst="rect">
            <a:avLst/>
          </a:prstGeo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B9F40358-8638-4098-9A31-96ACC2453E44}"/>
              </a:ext>
            </a:extLst>
          </p:cNvPr>
          <p:cNvSpPr txBox="1"/>
          <p:nvPr/>
        </p:nvSpPr>
        <p:spPr>
          <a:xfrm>
            <a:off x="1088570" y="2835469"/>
            <a:ext cx="42138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sl-SI"/>
              <a:t>Spletna stran nudi prikaz vseh restavracij, ki ponujajo plačilo z študentskimi boni</a:t>
            </a:r>
          </a:p>
          <a:p>
            <a:pPr marL="285750" indent="-285750">
              <a:buFont typeface="Calibri"/>
              <a:buChar char="-"/>
            </a:pPr>
            <a:r>
              <a:rPr lang="sl-SI">
                <a:ea typeface="+mn-lt"/>
                <a:cs typeface="+mn-lt"/>
              </a:rPr>
              <a:t>Prikazovanje restavracij na mapi</a:t>
            </a:r>
          </a:p>
          <a:p>
            <a:pPr marL="285750" indent="-285750">
              <a:buFont typeface="Calibri"/>
              <a:buChar char="-"/>
            </a:pPr>
            <a:r>
              <a:rPr lang="sl-SI">
                <a:ea typeface="+mn-lt"/>
                <a:cs typeface="+mn-lt"/>
              </a:rPr>
              <a:t>Možna uporaba spletne strani z ali brez prijave</a:t>
            </a:r>
          </a:p>
          <a:p>
            <a:pPr marL="285750" indent="-285750">
              <a:buFont typeface="Calibri"/>
              <a:buChar char="-"/>
            </a:pPr>
            <a:r>
              <a:rPr lang="sl-SI"/>
              <a:t>V primeru prijave je možno restavracije oceniti</a:t>
            </a:r>
          </a:p>
          <a:p>
            <a:pPr marL="285750" indent="-285750">
              <a:buFont typeface="Calibri"/>
              <a:buChar char="-"/>
            </a:pPr>
            <a:endParaRPr lang="sl-SI"/>
          </a:p>
        </p:txBody>
      </p:sp>
      <p:pic>
        <p:nvPicPr>
          <p:cNvPr id="12" name="Slika 13">
            <a:extLst>
              <a:ext uri="{FF2B5EF4-FFF2-40B4-BE49-F238E27FC236}">
                <a16:creationId xmlns:a16="http://schemas.microsoft.com/office/drawing/2014/main" id="{FC8D0D42-BEC0-6F83-A2E4-550010BE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74" y="484118"/>
            <a:ext cx="5713444" cy="1732459"/>
          </a:xfrm>
          <a:prstGeom prst="rect">
            <a:avLst/>
          </a:prstGeom>
        </p:spPr>
      </p:pic>
      <p:pic>
        <p:nvPicPr>
          <p:cNvPr id="14" name="Slika 15">
            <a:extLst>
              <a:ext uri="{FF2B5EF4-FFF2-40B4-BE49-F238E27FC236}">
                <a16:creationId xmlns:a16="http://schemas.microsoft.com/office/drawing/2014/main" id="{B04BB594-3410-B5C0-A0EE-E95A0ECE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74" y="4361912"/>
            <a:ext cx="2525486" cy="1451728"/>
          </a:xfrm>
          <a:prstGeom prst="rect">
            <a:avLst/>
          </a:prstGeom>
        </p:spPr>
      </p:pic>
      <p:pic>
        <p:nvPicPr>
          <p:cNvPr id="16" name="Slika 17">
            <a:extLst>
              <a:ext uri="{FF2B5EF4-FFF2-40B4-BE49-F238E27FC236}">
                <a16:creationId xmlns:a16="http://schemas.microsoft.com/office/drawing/2014/main" id="{3C99305A-53B3-B609-4835-A34039DC9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54" y="4504934"/>
            <a:ext cx="3069771" cy="11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0227C0-BCC9-73F9-7E19-BD367F78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UPORABA BLOCKCHAIN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7C54E61-B6DE-C0E4-CF5C-2D88CDF3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>
                <a:ea typeface="+mn-lt"/>
                <a:cs typeface="+mn-lt"/>
              </a:rPr>
              <a:t>Verigo blokov smo uporabljali za hrambo podatkov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653662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Širokozaslonsko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6" baseType="lpstr">
      <vt:lpstr>VaultVTI</vt:lpstr>
      <vt:lpstr>Restaurantko</vt:lpstr>
      <vt:lpstr>Aplikacija - PORA</vt:lpstr>
      <vt:lpstr>Aplikacija - RRI</vt:lpstr>
      <vt:lpstr>Opis spletne storitve</vt:lpstr>
      <vt:lpstr>UPORABA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/>
  <cp:revision>2</cp:revision>
  <dcterms:created xsi:type="dcterms:W3CDTF">2023-01-15T14:26:09Z</dcterms:created>
  <dcterms:modified xsi:type="dcterms:W3CDTF">2023-01-16T06:58:40Z</dcterms:modified>
</cp:coreProperties>
</file>