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eahvihear"/>
      <p:regular r:id="rId26"/>
    </p:embeddedFont>
    <p:embeddedFont>
      <p:font typeface="Bebas Neue"/>
      <p:regular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3E4541-DABE-42D7-B79A-EB26F3243F5A}">
  <a:tblStyle styleId="{FB3E4541-DABE-42D7-B79A-EB26F3243F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eahvihear-regular.fntdata"/><Relationship Id="rId25" Type="http://schemas.openxmlformats.org/officeDocument/2006/relationships/slide" Target="slides/slide20.xml"/><Relationship Id="rId28" Type="http://schemas.openxmlformats.org/officeDocument/2006/relationships/font" Target="fonts/Karla-regular.fntdata"/><Relationship Id="rId27"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Karl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e1d838b62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e1d838b62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e064b627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e064b627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e05f657ce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e05f657ce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e05f657ce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e05f657ce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e05f657ce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e05f657ce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e05f657ce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e05f657ce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e1d838b627_4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e1d838b627_4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e05f657ce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2e05f657ce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2e05f657ce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2e05f657ce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e05f657ce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e05f657ce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e064b627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e064b627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e044785ac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e044785ac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7eff44cef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7eff44cef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1d838b627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e1d838b627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7eff44ce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7eff44ce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e05f657c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e05f657c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e05f657ce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e05f657ce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flipH="1">
            <a:off x="713275" y="720100"/>
            <a:ext cx="5148300" cy="29610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flipH="1">
            <a:off x="713371" y="3921567"/>
            <a:ext cx="3871200" cy="393600"/>
          </a:xfrm>
          <a:prstGeom prst="rect">
            <a:avLst/>
          </a:prstGeom>
          <a:solidFill>
            <a:schemeClr val="accent6"/>
          </a:solidFill>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flipH="1">
            <a:off x="-121064" y="-114551"/>
            <a:ext cx="9386129" cy="5124859"/>
            <a:chOff x="-95851" y="-114551"/>
            <a:chExt cx="9386129" cy="5124859"/>
          </a:xfrm>
        </p:grpSpPr>
        <p:grpSp>
          <p:nvGrpSpPr>
            <p:cNvPr id="12" name="Google Shape;12;p2"/>
            <p:cNvGrpSpPr/>
            <p:nvPr/>
          </p:nvGrpSpPr>
          <p:grpSpPr>
            <a:xfrm flipH="1" rot="-5400000">
              <a:off x="8323165" y="-116448"/>
              <a:ext cx="965215" cy="969010"/>
              <a:chOff x="-104329" y="3439125"/>
              <a:chExt cx="1788429" cy="1794796"/>
            </a:xfrm>
          </p:grpSpPr>
          <p:sp>
            <p:nvSpPr>
              <p:cNvPr id="13" name="Google Shape;13;p2"/>
              <p:cNvSpPr/>
              <p:nvPr/>
            </p:nvSpPr>
            <p:spPr>
              <a:xfrm flipH="1">
                <a:off x="-104329" y="3463588"/>
                <a:ext cx="1768993" cy="1764302"/>
              </a:xfrm>
              <a:custGeom>
                <a:rect b="b" l="l" r="r" t="t"/>
                <a:pathLst>
                  <a:path extrusionOk="0" h="5265" w="5279">
                    <a:moveTo>
                      <a:pt x="5279" y="10"/>
                    </a:moveTo>
                    <a:lnTo>
                      <a:pt x="5279" y="10"/>
                    </a:lnTo>
                    <a:cubicBezTo>
                      <a:pt x="5168" y="1760"/>
                      <a:pt x="5168" y="1760"/>
                      <a:pt x="5168" y="1760"/>
                    </a:cubicBezTo>
                    <a:cubicBezTo>
                      <a:pt x="5131" y="2628"/>
                      <a:pt x="5131" y="2628"/>
                      <a:pt x="5131" y="2628"/>
                    </a:cubicBezTo>
                    <a:cubicBezTo>
                      <a:pt x="4947" y="2610"/>
                      <a:pt x="4062" y="2591"/>
                      <a:pt x="3361" y="3254"/>
                    </a:cubicBezTo>
                    <a:cubicBezTo>
                      <a:pt x="2587" y="3993"/>
                      <a:pt x="2624" y="5007"/>
                      <a:pt x="2624" y="5117"/>
                    </a:cubicBezTo>
                    <a:cubicBezTo>
                      <a:pt x="5" y="5265"/>
                      <a:pt x="5" y="5265"/>
                      <a:pt x="5" y="5265"/>
                    </a:cubicBezTo>
                    <a:cubicBezTo>
                      <a:pt x="-13" y="4840"/>
                      <a:pt x="-13" y="3605"/>
                      <a:pt x="725" y="2389"/>
                    </a:cubicBezTo>
                    <a:cubicBezTo>
                      <a:pt x="927" y="2038"/>
                      <a:pt x="1205" y="1688"/>
                      <a:pt x="1554" y="1355"/>
                    </a:cubicBezTo>
                    <a:cubicBezTo>
                      <a:pt x="3010" y="-27"/>
                      <a:pt x="4780" y="-27"/>
                      <a:pt x="5279" y="1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 name="Google Shape;14;p2"/>
              <p:cNvSpPr/>
              <p:nvPr/>
            </p:nvSpPr>
            <p:spPr>
              <a:xfrm flipH="1">
                <a:off x="-104329" y="3439125"/>
                <a:ext cx="1788429" cy="1794796"/>
              </a:xfrm>
              <a:custGeom>
                <a:rect b="b" l="l" r="r" t="t"/>
                <a:pathLst>
                  <a:path extrusionOk="0" h="5356" w="5337">
                    <a:moveTo>
                      <a:pt x="8" y="5356"/>
                    </a:moveTo>
                    <a:lnTo>
                      <a:pt x="8" y="5356"/>
                    </a:lnTo>
                    <a:cubicBezTo>
                      <a:pt x="-29" y="4802"/>
                      <a:pt x="-10" y="2867"/>
                      <a:pt x="1576" y="1373"/>
                    </a:cubicBezTo>
                    <a:cubicBezTo>
                      <a:pt x="3033" y="-9"/>
                      <a:pt x="4821" y="-29"/>
                      <a:pt x="5337" y="8"/>
                    </a:cubicBezTo>
                    <a:cubicBezTo>
                      <a:pt x="5337" y="138"/>
                      <a:pt x="5337" y="138"/>
                      <a:pt x="5337" y="138"/>
                    </a:cubicBezTo>
                    <a:cubicBezTo>
                      <a:pt x="4838" y="100"/>
                      <a:pt x="3088" y="120"/>
                      <a:pt x="1668" y="1465"/>
                    </a:cubicBezTo>
                    <a:cubicBezTo>
                      <a:pt x="119" y="2922"/>
                      <a:pt x="100" y="4802"/>
                      <a:pt x="137" y="5338"/>
                    </a:cubicBezTo>
                    <a:lnTo>
                      <a:pt x="8" y="535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 name="Google Shape;15;p2"/>
              <p:cNvSpPr/>
              <p:nvPr/>
            </p:nvSpPr>
            <p:spPr>
              <a:xfrm flipH="1">
                <a:off x="-54733" y="4317760"/>
                <a:ext cx="861207" cy="860537"/>
              </a:xfrm>
              <a:custGeom>
                <a:rect b="b" l="l" r="r" t="t"/>
                <a:pathLst>
                  <a:path extrusionOk="0" h="2568" w="2570">
                    <a:moveTo>
                      <a:pt x="7" y="2568"/>
                    </a:moveTo>
                    <a:lnTo>
                      <a:pt x="7" y="2568"/>
                    </a:lnTo>
                    <a:cubicBezTo>
                      <a:pt x="-11" y="2458"/>
                      <a:pt x="-48" y="1406"/>
                      <a:pt x="745" y="651"/>
                    </a:cubicBezTo>
                    <a:cubicBezTo>
                      <a:pt x="1463" y="-13"/>
                      <a:pt x="2386" y="-13"/>
                      <a:pt x="2570" y="4"/>
                    </a:cubicBezTo>
                    <a:cubicBezTo>
                      <a:pt x="2552" y="134"/>
                      <a:pt x="2552" y="134"/>
                      <a:pt x="2552" y="134"/>
                    </a:cubicBezTo>
                    <a:cubicBezTo>
                      <a:pt x="2386" y="134"/>
                      <a:pt x="1520" y="116"/>
                      <a:pt x="837" y="760"/>
                    </a:cubicBezTo>
                    <a:cubicBezTo>
                      <a:pt x="81" y="1461"/>
                      <a:pt x="118" y="2458"/>
                      <a:pt x="136" y="2568"/>
                    </a:cubicBezTo>
                    <a:lnTo>
                      <a:pt x="7" y="256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 name="Google Shape;16;p2"/>
              <p:cNvSpPr/>
              <p:nvPr/>
            </p:nvSpPr>
            <p:spPr>
              <a:xfrm flipH="1">
                <a:off x="-104329" y="3880788"/>
                <a:ext cx="1365197" cy="1266678"/>
              </a:xfrm>
              <a:custGeom>
                <a:rect b="b" l="l" r="r" t="t"/>
                <a:pathLst>
                  <a:path extrusionOk="0" h="3780" w="4074">
                    <a:moveTo>
                      <a:pt x="127" y="3780"/>
                    </a:moveTo>
                    <a:lnTo>
                      <a:pt x="127" y="3780"/>
                    </a:lnTo>
                    <a:cubicBezTo>
                      <a:pt x="0" y="3762"/>
                      <a:pt x="0" y="3762"/>
                      <a:pt x="0" y="3762"/>
                    </a:cubicBezTo>
                    <a:cubicBezTo>
                      <a:pt x="18" y="3613"/>
                      <a:pt x="35" y="3466"/>
                      <a:pt x="72" y="3300"/>
                    </a:cubicBezTo>
                    <a:cubicBezTo>
                      <a:pt x="202" y="3337"/>
                      <a:pt x="202" y="3337"/>
                      <a:pt x="202" y="3337"/>
                    </a:cubicBezTo>
                    <a:cubicBezTo>
                      <a:pt x="164" y="3484"/>
                      <a:pt x="147" y="3633"/>
                      <a:pt x="127" y="3780"/>
                    </a:cubicBezTo>
                    <a:moveTo>
                      <a:pt x="313" y="2894"/>
                    </a:moveTo>
                    <a:lnTo>
                      <a:pt x="313" y="2894"/>
                    </a:lnTo>
                    <a:cubicBezTo>
                      <a:pt x="202" y="2857"/>
                      <a:pt x="202" y="2857"/>
                      <a:pt x="202" y="2857"/>
                    </a:cubicBezTo>
                    <a:cubicBezTo>
                      <a:pt x="239" y="2710"/>
                      <a:pt x="294" y="2563"/>
                      <a:pt x="368" y="2415"/>
                    </a:cubicBezTo>
                    <a:cubicBezTo>
                      <a:pt x="478" y="2471"/>
                      <a:pt x="478" y="2471"/>
                      <a:pt x="478" y="2471"/>
                    </a:cubicBezTo>
                    <a:cubicBezTo>
                      <a:pt x="423" y="2618"/>
                      <a:pt x="368" y="2748"/>
                      <a:pt x="313" y="2894"/>
                    </a:cubicBezTo>
                    <a:moveTo>
                      <a:pt x="699" y="2084"/>
                    </a:moveTo>
                    <a:lnTo>
                      <a:pt x="699" y="2084"/>
                    </a:lnTo>
                    <a:cubicBezTo>
                      <a:pt x="589" y="2009"/>
                      <a:pt x="589" y="2009"/>
                      <a:pt x="589" y="2009"/>
                    </a:cubicBezTo>
                    <a:cubicBezTo>
                      <a:pt x="664" y="1880"/>
                      <a:pt x="756" y="1751"/>
                      <a:pt x="848" y="1622"/>
                    </a:cubicBezTo>
                    <a:cubicBezTo>
                      <a:pt x="957" y="1714"/>
                      <a:pt x="957" y="1714"/>
                      <a:pt x="957" y="1714"/>
                    </a:cubicBezTo>
                    <a:cubicBezTo>
                      <a:pt x="865" y="1825"/>
                      <a:pt x="773" y="1955"/>
                      <a:pt x="699" y="2084"/>
                    </a:cubicBezTo>
                    <a:moveTo>
                      <a:pt x="1253" y="1365"/>
                    </a:moveTo>
                    <a:lnTo>
                      <a:pt x="1253" y="1365"/>
                    </a:lnTo>
                    <a:cubicBezTo>
                      <a:pt x="1142" y="1271"/>
                      <a:pt x="1142" y="1271"/>
                      <a:pt x="1142" y="1271"/>
                    </a:cubicBezTo>
                    <a:cubicBezTo>
                      <a:pt x="1253" y="1162"/>
                      <a:pt x="1382" y="1050"/>
                      <a:pt x="1492" y="958"/>
                    </a:cubicBezTo>
                    <a:cubicBezTo>
                      <a:pt x="1584" y="1069"/>
                      <a:pt x="1584" y="1069"/>
                      <a:pt x="1584" y="1069"/>
                    </a:cubicBezTo>
                    <a:cubicBezTo>
                      <a:pt x="1455" y="1162"/>
                      <a:pt x="1345" y="1254"/>
                      <a:pt x="1253" y="1365"/>
                    </a:cubicBezTo>
                    <a:moveTo>
                      <a:pt x="1934" y="793"/>
                    </a:moveTo>
                    <a:lnTo>
                      <a:pt x="1934" y="793"/>
                    </a:lnTo>
                    <a:cubicBezTo>
                      <a:pt x="1880" y="682"/>
                      <a:pt x="1880" y="682"/>
                      <a:pt x="1880" y="682"/>
                    </a:cubicBezTo>
                    <a:cubicBezTo>
                      <a:pt x="2009" y="607"/>
                      <a:pt x="2138" y="535"/>
                      <a:pt x="2285" y="461"/>
                    </a:cubicBezTo>
                    <a:cubicBezTo>
                      <a:pt x="2340" y="572"/>
                      <a:pt x="2340" y="572"/>
                      <a:pt x="2340" y="572"/>
                    </a:cubicBezTo>
                    <a:cubicBezTo>
                      <a:pt x="2193" y="645"/>
                      <a:pt x="2064" y="719"/>
                      <a:pt x="1934" y="793"/>
                    </a:cubicBezTo>
                    <a:moveTo>
                      <a:pt x="2747" y="406"/>
                    </a:moveTo>
                    <a:lnTo>
                      <a:pt x="2747" y="406"/>
                    </a:lnTo>
                    <a:cubicBezTo>
                      <a:pt x="2710" y="276"/>
                      <a:pt x="2710" y="276"/>
                      <a:pt x="2710" y="276"/>
                    </a:cubicBezTo>
                    <a:cubicBezTo>
                      <a:pt x="2857" y="222"/>
                      <a:pt x="3004" y="184"/>
                      <a:pt x="3152" y="130"/>
                    </a:cubicBezTo>
                    <a:cubicBezTo>
                      <a:pt x="3189" y="259"/>
                      <a:pt x="3189" y="259"/>
                      <a:pt x="3189" y="259"/>
                    </a:cubicBezTo>
                    <a:cubicBezTo>
                      <a:pt x="3041" y="294"/>
                      <a:pt x="2894" y="351"/>
                      <a:pt x="2747" y="406"/>
                    </a:cubicBezTo>
                    <a:moveTo>
                      <a:pt x="3632" y="165"/>
                    </a:moveTo>
                    <a:lnTo>
                      <a:pt x="3632" y="165"/>
                    </a:lnTo>
                    <a:cubicBezTo>
                      <a:pt x="3612" y="38"/>
                      <a:pt x="3612" y="38"/>
                      <a:pt x="3612" y="38"/>
                    </a:cubicBezTo>
                    <a:cubicBezTo>
                      <a:pt x="3761" y="18"/>
                      <a:pt x="3926" y="0"/>
                      <a:pt x="4074" y="0"/>
                    </a:cubicBezTo>
                    <a:cubicBezTo>
                      <a:pt x="4074" y="130"/>
                      <a:pt x="4074" y="130"/>
                      <a:pt x="4074" y="130"/>
                    </a:cubicBezTo>
                    <a:cubicBezTo>
                      <a:pt x="3926" y="130"/>
                      <a:pt x="3779" y="147"/>
                      <a:pt x="3632" y="165"/>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7" name="Google Shape;17;p2"/>
            <p:cNvGrpSpPr/>
            <p:nvPr/>
          </p:nvGrpSpPr>
          <p:grpSpPr>
            <a:xfrm flipH="1">
              <a:off x="-95851" y="2434207"/>
              <a:ext cx="757532" cy="2576101"/>
              <a:chOff x="-943070" y="933100"/>
              <a:chExt cx="1108800" cy="3770640"/>
            </a:xfrm>
          </p:grpSpPr>
          <p:sp>
            <p:nvSpPr>
              <p:cNvPr id="18" name="Google Shape;18;p2"/>
              <p:cNvSpPr/>
              <p:nvPr/>
            </p:nvSpPr>
            <p:spPr>
              <a:xfrm>
                <a:off x="-923270" y="953620"/>
                <a:ext cx="1062360" cy="3730320"/>
              </a:xfrm>
              <a:custGeom>
                <a:rect b="b" l="l" r="r" t="t"/>
                <a:pathLst>
                  <a:path extrusionOk="0" h="10362" w="2951">
                    <a:moveTo>
                      <a:pt x="2066" y="7799"/>
                    </a:moveTo>
                    <a:lnTo>
                      <a:pt x="2066" y="7799"/>
                    </a:lnTo>
                    <a:cubicBezTo>
                      <a:pt x="2066" y="8058"/>
                      <a:pt x="2324" y="8279"/>
                      <a:pt x="2637" y="8279"/>
                    </a:cubicBezTo>
                    <a:cubicBezTo>
                      <a:pt x="2951" y="8279"/>
                      <a:pt x="2951" y="8279"/>
                      <a:pt x="2951" y="8279"/>
                    </a:cubicBezTo>
                    <a:cubicBezTo>
                      <a:pt x="2951" y="10362"/>
                      <a:pt x="2951" y="10362"/>
                      <a:pt x="2951" y="10362"/>
                    </a:cubicBezTo>
                    <a:cubicBezTo>
                      <a:pt x="2637" y="10362"/>
                      <a:pt x="2637" y="10362"/>
                      <a:pt x="2637" y="10362"/>
                    </a:cubicBezTo>
                    <a:cubicBezTo>
                      <a:pt x="1181" y="10362"/>
                      <a:pt x="0" y="9199"/>
                      <a:pt x="0" y="7799"/>
                    </a:cubicBezTo>
                    <a:cubicBezTo>
                      <a:pt x="0" y="2561"/>
                      <a:pt x="0" y="2561"/>
                      <a:pt x="0" y="2561"/>
                    </a:cubicBezTo>
                    <a:cubicBezTo>
                      <a:pt x="0" y="1142"/>
                      <a:pt x="1181" y="0"/>
                      <a:pt x="2637" y="0"/>
                    </a:cubicBezTo>
                    <a:cubicBezTo>
                      <a:pt x="2951" y="0"/>
                      <a:pt x="2951" y="0"/>
                      <a:pt x="2951" y="0"/>
                    </a:cubicBezTo>
                    <a:cubicBezTo>
                      <a:pt x="2951" y="2083"/>
                      <a:pt x="2951" y="2083"/>
                      <a:pt x="2951" y="2083"/>
                    </a:cubicBezTo>
                    <a:cubicBezTo>
                      <a:pt x="2637" y="2083"/>
                      <a:pt x="2637" y="2083"/>
                      <a:pt x="2637" y="2083"/>
                    </a:cubicBezTo>
                    <a:cubicBezTo>
                      <a:pt x="2324" y="2083"/>
                      <a:pt x="2066" y="2305"/>
                      <a:pt x="2066" y="2561"/>
                    </a:cubicBezTo>
                    <a:lnTo>
                      <a:pt x="2066" y="7799"/>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 name="Google Shape;19;p2"/>
              <p:cNvSpPr/>
              <p:nvPr/>
            </p:nvSpPr>
            <p:spPr>
              <a:xfrm>
                <a:off x="-943070" y="933100"/>
                <a:ext cx="1082160" cy="3770640"/>
              </a:xfrm>
              <a:custGeom>
                <a:rect b="b" l="l" r="r" t="t"/>
                <a:pathLst>
                  <a:path extrusionOk="0" h="10474" w="3006">
                    <a:moveTo>
                      <a:pt x="3006" y="10474"/>
                    </a:moveTo>
                    <a:lnTo>
                      <a:pt x="3006" y="10474"/>
                    </a:lnTo>
                    <a:cubicBezTo>
                      <a:pt x="2692" y="10474"/>
                      <a:pt x="2692" y="10474"/>
                      <a:pt x="2692" y="10474"/>
                    </a:cubicBezTo>
                    <a:cubicBezTo>
                      <a:pt x="1198" y="10474"/>
                      <a:pt x="0" y="9293"/>
                      <a:pt x="0" y="7856"/>
                    </a:cubicBezTo>
                    <a:cubicBezTo>
                      <a:pt x="0" y="2618"/>
                      <a:pt x="0" y="2618"/>
                      <a:pt x="0" y="2618"/>
                    </a:cubicBezTo>
                    <a:cubicBezTo>
                      <a:pt x="0" y="1181"/>
                      <a:pt x="1198" y="0"/>
                      <a:pt x="2692" y="0"/>
                    </a:cubicBezTo>
                    <a:cubicBezTo>
                      <a:pt x="3006" y="0"/>
                      <a:pt x="3006" y="0"/>
                      <a:pt x="3006" y="0"/>
                    </a:cubicBezTo>
                    <a:cubicBezTo>
                      <a:pt x="3006" y="112"/>
                      <a:pt x="3006" y="112"/>
                      <a:pt x="3006" y="112"/>
                    </a:cubicBezTo>
                    <a:cubicBezTo>
                      <a:pt x="2692" y="112"/>
                      <a:pt x="2692" y="112"/>
                      <a:pt x="2692" y="112"/>
                    </a:cubicBezTo>
                    <a:cubicBezTo>
                      <a:pt x="1273" y="112"/>
                      <a:pt x="112" y="1236"/>
                      <a:pt x="112" y="2618"/>
                    </a:cubicBezTo>
                    <a:cubicBezTo>
                      <a:pt x="112" y="7856"/>
                      <a:pt x="112" y="7856"/>
                      <a:pt x="112" y="7856"/>
                    </a:cubicBezTo>
                    <a:cubicBezTo>
                      <a:pt x="112" y="9239"/>
                      <a:pt x="1273" y="10363"/>
                      <a:pt x="2692" y="10363"/>
                    </a:cubicBezTo>
                    <a:cubicBezTo>
                      <a:pt x="3006" y="10363"/>
                      <a:pt x="3006" y="10363"/>
                      <a:pt x="3006" y="10363"/>
                    </a:cubicBezTo>
                    <a:lnTo>
                      <a:pt x="3006" y="10474"/>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 name="Google Shape;20;p2"/>
              <p:cNvSpPr/>
              <p:nvPr/>
            </p:nvSpPr>
            <p:spPr>
              <a:xfrm>
                <a:off x="-199310" y="1683340"/>
                <a:ext cx="338400" cy="2270520"/>
              </a:xfrm>
              <a:custGeom>
                <a:rect b="b" l="l" r="r" t="t"/>
                <a:pathLst>
                  <a:path extrusionOk="0" h="6307" w="940">
                    <a:moveTo>
                      <a:pt x="940" y="6307"/>
                    </a:moveTo>
                    <a:lnTo>
                      <a:pt x="940" y="6307"/>
                    </a:lnTo>
                    <a:cubicBezTo>
                      <a:pt x="626" y="6307"/>
                      <a:pt x="626" y="6307"/>
                      <a:pt x="626" y="6307"/>
                    </a:cubicBezTo>
                    <a:cubicBezTo>
                      <a:pt x="295" y="6307"/>
                      <a:pt x="0" y="6066"/>
                      <a:pt x="0" y="5772"/>
                    </a:cubicBezTo>
                    <a:cubicBezTo>
                      <a:pt x="0" y="534"/>
                      <a:pt x="0" y="534"/>
                      <a:pt x="0" y="534"/>
                    </a:cubicBezTo>
                    <a:cubicBezTo>
                      <a:pt x="0" y="240"/>
                      <a:pt x="295" y="0"/>
                      <a:pt x="626" y="0"/>
                    </a:cubicBezTo>
                    <a:cubicBezTo>
                      <a:pt x="940" y="0"/>
                      <a:pt x="940" y="0"/>
                      <a:pt x="940" y="0"/>
                    </a:cubicBezTo>
                    <a:cubicBezTo>
                      <a:pt x="940" y="111"/>
                      <a:pt x="940" y="111"/>
                      <a:pt x="940" y="111"/>
                    </a:cubicBezTo>
                    <a:cubicBezTo>
                      <a:pt x="626" y="111"/>
                      <a:pt x="626" y="111"/>
                      <a:pt x="626" y="111"/>
                    </a:cubicBezTo>
                    <a:cubicBezTo>
                      <a:pt x="350" y="111"/>
                      <a:pt x="110" y="295"/>
                      <a:pt x="110" y="534"/>
                    </a:cubicBezTo>
                    <a:cubicBezTo>
                      <a:pt x="110" y="5772"/>
                      <a:pt x="110" y="5772"/>
                      <a:pt x="110" y="5772"/>
                    </a:cubicBezTo>
                    <a:cubicBezTo>
                      <a:pt x="110" y="6011"/>
                      <a:pt x="350" y="6195"/>
                      <a:pt x="626" y="6195"/>
                    </a:cubicBezTo>
                    <a:cubicBezTo>
                      <a:pt x="940" y="6195"/>
                      <a:pt x="940" y="6195"/>
                      <a:pt x="940" y="6195"/>
                    </a:cubicBezTo>
                    <a:lnTo>
                      <a:pt x="940" y="630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 name="Google Shape;21;p2"/>
              <p:cNvSpPr/>
              <p:nvPr/>
            </p:nvSpPr>
            <p:spPr>
              <a:xfrm>
                <a:off x="-564350" y="1284820"/>
                <a:ext cx="730080" cy="3100320"/>
              </a:xfrm>
              <a:custGeom>
                <a:rect b="b" l="l" r="r" t="t"/>
                <a:pathLst>
                  <a:path extrusionOk="0" h="8612" w="2028">
                    <a:moveTo>
                      <a:pt x="2028" y="8612"/>
                    </a:moveTo>
                    <a:lnTo>
                      <a:pt x="2028" y="8612"/>
                    </a:lnTo>
                    <a:cubicBezTo>
                      <a:pt x="1715" y="8612"/>
                      <a:pt x="1715" y="8612"/>
                      <a:pt x="1715" y="8612"/>
                    </a:cubicBezTo>
                    <a:cubicBezTo>
                      <a:pt x="1695" y="8612"/>
                      <a:pt x="1678" y="8612"/>
                      <a:pt x="1658" y="8612"/>
                    </a:cubicBezTo>
                    <a:cubicBezTo>
                      <a:pt x="1658" y="8520"/>
                      <a:pt x="1658" y="8520"/>
                      <a:pt x="1658" y="8520"/>
                    </a:cubicBezTo>
                    <a:cubicBezTo>
                      <a:pt x="1678" y="8520"/>
                      <a:pt x="1695" y="8520"/>
                      <a:pt x="1715" y="8520"/>
                    </a:cubicBezTo>
                    <a:cubicBezTo>
                      <a:pt x="2028" y="8520"/>
                      <a:pt x="2028" y="8520"/>
                      <a:pt x="2028" y="8520"/>
                    </a:cubicBezTo>
                    <a:lnTo>
                      <a:pt x="2028" y="8612"/>
                    </a:lnTo>
                    <a:moveTo>
                      <a:pt x="1272" y="8575"/>
                    </a:moveTo>
                    <a:lnTo>
                      <a:pt x="1272" y="8575"/>
                    </a:lnTo>
                    <a:cubicBezTo>
                      <a:pt x="1161" y="8538"/>
                      <a:pt x="1031" y="8483"/>
                      <a:pt x="922" y="8428"/>
                    </a:cubicBezTo>
                    <a:cubicBezTo>
                      <a:pt x="959" y="8336"/>
                      <a:pt x="959" y="8336"/>
                      <a:pt x="959" y="8336"/>
                    </a:cubicBezTo>
                    <a:cubicBezTo>
                      <a:pt x="1069" y="8391"/>
                      <a:pt x="1180" y="8428"/>
                      <a:pt x="1309" y="8465"/>
                    </a:cubicBezTo>
                    <a:lnTo>
                      <a:pt x="1272" y="8575"/>
                    </a:lnTo>
                    <a:moveTo>
                      <a:pt x="589" y="8224"/>
                    </a:moveTo>
                    <a:lnTo>
                      <a:pt x="589" y="8224"/>
                    </a:lnTo>
                    <a:cubicBezTo>
                      <a:pt x="497" y="8132"/>
                      <a:pt x="405" y="8040"/>
                      <a:pt x="331" y="7948"/>
                    </a:cubicBezTo>
                    <a:cubicBezTo>
                      <a:pt x="405" y="7874"/>
                      <a:pt x="405" y="7874"/>
                      <a:pt x="405" y="7874"/>
                    </a:cubicBezTo>
                    <a:cubicBezTo>
                      <a:pt x="479" y="7966"/>
                      <a:pt x="571" y="8058"/>
                      <a:pt x="663" y="8132"/>
                    </a:cubicBezTo>
                    <a:lnTo>
                      <a:pt x="589" y="8224"/>
                    </a:lnTo>
                    <a:moveTo>
                      <a:pt x="129" y="7615"/>
                    </a:moveTo>
                    <a:lnTo>
                      <a:pt x="129" y="7615"/>
                    </a:lnTo>
                    <a:cubicBezTo>
                      <a:pt x="74" y="7488"/>
                      <a:pt x="37" y="7377"/>
                      <a:pt x="17" y="7247"/>
                    </a:cubicBezTo>
                    <a:cubicBezTo>
                      <a:pt x="129" y="7230"/>
                      <a:pt x="129" y="7230"/>
                      <a:pt x="129" y="7230"/>
                    </a:cubicBezTo>
                    <a:cubicBezTo>
                      <a:pt x="146" y="7339"/>
                      <a:pt x="184" y="7469"/>
                      <a:pt x="239" y="7580"/>
                    </a:cubicBezTo>
                    <a:lnTo>
                      <a:pt x="129" y="7615"/>
                    </a:lnTo>
                    <a:moveTo>
                      <a:pt x="109" y="6860"/>
                    </a:moveTo>
                    <a:lnTo>
                      <a:pt x="109" y="6860"/>
                    </a:lnTo>
                    <a:cubicBezTo>
                      <a:pt x="0" y="6860"/>
                      <a:pt x="0" y="6860"/>
                      <a:pt x="0" y="6860"/>
                    </a:cubicBezTo>
                    <a:cubicBezTo>
                      <a:pt x="0" y="6491"/>
                      <a:pt x="0" y="6491"/>
                      <a:pt x="0" y="6491"/>
                    </a:cubicBezTo>
                    <a:cubicBezTo>
                      <a:pt x="109" y="6491"/>
                      <a:pt x="109" y="6491"/>
                      <a:pt x="109" y="6491"/>
                    </a:cubicBezTo>
                    <a:lnTo>
                      <a:pt x="109" y="6860"/>
                    </a:lnTo>
                    <a:moveTo>
                      <a:pt x="109" y="6123"/>
                    </a:moveTo>
                    <a:lnTo>
                      <a:pt x="109" y="6123"/>
                    </a:lnTo>
                    <a:cubicBezTo>
                      <a:pt x="0" y="6123"/>
                      <a:pt x="0" y="6123"/>
                      <a:pt x="0" y="6123"/>
                    </a:cubicBezTo>
                    <a:cubicBezTo>
                      <a:pt x="0" y="5736"/>
                      <a:pt x="0" y="5736"/>
                      <a:pt x="0" y="5736"/>
                    </a:cubicBezTo>
                    <a:cubicBezTo>
                      <a:pt x="109" y="5736"/>
                      <a:pt x="109" y="5736"/>
                      <a:pt x="109" y="5736"/>
                    </a:cubicBezTo>
                    <a:lnTo>
                      <a:pt x="109" y="6123"/>
                    </a:lnTo>
                    <a:moveTo>
                      <a:pt x="109" y="5367"/>
                    </a:moveTo>
                    <a:lnTo>
                      <a:pt x="109" y="5367"/>
                    </a:lnTo>
                    <a:cubicBezTo>
                      <a:pt x="0" y="5367"/>
                      <a:pt x="0" y="5367"/>
                      <a:pt x="0" y="5367"/>
                    </a:cubicBezTo>
                    <a:cubicBezTo>
                      <a:pt x="0" y="4997"/>
                      <a:pt x="0" y="4997"/>
                      <a:pt x="0" y="4997"/>
                    </a:cubicBezTo>
                    <a:cubicBezTo>
                      <a:pt x="109" y="4997"/>
                      <a:pt x="109" y="4997"/>
                      <a:pt x="109" y="4997"/>
                    </a:cubicBezTo>
                    <a:lnTo>
                      <a:pt x="109" y="5367"/>
                    </a:lnTo>
                    <a:moveTo>
                      <a:pt x="109" y="4629"/>
                    </a:moveTo>
                    <a:lnTo>
                      <a:pt x="109" y="4629"/>
                    </a:lnTo>
                    <a:cubicBezTo>
                      <a:pt x="0" y="4629"/>
                      <a:pt x="0" y="4629"/>
                      <a:pt x="0" y="4629"/>
                    </a:cubicBezTo>
                    <a:cubicBezTo>
                      <a:pt x="0" y="4242"/>
                      <a:pt x="0" y="4242"/>
                      <a:pt x="0" y="4242"/>
                    </a:cubicBezTo>
                    <a:cubicBezTo>
                      <a:pt x="109" y="4242"/>
                      <a:pt x="109" y="4242"/>
                      <a:pt x="109" y="4242"/>
                    </a:cubicBezTo>
                    <a:lnTo>
                      <a:pt x="109" y="4629"/>
                    </a:lnTo>
                    <a:moveTo>
                      <a:pt x="109" y="3873"/>
                    </a:moveTo>
                    <a:lnTo>
                      <a:pt x="109" y="3873"/>
                    </a:lnTo>
                    <a:cubicBezTo>
                      <a:pt x="0" y="3873"/>
                      <a:pt x="0" y="3873"/>
                      <a:pt x="0" y="3873"/>
                    </a:cubicBezTo>
                    <a:cubicBezTo>
                      <a:pt x="0" y="3503"/>
                      <a:pt x="0" y="3503"/>
                      <a:pt x="0" y="3503"/>
                    </a:cubicBezTo>
                    <a:cubicBezTo>
                      <a:pt x="109" y="3503"/>
                      <a:pt x="109" y="3503"/>
                      <a:pt x="109" y="3503"/>
                    </a:cubicBezTo>
                    <a:lnTo>
                      <a:pt x="109" y="3873"/>
                    </a:lnTo>
                    <a:moveTo>
                      <a:pt x="109" y="3135"/>
                    </a:moveTo>
                    <a:lnTo>
                      <a:pt x="109" y="3135"/>
                    </a:lnTo>
                    <a:cubicBezTo>
                      <a:pt x="0" y="3135"/>
                      <a:pt x="0" y="3135"/>
                      <a:pt x="0" y="3135"/>
                    </a:cubicBezTo>
                    <a:cubicBezTo>
                      <a:pt x="0" y="2748"/>
                      <a:pt x="0" y="2748"/>
                      <a:pt x="0" y="2748"/>
                    </a:cubicBezTo>
                    <a:cubicBezTo>
                      <a:pt x="109" y="2748"/>
                      <a:pt x="109" y="2748"/>
                      <a:pt x="109" y="2748"/>
                    </a:cubicBezTo>
                    <a:lnTo>
                      <a:pt x="109" y="3135"/>
                    </a:lnTo>
                    <a:moveTo>
                      <a:pt x="109" y="2379"/>
                    </a:moveTo>
                    <a:lnTo>
                      <a:pt x="109" y="2379"/>
                    </a:lnTo>
                    <a:cubicBezTo>
                      <a:pt x="0" y="2379"/>
                      <a:pt x="0" y="2379"/>
                      <a:pt x="0" y="2379"/>
                    </a:cubicBezTo>
                    <a:cubicBezTo>
                      <a:pt x="0" y="2011"/>
                      <a:pt x="0" y="2011"/>
                      <a:pt x="0" y="2011"/>
                    </a:cubicBezTo>
                    <a:cubicBezTo>
                      <a:pt x="109" y="2011"/>
                      <a:pt x="109" y="2011"/>
                      <a:pt x="109" y="2011"/>
                    </a:cubicBezTo>
                    <a:lnTo>
                      <a:pt x="109" y="2379"/>
                    </a:lnTo>
                    <a:moveTo>
                      <a:pt x="109" y="1641"/>
                    </a:moveTo>
                    <a:lnTo>
                      <a:pt x="109" y="1641"/>
                    </a:lnTo>
                    <a:cubicBezTo>
                      <a:pt x="0" y="1641"/>
                      <a:pt x="0" y="1641"/>
                      <a:pt x="0" y="1641"/>
                    </a:cubicBezTo>
                    <a:cubicBezTo>
                      <a:pt x="0" y="1624"/>
                      <a:pt x="0" y="1624"/>
                      <a:pt x="0" y="1624"/>
                    </a:cubicBezTo>
                    <a:cubicBezTo>
                      <a:pt x="0" y="1494"/>
                      <a:pt x="17" y="1365"/>
                      <a:pt x="54" y="1255"/>
                    </a:cubicBezTo>
                    <a:cubicBezTo>
                      <a:pt x="146" y="1273"/>
                      <a:pt x="146" y="1273"/>
                      <a:pt x="146" y="1273"/>
                    </a:cubicBezTo>
                    <a:cubicBezTo>
                      <a:pt x="129" y="1385"/>
                      <a:pt x="109" y="1494"/>
                      <a:pt x="109" y="1624"/>
                    </a:cubicBezTo>
                    <a:lnTo>
                      <a:pt x="109" y="1641"/>
                    </a:lnTo>
                    <a:moveTo>
                      <a:pt x="276" y="942"/>
                    </a:moveTo>
                    <a:lnTo>
                      <a:pt x="276" y="942"/>
                    </a:lnTo>
                    <a:cubicBezTo>
                      <a:pt x="184" y="885"/>
                      <a:pt x="184" y="885"/>
                      <a:pt x="184" y="885"/>
                    </a:cubicBezTo>
                    <a:cubicBezTo>
                      <a:pt x="239" y="776"/>
                      <a:pt x="313" y="684"/>
                      <a:pt x="405" y="572"/>
                    </a:cubicBezTo>
                    <a:cubicBezTo>
                      <a:pt x="479" y="647"/>
                      <a:pt x="479" y="647"/>
                      <a:pt x="479" y="647"/>
                    </a:cubicBezTo>
                    <a:cubicBezTo>
                      <a:pt x="405" y="739"/>
                      <a:pt x="331" y="831"/>
                      <a:pt x="276" y="942"/>
                    </a:cubicBezTo>
                    <a:moveTo>
                      <a:pt x="755" y="408"/>
                    </a:moveTo>
                    <a:lnTo>
                      <a:pt x="755" y="408"/>
                    </a:lnTo>
                    <a:cubicBezTo>
                      <a:pt x="681" y="314"/>
                      <a:pt x="681" y="314"/>
                      <a:pt x="681" y="314"/>
                    </a:cubicBezTo>
                    <a:cubicBezTo>
                      <a:pt x="793" y="241"/>
                      <a:pt x="902" y="186"/>
                      <a:pt x="1031" y="130"/>
                    </a:cubicBezTo>
                    <a:cubicBezTo>
                      <a:pt x="1069" y="222"/>
                      <a:pt x="1069" y="222"/>
                      <a:pt x="1069" y="222"/>
                    </a:cubicBezTo>
                    <a:cubicBezTo>
                      <a:pt x="959" y="278"/>
                      <a:pt x="847" y="333"/>
                      <a:pt x="755" y="408"/>
                    </a:cubicBezTo>
                    <a:moveTo>
                      <a:pt x="1419" y="130"/>
                    </a:moveTo>
                    <a:lnTo>
                      <a:pt x="1419" y="130"/>
                    </a:lnTo>
                    <a:cubicBezTo>
                      <a:pt x="1401" y="20"/>
                      <a:pt x="1401" y="20"/>
                      <a:pt x="1401" y="20"/>
                    </a:cubicBezTo>
                    <a:cubicBezTo>
                      <a:pt x="1493" y="0"/>
                      <a:pt x="1603" y="0"/>
                      <a:pt x="1715" y="0"/>
                    </a:cubicBezTo>
                    <a:lnTo>
                      <a:pt x="1715" y="0"/>
                    </a:lnTo>
                    <a:cubicBezTo>
                      <a:pt x="1770" y="0"/>
                      <a:pt x="1770" y="0"/>
                      <a:pt x="1770" y="0"/>
                    </a:cubicBezTo>
                    <a:cubicBezTo>
                      <a:pt x="1770" y="92"/>
                      <a:pt x="1770" y="92"/>
                      <a:pt x="1770" y="92"/>
                    </a:cubicBezTo>
                    <a:cubicBezTo>
                      <a:pt x="1715" y="92"/>
                      <a:pt x="1715" y="92"/>
                      <a:pt x="1715" y="92"/>
                    </a:cubicBezTo>
                    <a:lnTo>
                      <a:pt x="1715" y="92"/>
                    </a:lnTo>
                    <a:cubicBezTo>
                      <a:pt x="1603" y="92"/>
                      <a:pt x="1511" y="112"/>
                      <a:pt x="1419" y="13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sp>
        <p:nvSpPr>
          <p:cNvPr id="190" name="Google Shape;190;p11"/>
          <p:cNvSpPr txBox="1"/>
          <p:nvPr>
            <p:ph hasCustomPrompt="1" type="title"/>
          </p:nvPr>
        </p:nvSpPr>
        <p:spPr>
          <a:xfrm>
            <a:off x="2484900" y="1488950"/>
            <a:ext cx="4174200" cy="79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1" name="Google Shape;191;p11"/>
          <p:cNvSpPr txBox="1"/>
          <p:nvPr>
            <p:ph idx="1" type="subTitle"/>
          </p:nvPr>
        </p:nvSpPr>
        <p:spPr>
          <a:xfrm>
            <a:off x="2484900" y="2554175"/>
            <a:ext cx="4174200" cy="990000"/>
          </a:xfrm>
          <a:prstGeom prst="rect">
            <a:avLst/>
          </a:prstGeom>
          <a:solidFill>
            <a:schemeClr val="accent6"/>
          </a:solid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2" name="Google Shape;192;p11"/>
          <p:cNvSpPr/>
          <p:nvPr/>
        </p:nvSpPr>
        <p:spPr>
          <a:xfrm>
            <a:off x="362950" y="372517"/>
            <a:ext cx="761040" cy="215640"/>
          </a:xfrm>
          <a:custGeom>
            <a:rect b="b" l="l" r="r" t="t"/>
            <a:pathLst>
              <a:path extrusionOk="0" h="599" w="2114">
                <a:moveTo>
                  <a:pt x="0" y="599"/>
                </a:moveTo>
                <a:lnTo>
                  <a:pt x="0" y="599"/>
                </a:lnTo>
                <a:cubicBezTo>
                  <a:pt x="2114" y="599"/>
                  <a:pt x="2114" y="599"/>
                  <a:pt x="2114" y="599"/>
                </a:cubicBezTo>
                <a:cubicBezTo>
                  <a:pt x="2114" y="599"/>
                  <a:pt x="1802" y="-110"/>
                  <a:pt x="1468" y="515"/>
                </a:cubicBezTo>
                <a:cubicBezTo>
                  <a:pt x="1468" y="515"/>
                  <a:pt x="1062" y="-579"/>
                  <a:pt x="510" y="421"/>
                </a:cubicBezTo>
                <a:cubicBezTo>
                  <a:pt x="510" y="421"/>
                  <a:pt x="198" y="-16"/>
                  <a:pt x="0" y="59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3" name="Google Shape;193;p11"/>
          <p:cNvGrpSpPr/>
          <p:nvPr/>
        </p:nvGrpSpPr>
        <p:grpSpPr>
          <a:xfrm rot="-5400000">
            <a:off x="-282863" y="3529243"/>
            <a:ext cx="1427825" cy="1889812"/>
            <a:chOff x="7868925" y="3592541"/>
            <a:chExt cx="1528393" cy="2022920"/>
          </a:xfrm>
        </p:grpSpPr>
        <p:sp>
          <p:nvSpPr>
            <p:cNvPr id="194" name="Google Shape;194;p11"/>
            <p:cNvSpPr/>
            <p:nvPr/>
          </p:nvSpPr>
          <p:spPr>
            <a:xfrm>
              <a:off x="7868925" y="3608125"/>
              <a:ext cx="1524653" cy="1995911"/>
            </a:xfrm>
            <a:custGeom>
              <a:rect b="b" l="l" r="r" t="t"/>
              <a:pathLst>
                <a:path extrusionOk="0" h="9606" w="7338">
                  <a:moveTo>
                    <a:pt x="7338" y="2416"/>
                  </a:moveTo>
                  <a:lnTo>
                    <a:pt x="7338" y="2416"/>
                  </a:lnTo>
                  <a:cubicBezTo>
                    <a:pt x="6563" y="2526"/>
                    <a:pt x="5954" y="2821"/>
                    <a:pt x="5586" y="3338"/>
                  </a:cubicBezTo>
                  <a:cubicBezTo>
                    <a:pt x="5384" y="3614"/>
                    <a:pt x="5291" y="3873"/>
                    <a:pt x="5236" y="4020"/>
                  </a:cubicBezTo>
                  <a:cubicBezTo>
                    <a:pt x="5236" y="4057"/>
                    <a:pt x="5218" y="4094"/>
                    <a:pt x="5218" y="4112"/>
                  </a:cubicBezTo>
                  <a:cubicBezTo>
                    <a:pt x="5218" y="4129"/>
                    <a:pt x="5218" y="4149"/>
                    <a:pt x="5218" y="4167"/>
                  </a:cubicBezTo>
                  <a:cubicBezTo>
                    <a:pt x="5069" y="6011"/>
                    <a:pt x="4443" y="7448"/>
                    <a:pt x="3356" y="8408"/>
                  </a:cubicBezTo>
                  <a:cubicBezTo>
                    <a:pt x="2434" y="9201"/>
                    <a:pt x="1420" y="9477"/>
                    <a:pt x="756" y="9569"/>
                  </a:cubicBezTo>
                  <a:cubicBezTo>
                    <a:pt x="701" y="9569"/>
                    <a:pt x="664" y="9569"/>
                    <a:pt x="627" y="9569"/>
                  </a:cubicBezTo>
                  <a:cubicBezTo>
                    <a:pt x="627" y="9569"/>
                    <a:pt x="609" y="9589"/>
                    <a:pt x="589" y="9589"/>
                  </a:cubicBezTo>
                  <a:cubicBezTo>
                    <a:pt x="552" y="9589"/>
                    <a:pt x="535" y="9589"/>
                    <a:pt x="517" y="9589"/>
                  </a:cubicBezTo>
                  <a:cubicBezTo>
                    <a:pt x="497" y="9589"/>
                    <a:pt x="497" y="9589"/>
                    <a:pt x="480" y="9589"/>
                  </a:cubicBezTo>
                  <a:cubicBezTo>
                    <a:pt x="460" y="9589"/>
                    <a:pt x="443" y="9589"/>
                    <a:pt x="423" y="9589"/>
                  </a:cubicBezTo>
                  <a:cubicBezTo>
                    <a:pt x="388" y="9589"/>
                    <a:pt x="368" y="9589"/>
                    <a:pt x="350" y="9589"/>
                  </a:cubicBezTo>
                  <a:cubicBezTo>
                    <a:pt x="331" y="9589"/>
                    <a:pt x="313" y="9606"/>
                    <a:pt x="296" y="9606"/>
                  </a:cubicBezTo>
                  <a:cubicBezTo>
                    <a:pt x="258" y="9606"/>
                    <a:pt x="221" y="9606"/>
                    <a:pt x="184" y="9606"/>
                  </a:cubicBezTo>
                  <a:cubicBezTo>
                    <a:pt x="92" y="9606"/>
                    <a:pt x="37" y="9589"/>
                    <a:pt x="0" y="9589"/>
                  </a:cubicBezTo>
                  <a:cubicBezTo>
                    <a:pt x="0" y="9534"/>
                    <a:pt x="0" y="9534"/>
                    <a:pt x="0" y="9534"/>
                  </a:cubicBezTo>
                  <a:cubicBezTo>
                    <a:pt x="74" y="8611"/>
                    <a:pt x="74" y="8611"/>
                    <a:pt x="74" y="8611"/>
                  </a:cubicBezTo>
                  <a:cubicBezTo>
                    <a:pt x="74" y="8482"/>
                    <a:pt x="74" y="8482"/>
                    <a:pt x="74" y="8482"/>
                  </a:cubicBezTo>
                  <a:cubicBezTo>
                    <a:pt x="166" y="7209"/>
                    <a:pt x="166" y="7209"/>
                    <a:pt x="166" y="7209"/>
                  </a:cubicBezTo>
                  <a:cubicBezTo>
                    <a:pt x="166" y="7155"/>
                    <a:pt x="166" y="7155"/>
                    <a:pt x="166" y="7155"/>
                  </a:cubicBezTo>
                  <a:lnTo>
                    <a:pt x="166" y="7155"/>
                  </a:lnTo>
                  <a:cubicBezTo>
                    <a:pt x="147" y="7155"/>
                    <a:pt x="147" y="7155"/>
                    <a:pt x="147" y="7155"/>
                  </a:cubicBezTo>
                  <a:cubicBezTo>
                    <a:pt x="166" y="7155"/>
                    <a:pt x="793" y="7172"/>
                    <a:pt x="1420" y="6804"/>
                  </a:cubicBezTo>
                  <a:cubicBezTo>
                    <a:pt x="1936" y="6491"/>
                    <a:pt x="2305" y="5993"/>
                    <a:pt x="2526" y="5292"/>
                  </a:cubicBezTo>
                  <a:cubicBezTo>
                    <a:pt x="2600" y="5089"/>
                    <a:pt x="2655" y="4868"/>
                    <a:pt x="2692" y="4629"/>
                  </a:cubicBezTo>
                  <a:cubicBezTo>
                    <a:pt x="2729" y="4388"/>
                    <a:pt x="2765" y="4149"/>
                    <a:pt x="2784" y="3873"/>
                  </a:cubicBezTo>
                  <a:cubicBezTo>
                    <a:pt x="2784" y="3836"/>
                    <a:pt x="2784" y="3836"/>
                    <a:pt x="2784" y="3836"/>
                  </a:cubicBezTo>
                  <a:cubicBezTo>
                    <a:pt x="2784" y="3781"/>
                    <a:pt x="2784" y="3781"/>
                    <a:pt x="2784" y="3781"/>
                  </a:cubicBezTo>
                  <a:cubicBezTo>
                    <a:pt x="2951" y="2637"/>
                    <a:pt x="4037" y="368"/>
                    <a:pt x="7043" y="0"/>
                  </a:cubicBezTo>
                  <a:cubicBezTo>
                    <a:pt x="7172" y="1106"/>
                    <a:pt x="7172" y="1106"/>
                    <a:pt x="7172" y="1106"/>
                  </a:cubicBezTo>
                  <a:cubicBezTo>
                    <a:pt x="7190" y="1235"/>
                    <a:pt x="7190" y="1235"/>
                    <a:pt x="7190" y="1235"/>
                  </a:cubicBezTo>
                  <a:cubicBezTo>
                    <a:pt x="7338" y="2359"/>
                    <a:pt x="7338" y="2359"/>
                    <a:pt x="7338" y="2359"/>
                  </a:cubicBezTo>
                  <a:lnTo>
                    <a:pt x="7338" y="2416"/>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11"/>
            <p:cNvSpPr/>
            <p:nvPr/>
          </p:nvSpPr>
          <p:spPr>
            <a:xfrm>
              <a:off x="7884301" y="3837926"/>
              <a:ext cx="1478527" cy="1559370"/>
            </a:xfrm>
            <a:custGeom>
              <a:rect b="b" l="l" r="r" t="t"/>
              <a:pathLst>
                <a:path extrusionOk="0" h="7505" w="7116">
                  <a:moveTo>
                    <a:pt x="331" y="7357"/>
                  </a:moveTo>
                  <a:lnTo>
                    <a:pt x="331" y="7357"/>
                  </a:lnTo>
                  <a:cubicBezTo>
                    <a:pt x="239" y="7357"/>
                    <a:pt x="110" y="7376"/>
                    <a:pt x="0" y="7376"/>
                  </a:cubicBezTo>
                  <a:cubicBezTo>
                    <a:pt x="0" y="7505"/>
                    <a:pt x="0" y="7505"/>
                    <a:pt x="0" y="7505"/>
                  </a:cubicBezTo>
                  <a:cubicBezTo>
                    <a:pt x="110" y="7486"/>
                    <a:pt x="239" y="7486"/>
                    <a:pt x="349" y="7468"/>
                  </a:cubicBezTo>
                  <a:lnTo>
                    <a:pt x="331" y="7357"/>
                  </a:lnTo>
                  <a:moveTo>
                    <a:pt x="1142" y="7210"/>
                  </a:moveTo>
                  <a:lnTo>
                    <a:pt x="1142" y="7210"/>
                  </a:lnTo>
                  <a:cubicBezTo>
                    <a:pt x="1013" y="7247"/>
                    <a:pt x="885" y="7265"/>
                    <a:pt x="737" y="7302"/>
                  </a:cubicBezTo>
                  <a:cubicBezTo>
                    <a:pt x="774" y="7413"/>
                    <a:pt x="774" y="7413"/>
                    <a:pt x="774" y="7413"/>
                  </a:cubicBezTo>
                  <a:cubicBezTo>
                    <a:pt x="903" y="7394"/>
                    <a:pt x="1050" y="7357"/>
                    <a:pt x="1179" y="7321"/>
                  </a:cubicBezTo>
                  <a:lnTo>
                    <a:pt x="1142" y="7210"/>
                  </a:lnTo>
                  <a:moveTo>
                    <a:pt x="1880" y="6879"/>
                  </a:moveTo>
                  <a:lnTo>
                    <a:pt x="1880" y="6879"/>
                  </a:lnTo>
                  <a:cubicBezTo>
                    <a:pt x="1770" y="6934"/>
                    <a:pt x="1659" y="7006"/>
                    <a:pt x="1530" y="7063"/>
                  </a:cubicBezTo>
                  <a:cubicBezTo>
                    <a:pt x="1567" y="7173"/>
                    <a:pt x="1567" y="7173"/>
                    <a:pt x="1567" y="7173"/>
                  </a:cubicBezTo>
                  <a:cubicBezTo>
                    <a:pt x="1714" y="7118"/>
                    <a:pt x="1825" y="7043"/>
                    <a:pt x="1954" y="6971"/>
                  </a:cubicBezTo>
                  <a:lnTo>
                    <a:pt x="1880" y="6879"/>
                  </a:lnTo>
                  <a:moveTo>
                    <a:pt x="2507" y="6342"/>
                  </a:moveTo>
                  <a:lnTo>
                    <a:pt x="2507" y="6342"/>
                  </a:lnTo>
                  <a:cubicBezTo>
                    <a:pt x="2415" y="6454"/>
                    <a:pt x="2323" y="6546"/>
                    <a:pt x="2213" y="6620"/>
                  </a:cubicBezTo>
                  <a:cubicBezTo>
                    <a:pt x="2213" y="6638"/>
                    <a:pt x="2213" y="6638"/>
                    <a:pt x="2213" y="6638"/>
                  </a:cubicBezTo>
                  <a:cubicBezTo>
                    <a:pt x="2305" y="6730"/>
                    <a:pt x="2305" y="6730"/>
                    <a:pt x="2305" y="6730"/>
                  </a:cubicBezTo>
                  <a:cubicBezTo>
                    <a:pt x="2305" y="6712"/>
                    <a:pt x="2305" y="6712"/>
                    <a:pt x="2305" y="6712"/>
                  </a:cubicBezTo>
                  <a:cubicBezTo>
                    <a:pt x="2397" y="6638"/>
                    <a:pt x="2489" y="6528"/>
                    <a:pt x="2599" y="6434"/>
                  </a:cubicBezTo>
                  <a:lnTo>
                    <a:pt x="2507" y="6342"/>
                  </a:lnTo>
                  <a:moveTo>
                    <a:pt x="2986" y="5679"/>
                  </a:moveTo>
                  <a:lnTo>
                    <a:pt x="2986" y="5679"/>
                  </a:lnTo>
                  <a:cubicBezTo>
                    <a:pt x="2912" y="5808"/>
                    <a:pt x="2839" y="5919"/>
                    <a:pt x="2765" y="6029"/>
                  </a:cubicBezTo>
                  <a:cubicBezTo>
                    <a:pt x="2857" y="6103"/>
                    <a:pt x="2857" y="6103"/>
                    <a:pt x="2857" y="6103"/>
                  </a:cubicBezTo>
                  <a:cubicBezTo>
                    <a:pt x="2931" y="5992"/>
                    <a:pt x="3004" y="5865"/>
                    <a:pt x="3078" y="5753"/>
                  </a:cubicBezTo>
                  <a:lnTo>
                    <a:pt x="2986" y="5679"/>
                  </a:lnTo>
                  <a:moveTo>
                    <a:pt x="3355" y="4942"/>
                  </a:moveTo>
                  <a:lnTo>
                    <a:pt x="3355" y="4942"/>
                  </a:lnTo>
                  <a:cubicBezTo>
                    <a:pt x="3300" y="5071"/>
                    <a:pt x="3245" y="5201"/>
                    <a:pt x="3190" y="5330"/>
                  </a:cubicBezTo>
                  <a:cubicBezTo>
                    <a:pt x="3282" y="5385"/>
                    <a:pt x="3282" y="5385"/>
                    <a:pt x="3282" y="5385"/>
                  </a:cubicBezTo>
                  <a:cubicBezTo>
                    <a:pt x="3355" y="5256"/>
                    <a:pt x="3411" y="5126"/>
                    <a:pt x="3466" y="4997"/>
                  </a:cubicBezTo>
                  <a:lnTo>
                    <a:pt x="3355" y="4942"/>
                  </a:lnTo>
                  <a:moveTo>
                    <a:pt x="3632" y="4167"/>
                  </a:moveTo>
                  <a:lnTo>
                    <a:pt x="3632" y="4167"/>
                  </a:lnTo>
                  <a:cubicBezTo>
                    <a:pt x="3595" y="4296"/>
                    <a:pt x="3558" y="4445"/>
                    <a:pt x="3503" y="4572"/>
                  </a:cubicBezTo>
                  <a:cubicBezTo>
                    <a:pt x="3613" y="4609"/>
                    <a:pt x="3613" y="4609"/>
                    <a:pt x="3613" y="4609"/>
                  </a:cubicBezTo>
                  <a:cubicBezTo>
                    <a:pt x="3668" y="4480"/>
                    <a:pt x="3705" y="4333"/>
                    <a:pt x="3742" y="4204"/>
                  </a:cubicBezTo>
                  <a:lnTo>
                    <a:pt x="3632" y="4167"/>
                  </a:lnTo>
                  <a:moveTo>
                    <a:pt x="3797" y="3374"/>
                  </a:moveTo>
                  <a:lnTo>
                    <a:pt x="3797" y="3374"/>
                  </a:lnTo>
                  <a:cubicBezTo>
                    <a:pt x="3779" y="3411"/>
                    <a:pt x="3779" y="3411"/>
                    <a:pt x="3779" y="3411"/>
                  </a:cubicBezTo>
                  <a:cubicBezTo>
                    <a:pt x="3779" y="3523"/>
                    <a:pt x="3762" y="3652"/>
                    <a:pt x="3724" y="3781"/>
                  </a:cubicBezTo>
                  <a:cubicBezTo>
                    <a:pt x="3854" y="3799"/>
                    <a:pt x="3854" y="3799"/>
                    <a:pt x="3854" y="3799"/>
                  </a:cubicBezTo>
                  <a:cubicBezTo>
                    <a:pt x="3871" y="3670"/>
                    <a:pt x="3889" y="3540"/>
                    <a:pt x="3909" y="3431"/>
                  </a:cubicBezTo>
                  <a:cubicBezTo>
                    <a:pt x="3909" y="3393"/>
                    <a:pt x="3909" y="3393"/>
                    <a:pt x="3909" y="3393"/>
                  </a:cubicBezTo>
                  <a:lnTo>
                    <a:pt x="3797" y="3374"/>
                  </a:lnTo>
                  <a:moveTo>
                    <a:pt x="3983" y="2546"/>
                  </a:moveTo>
                  <a:lnTo>
                    <a:pt x="3983" y="2546"/>
                  </a:lnTo>
                  <a:cubicBezTo>
                    <a:pt x="3926" y="2675"/>
                    <a:pt x="3889" y="2822"/>
                    <a:pt x="3871" y="2951"/>
                  </a:cubicBezTo>
                  <a:cubicBezTo>
                    <a:pt x="3983" y="2988"/>
                    <a:pt x="3983" y="2988"/>
                    <a:pt x="3983" y="2988"/>
                  </a:cubicBezTo>
                  <a:cubicBezTo>
                    <a:pt x="4018" y="2839"/>
                    <a:pt x="4055" y="2710"/>
                    <a:pt x="4093" y="2581"/>
                  </a:cubicBezTo>
                  <a:lnTo>
                    <a:pt x="3983" y="2546"/>
                  </a:lnTo>
                  <a:moveTo>
                    <a:pt x="4351" y="1790"/>
                  </a:moveTo>
                  <a:lnTo>
                    <a:pt x="4351" y="1790"/>
                  </a:lnTo>
                  <a:cubicBezTo>
                    <a:pt x="4296" y="1862"/>
                    <a:pt x="4277" y="1917"/>
                    <a:pt x="4259" y="1917"/>
                  </a:cubicBezTo>
                  <a:cubicBezTo>
                    <a:pt x="4222" y="1991"/>
                    <a:pt x="4185" y="2084"/>
                    <a:pt x="4147" y="2158"/>
                  </a:cubicBezTo>
                  <a:cubicBezTo>
                    <a:pt x="4259" y="2213"/>
                    <a:pt x="4259" y="2213"/>
                    <a:pt x="4259" y="2213"/>
                  </a:cubicBezTo>
                  <a:cubicBezTo>
                    <a:pt x="4296" y="2138"/>
                    <a:pt x="4332" y="2046"/>
                    <a:pt x="4369" y="1974"/>
                  </a:cubicBezTo>
                  <a:cubicBezTo>
                    <a:pt x="4369" y="1974"/>
                    <a:pt x="4406" y="1937"/>
                    <a:pt x="4443" y="1862"/>
                  </a:cubicBezTo>
                  <a:lnTo>
                    <a:pt x="4351" y="1790"/>
                  </a:lnTo>
                  <a:moveTo>
                    <a:pt x="4868" y="1126"/>
                  </a:moveTo>
                  <a:lnTo>
                    <a:pt x="4868" y="1126"/>
                  </a:lnTo>
                  <a:cubicBezTo>
                    <a:pt x="4848" y="1161"/>
                    <a:pt x="4811" y="1198"/>
                    <a:pt x="4774" y="1236"/>
                  </a:cubicBezTo>
                  <a:cubicBezTo>
                    <a:pt x="4719" y="1291"/>
                    <a:pt x="4647" y="1365"/>
                    <a:pt x="4590" y="1439"/>
                  </a:cubicBezTo>
                  <a:cubicBezTo>
                    <a:pt x="4682" y="1512"/>
                    <a:pt x="4682" y="1512"/>
                    <a:pt x="4682" y="1512"/>
                  </a:cubicBezTo>
                  <a:cubicBezTo>
                    <a:pt x="4739" y="1457"/>
                    <a:pt x="4811" y="1383"/>
                    <a:pt x="4868" y="1310"/>
                  </a:cubicBezTo>
                  <a:cubicBezTo>
                    <a:pt x="4886" y="1291"/>
                    <a:pt x="4923" y="1253"/>
                    <a:pt x="4960" y="1218"/>
                  </a:cubicBezTo>
                  <a:lnTo>
                    <a:pt x="4868" y="1126"/>
                  </a:lnTo>
                  <a:moveTo>
                    <a:pt x="5549" y="627"/>
                  </a:moveTo>
                  <a:lnTo>
                    <a:pt x="5549" y="627"/>
                  </a:lnTo>
                  <a:cubicBezTo>
                    <a:pt x="5420" y="701"/>
                    <a:pt x="5310" y="775"/>
                    <a:pt x="5199" y="848"/>
                  </a:cubicBezTo>
                  <a:cubicBezTo>
                    <a:pt x="5273" y="959"/>
                    <a:pt x="5273" y="959"/>
                    <a:pt x="5273" y="959"/>
                  </a:cubicBezTo>
                  <a:cubicBezTo>
                    <a:pt x="5383" y="867"/>
                    <a:pt x="5494" y="793"/>
                    <a:pt x="5604" y="719"/>
                  </a:cubicBezTo>
                  <a:lnTo>
                    <a:pt x="5549" y="627"/>
                  </a:lnTo>
                  <a:moveTo>
                    <a:pt x="6305" y="259"/>
                  </a:moveTo>
                  <a:lnTo>
                    <a:pt x="6305" y="259"/>
                  </a:lnTo>
                  <a:cubicBezTo>
                    <a:pt x="6176" y="313"/>
                    <a:pt x="6047" y="368"/>
                    <a:pt x="5917" y="425"/>
                  </a:cubicBezTo>
                  <a:cubicBezTo>
                    <a:pt x="5974" y="535"/>
                    <a:pt x="5974" y="535"/>
                    <a:pt x="5974" y="535"/>
                  </a:cubicBezTo>
                  <a:cubicBezTo>
                    <a:pt x="6084" y="480"/>
                    <a:pt x="6213" y="425"/>
                    <a:pt x="6342" y="368"/>
                  </a:cubicBezTo>
                  <a:lnTo>
                    <a:pt x="6305" y="259"/>
                  </a:lnTo>
                  <a:moveTo>
                    <a:pt x="7098" y="0"/>
                  </a:moveTo>
                  <a:lnTo>
                    <a:pt x="7098" y="0"/>
                  </a:lnTo>
                  <a:cubicBezTo>
                    <a:pt x="6969" y="37"/>
                    <a:pt x="6840" y="74"/>
                    <a:pt x="6710" y="129"/>
                  </a:cubicBezTo>
                  <a:cubicBezTo>
                    <a:pt x="6730" y="241"/>
                    <a:pt x="6730" y="241"/>
                    <a:pt x="6730" y="241"/>
                  </a:cubicBezTo>
                  <a:cubicBezTo>
                    <a:pt x="6859" y="204"/>
                    <a:pt x="6987" y="166"/>
                    <a:pt x="7116" y="129"/>
                  </a:cubicBezTo>
                  <a:lnTo>
                    <a:pt x="7098"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11"/>
            <p:cNvSpPr/>
            <p:nvPr/>
          </p:nvSpPr>
          <p:spPr>
            <a:xfrm>
              <a:off x="7899468" y="3592541"/>
              <a:ext cx="1432816" cy="1513451"/>
            </a:xfrm>
            <a:custGeom>
              <a:rect b="b" l="l" r="r" t="t"/>
              <a:pathLst>
                <a:path extrusionOk="0" h="7284" w="6896">
                  <a:moveTo>
                    <a:pt x="19" y="7284"/>
                  </a:moveTo>
                  <a:lnTo>
                    <a:pt x="19" y="7284"/>
                  </a:lnTo>
                  <a:cubicBezTo>
                    <a:pt x="0" y="7284"/>
                    <a:pt x="0" y="7284"/>
                    <a:pt x="0" y="7284"/>
                  </a:cubicBezTo>
                  <a:cubicBezTo>
                    <a:pt x="0" y="7173"/>
                    <a:pt x="0" y="7173"/>
                    <a:pt x="0" y="7173"/>
                  </a:cubicBezTo>
                  <a:cubicBezTo>
                    <a:pt x="19" y="7173"/>
                    <a:pt x="626" y="7192"/>
                    <a:pt x="1235" y="6824"/>
                  </a:cubicBezTo>
                  <a:cubicBezTo>
                    <a:pt x="2028" y="6345"/>
                    <a:pt x="2489" y="5367"/>
                    <a:pt x="2582" y="3948"/>
                  </a:cubicBezTo>
                  <a:cubicBezTo>
                    <a:pt x="2582" y="3911"/>
                    <a:pt x="2582" y="3911"/>
                    <a:pt x="2582" y="3911"/>
                  </a:cubicBezTo>
                  <a:cubicBezTo>
                    <a:pt x="2582" y="3856"/>
                    <a:pt x="2582" y="3856"/>
                    <a:pt x="2582" y="3856"/>
                  </a:cubicBezTo>
                  <a:cubicBezTo>
                    <a:pt x="2747" y="2693"/>
                    <a:pt x="3853" y="388"/>
                    <a:pt x="6878" y="0"/>
                  </a:cubicBezTo>
                  <a:cubicBezTo>
                    <a:pt x="6896" y="130"/>
                    <a:pt x="6896" y="130"/>
                    <a:pt x="6896" y="130"/>
                  </a:cubicBezTo>
                  <a:cubicBezTo>
                    <a:pt x="3945" y="500"/>
                    <a:pt x="2858" y="2749"/>
                    <a:pt x="2710" y="3873"/>
                  </a:cubicBezTo>
                  <a:cubicBezTo>
                    <a:pt x="2692" y="3911"/>
                    <a:pt x="2692" y="3911"/>
                    <a:pt x="2692" y="3911"/>
                  </a:cubicBezTo>
                  <a:cubicBezTo>
                    <a:pt x="2692" y="3948"/>
                    <a:pt x="2692" y="3948"/>
                    <a:pt x="2692" y="3948"/>
                  </a:cubicBezTo>
                  <a:cubicBezTo>
                    <a:pt x="2600" y="5422"/>
                    <a:pt x="2140" y="6417"/>
                    <a:pt x="1310" y="6934"/>
                  </a:cubicBezTo>
                  <a:cubicBezTo>
                    <a:pt x="719" y="7284"/>
                    <a:pt x="111" y="7284"/>
                    <a:pt x="19" y="7284"/>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11"/>
            <p:cNvSpPr/>
            <p:nvPr/>
          </p:nvSpPr>
          <p:spPr>
            <a:xfrm>
              <a:off x="7868925" y="4098270"/>
              <a:ext cx="1528393" cy="1517191"/>
            </a:xfrm>
            <a:custGeom>
              <a:rect b="b" l="l" r="r" t="t"/>
              <a:pathLst>
                <a:path extrusionOk="0" h="7302" w="7356">
                  <a:moveTo>
                    <a:pt x="184" y="7302"/>
                  </a:moveTo>
                  <a:lnTo>
                    <a:pt x="184" y="7302"/>
                  </a:lnTo>
                  <a:cubicBezTo>
                    <a:pt x="92" y="7302"/>
                    <a:pt x="37" y="7302"/>
                    <a:pt x="0" y="7302"/>
                  </a:cubicBezTo>
                  <a:cubicBezTo>
                    <a:pt x="0" y="7175"/>
                    <a:pt x="0" y="7175"/>
                    <a:pt x="0" y="7175"/>
                  </a:cubicBezTo>
                  <a:cubicBezTo>
                    <a:pt x="37" y="7175"/>
                    <a:pt x="92" y="7175"/>
                    <a:pt x="184" y="7175"/>
                  </a:cubicBezTo>
                  <a:cubicBezTo>
                    <a:pt x="719" y="7175"/>
                    <a:pt x="2101" y="7063"/>
                    <a:pt x="3319" y="5994"/>
                  </a:cubicBezTo>
                  <a:cubicBezTo>
                    <a:pt x="4406" y="5035"/>
                    <a:pt x="5014" y="3615"/>
                    <a:pt x="5163" y="1753"/>
                  </a:cubicBezTo>
                  <a:cubicBezTo>
                    <a:pt x="5163" y="1735"/>
                    <a:pt x="5163" y="1735"/>
                    <a:pt x="5163" y="1735"/>
                  </a:cubicBezTo>
                  <a:cubicBezTo>
                    <a:pt x="5181" y="1643"/>
                    <a:pt x="5273" y="1293"/>
                    <a:pt x="5531" y="942"/>
                  </a:cubicBezTo>
                  <a:cubicBezTo>
                    <a:pt x="5919" y="425"/>
                    <a:pt x="6526" y="94"/>
                    <a:pt x="7338" y="0"/>
                  </a:cubicBezTo>
                  <a:cubicBezTo>
                    <a:pt x="7356" y="112"/>
                    <a:pt x="7356" y="112"/>
                    <a:pt x="7356" y="112"/>
                  </a:cubicBezTo>
                  <a:cubicBezTo>
                    <a:pt x="6583" y="222"/>
                    <a:pt x="5991" y="517"/>
                    <a:pt x="5623" y="1015"/>
                  </a:cubicBezTo>
                  <a:cubicBezTo>
                    <a:pt x="5384" y="1347"/>
                    <a:pt x="5291" y="1661"/>
                    <a:pt x="5273" y="1753"/>
                  </a:cubicBezTo>
                  <a:cubicBezTo>
                    <a:pt x="5144" y="3652"/>
                    <a:pt x="4499" y="5109"/>
                    <a:pt x="3393" y="6086"/>
                  </a:cubicBezTo>
                  <a:cubicBezTo>
                    <a:pt x="2138" y="7192"/>
                    <a:pt x="738" y="7302"/>
                    <a:pt x="184" y="7302"/>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8" name="Google Shape;198;p11"/>
          <p:cNvGrpSpPr/>
          <p:nvPr/>
        </p:nvGrpSpPr>
        <p:grpSpPr>
          <a:xfrm flipH="1">
            <a:off x="655970" y="372535"/>
            <a:ext cx="1098976" cy="919450"/>
            <a:chOff x="1942950" y="1594450"/>
            <a:chExt cx="1098976" cy="919450"/>
          </a:xfrm>
        </p:grpSpPr>
        <p:sp>
          <p:nvSpPr>
            <p:cNvPr id="199" name="Google Shape;199;p11"/>
            <p:cNvSpPr/>
            <p:nvPr/>
          </p:nvSpPr>
          <p:spPr>
            <a:xfrm rot="516361">
              <a:off x="2691176" y="1949990"/>
              <a:ext cx="311832" cy="543639"/>
            </a:xfrm>
            <a:custGeom>
              <a:rect b="b" l="l" r="r" t="t"/>
              <a:pathLst>
                <a:path extrusionOk="0" h="1576" w="904">
                  <a:moveTo>
                    <a:pt x="904" y="758"/>
                  </a:moveTo>
                  <a:lnTo>
                    <a:pt x="904" y="758"/>
                  </a:lnTo>
                  <a:cubicBezTo>
                    <a:pt x="904" y="758"/>
                    <a:pt x="762" y="751"/>
                    <a:pt x="654" y="819"/>
                  </a:cubicBezTo>
                  <a:cubicBezTo>
                    <a:pt x="628" y="803"/>
                    <a:pt x="594" y="786"/>
                    <a:pt x="553" y="774"/>
                  </a:cubicBezTo>
                  <a:cubicBezTo>
                    <a:pt x="503" y="758"/>
                    <a:pt x="457" y="752"/>
                    <a:pt x="423" y="751"/>
                  </a:cubicBezTo>
                  <a:cubicBezTo>
                    <a:pt x="451" y="501"/>
                    <a:pt x="478" y="250"/>
                    <a:pt x="505" y="0"/>
                  </a:cubicBezTo>
                  <a:cubicBezTo>
                    <a:pt x="505" y="0"/>
                    <a:pt x="215" y="365"/>
                    <a:pt x="248" y="771"/>
                  </a:cubicBezTo>
                  <a:cubicBezTo>
                    <a:pt x="180" y="766"/>
                    <a:pt x="123" y="803"/>
                    <a:pt x="113" y="845"/>
                  </a:cubicBezTo>
                  <a:cubicBezTo>
                    <a:pt x="76" y="857"/>
                    <a:pt x="38" y="868"/>
                    <a:pt x="0" y="879"/>
                  </a:cubicBezTo>
                  <a:cubicBezTo>
                    <a:pt x="40" y="886"/>
                    <a:pt x="81" y="893"/>
                    <a:pt x="121" y="900"/>
                  </a:cubicBezTo>
                  <a:lnTo>
                    <a:pt x="121" y="900"/>
                  </a:lnTo>
                  <a:cubicBezTo>
                    <a:pt x="139" y="939"/>
                    <a:pt x="182" y="977"/>
                    <a:pt x="245" y="981"/>
                  </a:cubicBezTo>
                  <a:cubicBezTo>
                    <a:pt x="257" y="1049"/>
                    <a:pt x="282" y="1130"/>
                    <a:pt x="315" y="1220"/>
                  </a:cubicBezTo>
                  <a:cubicBezTo>
                    <a:pt x="364" y="1349"/>
                    <a:pt x="441" y="1499"/>
                    <a:pt x="552" y="1576"/>
                  </a:cubicBezTo>
                  <a:cubicBezTo>
                    <a:pt x="431" y="960"/>
                    <a:pt x="431" y="960"/>
                    <a:pt x="431" y="960"/>
                  </a:cubicBezTo>
                  <a:cubicBezTo>
                    <a:pt x="431" y="960"/>
                    <a:pt x="566" y="953"/>
                    <a:pt x="654" y="873"/>
                  </a:cubicBezTo>
                  <a:cubicBezTo>
                    <a:pt x="654" y="873"/>
                    <a:pt x="803" y="960"/>
                    <a:pt x="871" y="960"/>
                  </a:cubicBezTo>
                  <a:cubicBezTo>
                    <a:pt x="715" y="853"/>
                    <a:pt x="715" y="853"/>
                    <a:pt x="715" y="853"/>
                  </a:cubicBezTo>
                  <a:lnTo>
                    <a:pt x="904" y="758"/>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11"/>
            <p:cNvSpPr/>
            <p:nvPr/>
          </p:nvSpPr>
          <p:spPr>
            <a:xfrm rot="-1094586">
              <a:off x="2020206" y="1629597"/>
              <a:ext cx="311831" cy="543638"/>
            </a:xfrm>
            <a:custGeom>
              <a:rect b="b" l="l" r="r" t="t"/>
              <a:pathLst>
                <a:path extrusionOk="0" h="1576" w="904">
                  <a:moveTo>
                    <a:pt x="904" y="758"/>
                  </a:moveTo>
                  <a:lnTo>
                    <a:pt x="904" y="758"/>
                  </a:lnTo>
                  <a:cubicBezTo>
                    <a:pt x="904" y="758"/>
                    <a:pt x="762" y="751"/>
                    <a:pt x="654" y="819"/>
                  </a:cubicBezTo>
                  <a:cubicBezTo>
                    <a:pt x="628" y="803"/>
                    <a:pt x="595" y="786"/>
                    <a:pt x="553" y="774"/>
                  </a:cubicBezTo>
                  <a:cubicBezTo>
                    <a:pt x="502" y="758"/>
                    <a:pt x="458" y="752"/>
                    <a:pt x="424" y="751"/>
                  </a:cubicBezTo>
                  <a:cubicBezTo>
                    <a:pt x="451" y="501"/>
                    <a:pt x="478" y="250"/>
                    <a:pt x="505" y="0"/>
                  </a:cubicBezTo>
                  <a:cubicBezTo>
                    <a:pt x="505" y="0"/>
                    <a:pt x="214" y="365"/>
                    <a:pt x="248" y="771"/>
                  </a:cubicBezTo>
                  <a:cubicBezTo>
                    <a:pt x="180" y="766"/>
                    <a:pt x="123" y="803"/>
                    <a:pt x="113" y="845"/>
                  </a:cubicBezTo>
                  <a:cubicBezTo>
                    <a:pt x="75" y="857"/>
                    <a:pt x="38" y="868"/>
                    <a:pt x="0" y="879"/>
                  </a:cubicBezTo>
                  <a:cubicBezTo>
                    <a:pt x="40" y="886"/>
                    <a:pt x="81" y="893"/>
                    <a:pt x="121" y="900"/>
                  </a:cubicBezTo>
                  <a:lnTo>
                    <a:pt x="121" y="900"/>
                  </a:lnTo>
                  <a:cubicBezTo>
                    <a:pt x="139" y="939"/>
                    <a:pt x="182" y="977"/>
                    <a:pt x="245" y="981"/>
                  </a:cubicBezTo>
                  <a:cubicBezTo>
                    <a:pt x="257" y="1049"/>
                    <a:pt x="281" y="1130"/>
                    <a:pt x="315" y="1220"/>
                  </a:cubicBezTo>
                  <a:cubicBezTo>
                    <a:pt x="364" y="1349"/>
                    <a:pt x="441" y="1499"/>
                    <a:pt x="553" y="1576"/>
                  </a:cubicBezTo>
                  <a:cubicBezTo>
                    <a:pt x="431" y="960"/>
                    <a:pt x="431" y="960"/>
                    <a:pt x="431" y="960"/>
                  </a:cubicBezTo>
                  <a:cubicBezTo>
                    <a:pt x="431" y="960"/>
                    <a:pt x="566" y="953"/>
                    <a:pt x="654" y="873"/>
                  </a:cubicBezTo>
                  <a:cubicBezTo>
                    <a:pt x="654" y="873"/>
                    <a:pt x="803" y="960"/>
                    <a:pt x="870" y="960"/>
                  </a:cubicBezTo>
                  <a:cubicBezTo>
                    <a:pt x="715" y="853"/>
                    <a:pt x="715" y="853"/>
                    <a:pt x="715" y="853"/>
                  </a:cubicBezTo>
                  <a:lnTo>
                    <a:pt x="904" y="758"/>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01" name="Google Shape;201;p11"/>
          <p:cNvGrpSpPr/>
          <p:nvPr/>
        </p:nvGrpSpPr>
        <p:grpSpPr>
          <a:xfrm>
            <a:off x="7888452" y="2174460"/>
            <a:ext cx="1084623" cy="2843040"/>
            <a:chOff x="7888452" y="2174460"/>
            <a:chExt cx="1084623" cy="2843040"/>
          </a:xfrm>
        </p:grpSpPr>
        <p:grpSp>
          <p:nvGrpSpPr>
            <p:cNvPr id="202" name="Google Shape;202;p11"/>
            <p:cNvGrpSpPr/>
            <p:nvPr/>
          </p:nvGrpSpPr>
          <p:grpSpPr>
            <a:xfrm>
              <a:off x="7888452" y="4342509"/>
              <a:ext cx="511933" cy="674990"/>
              <a:chOff x="7888452" y="4342509"/>
              <a:chExt cx="511933" cy="674990"/>
            </a:xfrm>
          </p:grpSpPr>
          <p:sp>
            <p:nvSpPr>
              <p:cNvPr id="203" name="Google Shape;203;p11"/>
              <p:cNvSpPr/>
              <p:nvPr/>
            </p:nvSpPr>
            <p:spPr>
              <a:xfrm>
                <a:off x="7897833" y="4342509"/>
                <a:ext cx="498084" cy="614237"/>
              </a:xfrm>
              <a:custGeom>
                <a:rect b="b" l="l" r="r" t="t"/>
                <a:pathLst>
                  <a:path extrusionOk="0" h="1375" w="1115">
                    <a:moveTo>
                      <a:pt x="1115" y="0"/>
                    </a:moveTo>
                    <a:lnTo>
                      <a:pt x="1115" y="1375"/>
                    </a:lnTo>
                    <a:lnTo>
                      <a:pt x="0" y="1375"/>
                    </a:lnTo>
                    <a:lnTo>
                      <a:pt x="0" y="0"/>
                    </a:lnTo>
                    <a:lnTo>
                      <a:pt x="1115"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11"/>
              <p:cNvSpPr/>
              <p:nvPr/>
            </p:nvSpPr>
            <p:spPr>
              <a:xfrm>
                <a:off x="7888452" y="4342509"/>
                <a:ext cx="511933" cy="88450"/>
              </a:xfrm>
              <a:custGeom>
                <a:rect b="b" l="l" r="r" t="t"/>
                <a:pathLst>
                  <a:path extrusionOk="0" h="198" w="1146">
                    <a:moveTo>
                      <a:pt x="1146" y="198"/>
                    </a:moveTo>
                    <a:lnTo>
                      <a:pt x="0" y="198"/>
                    </a:lnTo>
                    <a:lnTo>
                      <a:pt x="0" y="0"/>
                    </a:lnTo>
                    <a:lnTo>
                      <a:pt x="1146" y="0"/>
                    </a:lnTo>
                    <a:lnTo>
                      <a:pt x="1146" y="198"/>
                    </a:lnTo>
                    <a:close/>
                  </a:path>
                </a:pathLst>
              </a:custGeom>
              <a:solidFill>
                <a:schemeClr val="accent5"/>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5" name="Google Shape;205;p11"/>
              <p:cNvSpPr/>
              <p:nvPr/>
            </p:nvSpPr>
            <p:spPr>
              <a:xfrm>
                <a:off x="7888452" y="4430960"/>
                <a:ext cx="69687" cy="586540"/>
              </a:xfrm>
              <a:custGeom>
                <a:rect b="b" l="l" r="r" t="t"/>
                <a:pathLst>
                  <a:path extrusionOk="0" h="1313" w="156">
                    <a:moveTo>
                      <a:pt x="0" y="1313"/>
                    </a:moveTo>
                    <a:lnTo>
                      <a:pt x="0" y="0"/>
                    </a:lnTo>
                    <a:lnTo>
                      <a:pt x="156" y="0"/>
                    </a:lnTo>
                    <a:lnTo>
                      <a:pt x="156" y="1313"/>
                    </a:lnTo>
                    <a:lnTo>
                      <a:pt x="0" y="131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6" name="Google Shape;206;p11"/>
              <p:cNvSpPr/>
              <p:nvPr/>
            </p:nvSpPr>
            <p:spPr>
              <a:xfrm>
                <a:off x="8335165" y="4430960"/>
                <a:ext cx="65220" cy="586540"/>
              </a:xfrm>
              <a:custGeom>
                <a:rect b="b" l="l" r="r" t="t"/>
                <a:pathLst>
                  <a:path extrusionOk="0" h="1313" w="146">
                    <a:moveTo>
                      <a:pt x="0" y="1313"/>
                    </a:moveTo>
                    <a:lnTo>
                      <a:pt x="0" y="0"/>
                    </a:lnTo>
                    <a:lnTo>
                      <a:pt x="146" y="0"/>
                    </a:lnTo>
                    <a:lnTo>
                      <a:pt x="146" y="1313"/>
                    </a:lnTo>
                    <a:lnTo>
                      <a:pt x="0" y="131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7" name="Google Shape;207;p11"/>
              <p:cNvSpPr/>
              <p:nvPr/>
            </p:nvSpPr>
            <p:spPr>
              <a:xfrm>
                <a:off x="8074732" y="4421579"/>
                <a:ext cx="13848" cy="535168"/>
              </a:xfrm>
              <a:custGeom>
                <a:rect b="b" l="l" r="r" t="t"/>
                <a:pathLst>
                  <a:path extrusionOk="0" h="1198" w="31">
                    <a:moveTo>
                      <a:pt x="31" y="1198"/>
                    </a:moveTo>
                    <a:lnTo>
                      <a:pt x="0" y="1198"/>
                    </a:lnTo>
                    <a:lnTo>
                      <a:pt x="0" y="0"/>
                    </a:lnTo>
                    <a:lnTo>
                      <a:pt x="31" y="0"/>
                    </a:lnTo>
                    <a:lnTo>
                      <a:pt x="31" y="119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8" name="Google Shape;208;p11"/>
              <p:cNvSpPr/>
              <p:nvPr/>
            </p:nvSpPr>
            <p:spPr>
              <a:xfrm>
                <a:off x="8209639" y="4421579"/>
                <a:ext cx="13848" cy="535168"/>
              </a:xfrm>
              <a:custGeom>
                <a:rect b="b" l="l" r="r" t="t"/>
                <a:pathLst>
                  <a:path extrusionOk="0" h="1198" w="31">
                    <a:moveTo>
                      <a:pt x="31" y="1198"/>
                    </a:moveTo>
                    <a:lnTo>
                      <a:pt x="0" y="1198"/>
                    </a:lnTo>
                    <a:lnTo>
                      <a:pt x="0" y="0"/>
                    </a:lnTo>
                    <a:lnTo>
                      <a:pt x="31" y="0"/>
                    </a:lnTo>
                    <a:lnTo>
                      <a:pt x="31" y="119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09" name="Google Shape;209;p11"/>
            <p:cNvGrpSpPr/>
            <p:nvPr/>
          </p:nvGrpSpPr>
          <p:grpSpPr>
            <a:xfrm>
              <a:off x="8474975" y="2174460"/>
              <a:ext cx="498100" cy="2843040"/>
              <a:chOff x="8474975" y="2174460"/>
              <a:chExt cx="498100" cy="2843040"/>
            </a:xfrm>
          </p:grpSpPr>
          <p:sp>
            <p:nvSpPr>
              <p:cNvPr id="210" name="Google Shape;210;p11"/>
              <p:cNvSpPr/>
              <p:nvPr/>
            </p:nvSpPr>
            <p:spPr>
              <a:xfrm>
                <a:off x="8502916" y="4966991"/>
                <a:ext cx="470159" cy="50509"/>
              </a:xfrm>
              <a:custGeom>
                <a:rect b="b" l="l" r="r" t="t"/>
                <a:pathLst>
                  <a:path extrusionOk="0" h="94" w="875">
                    <a:moveTo>
                      <a:pt x="875" y="94"/>
                    </a:moveTo>
                    <a:lnTo>
                      <a:pt x="0" y="94"/>
                    </a:lnTo>
                    <a:lnTo>
                      <a:pt x="0" y="0"/>
                    </a:lnTo>
                    <a:lnTo>
                      <a:pt x="875" y="0"/>
                    </a:lnTo>
                    <a:lnTo>
                      <a:pt x="875" y="94"/>
                    </a:lnTo>
                    <a:close/>
                  </a:path>
                </a:pathLst>
              </a:custGeom>
              <a:solidFill>
                <a:srgbClr val="18546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 name="Google Shape;211;p11"/>
              <p:cNvSpPr/>
              <p:nvPr/>
            </p:nvSpPr>
            <p:spPr>
              <a:xfrm>
                <a:off x="8474975" y="2421097"/>
                <a:ext cx="498100" cy="55883"/>
              </a:xfrm>
              <a:custGeom>
                <a:rect b="b" l="l" r="r" t="t"/>
                <a:pathLst>
                  <a:path extrusionOk="0" h="104" w="927">
                    <a:moveTo>
                      <a:pt x="927" y="104"/>
                    </a:moveTo>
                    <a:lnTo>
                      <a:pt x="0" y="104"/>
                    </a:lnTo>
                    <a:lnTo>
                      <a:pt x="0" y="0"/>
                    </a:lnTo>
                    <a:lnTo>
                      <a:pt x="927" y="0"/>
                    </a:lnTo>
                    <a:lnTo>
                      <a:pt x="927" y="104"/>
                    </a:lnTo>
                    <a:close/>
                  </a:path>
                </a:pathLst>
              </a:custGeom>
              <a:solidFill>
                <a:schemeClr val="accent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11"/>
              <p:cNvSpPr/>
              <p:nvPr/>
            </p:nvSpPr>
            <p:spPr>
              <a:xfrm>
                <a:off x="8524946" y="2274942"/>
                <a:ext cx="420188" cy="146154"/>
              </a:xfrm>
              <a:custGeom>
                <a:rect b="b" l="l" r="r" t="t"/>
                <a:pathLst>
                  <a:path extrusionOk="0" h="272" w="782">
                    <a:moveTo>
                      <a:pt x="615" y="74"/>
                    </a:moveTo>
                    <a:lnTo>
                      <a:pt x="615" y="74"/>
                    </a:lnTo>
                    <a:cubicBezTo>
                      <a:pt x="490" y="1"/>
                      <a:pt x="303" y="-41"/>
                      <a:pt x="157" y="63"/>
                    </a:cubicBezTo>
                    <a:cubicBezTo>
                      <a:pt x="53" y="126"/>
                      <a:pt x="11" y="230"/>
                      <a:pt x="0" y="272"/>
                    </a:cubicBezTo>
                    <a:cubicBezTo>
                      <a:pt x="782" y="272"/>
                      <a:pt x="782" y="272"/>
                      <a:pt x="782" y="272"/>
                    </a:cubicBezTo>
                    <a:cubicBezTo>
                      <a:pt x="761" y="230"/>
                      <a:pt x="709" y="136"/>
                      <a:pt x="615" y="74"/>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 name="Google Shape;213;p11"/>
              <p:cNvSpPr/>
              <p:nvPr/>
            </p:nvSpPr>
            <p:spPr>
              <a:xfrm>
                <a:off x="8524946" y="2449038"/>
                <a:ext cx="408904" cy="2517940"/>
              </a:xfrm>
              <a:custGeom>
                <a:rect b="b" l="l" r="r" t="t"/>
                <a:pathLst>
                  <a:path extrusionOk="0" h="4686" w="761">
                    <a:moveTo>
                      <a:pt x="605" y="750"/>
                    </a:moveTo>
                    <a:lnTo>
                      <a:pt x="605" y="750"/>
                    </a:lnTo>
                    <a:cubicBezTo>
                      <a:pt x="657" y="500"/>
                      <a:pt x="709" y="250"/>
                      <a:pt x="761" y="0"/>
                    </a:cubicBezTo>
                    <a:cubicBezTo>
                      <a:pt x="0" y="0"/>
                      <a:pt x="0" y="0"/>
                      <a:pt x="0" y="0"/>
                    </a:cubicBezTo>
                    <a:cubicBezTo>
                      <a:pt x="0" y="52"/>
                      <a:pt x="0" y="52"/>
                      <a:pt x="0" y="52"/>
                    </a:cubicBezTo>
                    <a:cubicBezTo>
                      <a:pt x="146" y="750"/>
                      <a:pt x="146" y="750"/>
                      <a:pt x="146" y="750"/>
                    </a:cubicBezTo>
                    <a:cubicBezTo>
                      <a:pt x="157" y="760"/>
                      <a:pt x="219" y="833"/>
                      <a:pt x="323" y="854"/>
                    </a:cubicBezTo>
                    <a:cubicBezTo>
                      <a:pt x="313" y="1208"/>
                      <a:pt x="313" y="1208"/>
                      <a:pt x="313" y="1208"/>
                    </a:cubicBezTo>
                    <a:cubicBezTo>
                      <a:pt x="282" y="3718"/>
                      <a:pt x="282" y="3718"/>
                      <a:pt x="282" y="3718"/>
                    </a:cubicBezTo>
                    <a:cubicBezTo>
                      <a:pt x="178" y="3718"/>
                      <a:pt x="178" y="3718"/>
                      <a:pt x="178" y="3718"/>
                    </a:cubicBezTo>
                    <a:cubicBezTo>
                      <a:pt x="53" y="4686"/>
                      <a:pt x="53" y="4686"/>
                      <a:pt x="53" y="4686"/>
                    </a:cubicBezTo>
                    <a:cubicBezTo>
                      <a:pt x="730" y="4686"/>
                      <a:pt x="730" y="4686"/>
                      <a:pt x="730" y="4686"/>
                    </a:cubicBezTo>
                    <a:cubicBezTo>
                      <a:pt x="615" y="3718"/>
                      <a:pt x="615" y="3718"/>
                      <a:pt x="615" y="3718"/>
                    </a:cubicBezTo>
                    <a:cubicBezTo>
                      <a:pt x="511" y="3718"/>
                      <a:pt x="511" y="3718"/>
                      <a:pt x="511" y="3718"/>
                    </a:cubicBezTo>
                    <a:cubicBezTo>
                      <a:pt x="459" y="1104"/>
                      <a:pt x="459" y="1104"/>
                      <a:pt x="459" y="1104"/>
                    </a:cubicBezTo>
                    <a:cubicBezTo>
                      <a:pt x="448" y="854"/>
                      <a:pt x="448" y="854"/>
                      <a:pt x="448" y="854"/>
                    </a:cubicBezTo>
                    <a:cubicBezTo>
                      <a:pt x="542" y="823"/>
                      <a:pt x="594" y="760"/>
                      <a:pt x="605" y="75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 name="Google Shape;214;p11"/>
              <p:cNvSpPr/>
              <p:nvPr/>
            </p:nvSpPr>
            <p:spPr>
              <a:xfrm>
                <a:off x="8676472" y="2174460"/>
                <a:ext cx="83823" cy="112302"/>
              </a:xfrm>
              <a:custGeom>
                <a:rect b="b" l="l" r="r" t="t"/>
                <a:pathLst>
                  <a:path extrusionOk="0" h="209" w="156">
                    <a:moveTo>
                      <a:pt x="0" y="209"/>
                    </a:moveTo>
                    <a:lnTo>
                      <a:pt x="31" y="0"/>
                    </a:lnTo>
                    <a:lnTo>
                      <a:pt x="114" y="0"/>
                    </a:lnTo>
                    <a:lnTo>
                      <a:pt x="156" y="209"/>
                    </a:lnTo>
                    <a:lnTo>
                      <a:pt x="0" y="209"/>
                    </a:lnTo>
                    <a:close/>
                  </a:path>
                </a:pathLst>
              </a:custGeom>
              <a:solidFill>
                <a:schemeClr val="accent5"/>
              </a:solidFill>
              <a:ln>
                <a:noFill/>
              </a:ln>
            </p:spPr>
            <p:txBody>
              <a:bodyPr anchorCtr="1" anchor="ctr" bIns="30225" lIns="90000" spcFirstLastPara="1" rIns="90000" wrap="square" tIns="30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 name="Google Shape;215;p11"/>
              <p:cNvSpPr/>
              <p:nvPr/>
            </p:nvSpPr>
            <p:spPr>
              <a:xfrm>
                <a:off x="8586739" y="2488264"/>
                <a:ext cx="128958" cy="318638"/>
              </a:xfrm>
              <a:custGeom>
                <a:rect b="b" l="l" r="r" t="t"/>
                <a:pathLst>
                  <a:path extrusionOk="0" h="593" w="240">
                    <a:moveTo>
                      <a:pt x="94" y="593"/>
                    </a:moveTo>
                    <a:lnTo>
                      <a:pt x="240" y="593"/>
                    </a:lnTo>
                    <a:lnTo>
                      <a:pt x="240" y="0"/>
                    </a:lnTo>
                    <a:lnTo>
                      <a:pt x="0" y="0"/>
                    </a:lnTo>
                    <a:lnTo>
                      <a:pt x="94" y="59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11"/>
              <p:cNvSpPr/>
              <p:nvPr/>
            </p:nvSpPr>
            <p:spPr>
              <a:xfrm>
                <a:off x="8737727" y="2488264"/>
                <a:ext cx="134331" cy="318638"/>
              </a:xfrm>
              <a:custGeom>
                <a:rect b="b" l="l" r="r" t="t"/>
                <a:pathLst>
                  <a:path extrusionOk="0" h="593" w="250">
                    <a:moveTo>
                      <a:pt x="0" y="0"/>
                    </a:moveTo>
                    <a:lnTo>
                      <a:pt x="0" y="593"/>
                    </a:lnTo>
                    <a:lnTo>
                      <a:pt x="157" y="593"/>
                    </a:lnTo>
                    <a:lnTo>
                      <a:pt x="250" y="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11"/>
              <p:cNvSpPr/>
              <p:nvPr/>
            </p:nvSpPr>
            <p:spPr>
              <a:xfrm>
                <a:off x="8474975" y="2415186"/>
                <a:ext cx="498100" cy="16657"/>
              </a:xfrm>
              <a:custGeom>
                <a:rect b="b" l="l" r="r" t="t"/>
                <a:pathLst>
                  <a:path extrusionOk="0" h="31" w="927">
                    <a:moveTo>
                      <a:pt x="927" y="31"/>
                    </a:moveTo>
                    <a:lnTo>
                      <a:pt x="0" y="31"/>
                    </a:lnTo>
                    <a:lnTo>
                      <a:pt x="0" y="0"/>
                    </a:lnTo>
                    <a:lnTo>
                      <a:pt x="927" y="0"/>
                    </a:lnTo>
                    <a:lnTo>
                      <a:pt x="927" y="31"/>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8" name="Google Shape;218;p11"/>
              <p:cNvSpPr/>
              <p:nvPr/>
            </p:nvSpPr>
            <p:spPr>
              <a:xfrm>
                <a:off x="8620590" y="4435566"/>
                <a:ext cx="234811" cy="16657"/>
              </a:xfrm>
              <a:custGeom>
                <a:rect b="b" l="l" r="r" t="t"/>
                <a:pathLst>
                  <a:path extrusionOk="0" h="31" w="437">
                    <a:moveTo>
                      <a:pt x="437" y="31"/>
                    </a:moveTo>
                    <a:lnTo>
                      <a:pt x="0" y="31"/>
                    </a:lnTo>
                    <a:lnTo>
                      <a:pt x="0" y="0"/>
                    </a:lnTo>
                    <a:lnTo>
                      <a:pt x="437" y="0"/>
                    </a:lnTo>
                    <a:lnTo>
                      <a:pt x="437" y="31"/>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9" name="Google Shape;219;p11"/>
              <p:cNvSpPr/>
              <p:nvPr/>
            </p:nvSpPr>
            <p:spPr>
              <a:xfrm>
                <a:off x="8693129" y="2905525"/>
                <a:ext cx="78449" cy="212784"/>
              </a:xfrm>
              <a:custGeom>
                <a:rect b="b" l="l" r="r" t="t"/>
                <a:pathLst>
                  <a:path extrusionOk="0" h="396" w="146">
                    <a:moveTo>
                      <a:pt x="146" y="292"/>
                    </a:moveTo>
                    <a:lnTo>
                      <a:pt x="146" y="292"/>
                    </a:lnTo>
                    <a:cubicBezTo>
                      <a:pt x="94" y="323"/>
                      <a:pt x="52" y="365"/>
                      <a:pt x="0" y="396"/>
                    </a:cubicBezTo>
                    <a:cubicBezTo>
                      <a:pt x="10" y="0"/>
                      <a:pt x="10" y="0"/>
                      <a:pt x="10" y="0"/>
                    </a:cubicBezTo>
                    <a:cubicBezTo>
                      <a:pt x="135" y="0"/>
                      <a:pt x="135" y="0"/>
                      <a:pt x="135" y="0"/>
                    </a:cubicBezTo>
                    <a:lnTo>
                      <a:pt x="146" y="292"/>
                    </a:ln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0" name="Shape 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21" name="Shape 221"/>
        <p:cNvGrpSpPr/>
        <p:nvPr/>
      </p:nvGrpSpPr>
      <p:grpSpPr>
        <a:xfrm>
          <a:off x="0" y="0"/>
          <a:ext cx="0" cy="0"/>
          <a:chOff x="0" y="0"/>
          <a:chExt cx="0" cy="0"/>
        </a:xfrm>
      </p:grpSpPr>
      <p:sp>
        <p:nvSpPr>
          <p:cNvPr id="222" name="Google Shape;222;p13"/>
          <p:cNvSpPr txBox="1"/>
          <p:nvPr>
            <p:ph idx="1" type="subTitle"/>
          </p:nvPr>
        </p:nvSpPr>
        <p:spPr>
          <a:xfrm>
            <a:off x="720000" y="1970175"/>
            <a:ext cx="3648900" cy="89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13"/>
          <p:cNvSpPr txBox="1"/>
          <p:nvPr>
            <p:ph idx="2" type="subTitle"/>
          </p:nvPr>
        </p:nvSpPr>
        <p:spPr>
          <a:xfrm>
            <a:off x="2747550" y="3662375"/>
            <a:ext cx="3648900" cy="89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13"/>
          <p:cNvSpPr txBox="1"/>
          <p:nvPr>
            <p:ph idx="3" type="subTitle"/>
          </p:nvPr>
        </p:nvSpPr>
        <p:spPr>
          <a:xfrm>
            <a:off x="4775150" y="1970175"/>
            <a:ext cx="3648900" cy="89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6" name="Google Shape;226;p13"/>
          <p:cNvSpPr txBox="1"/>
          <p:nvPr>
            <p:ph idx="4" type="subTitle"/>
          </p:nvPr>
        </p:nvSpPr>
        <p:spPr>
          <a:xfrm>
            <a:off x="720000" y="1510775"/>
            <a:ext cx="3648900" cy="4584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7" name="Google Shape;227;p13"/>
          <p:cNvSpPr txBox="1"/>
          <p:nvPr>
            <p:ph idx="5" type="subTitle"/>
          </p:nvPr>
        </p:nvSpPr>
        <p:spPr>
          <a:xfrm>
            <a:off x="4775154" y="1510775"/>
            <a:ext cx="3648900" cy="4584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8" name="Google Shape;228;p13"/>
          <p:cNvSpPr txBox="1"/>
          <p:nvPr>
            <p:ph idx="6" type="subTitle"/>
          </p:nvPr>
        </p:nvSpPr>
        <p:spPr>
          <a:xfrm>
            <a:off x="2747553" y="3203975"/>
            <a:ext cx="3648900" cy="4584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29" name="Google Shape;229;p13"/>
          <p:cNvGrpSpPr/>
          <p:nvPr/>
        </p:nvGrpSpPr>
        <p:grpSpPr>
          <a:xfrm>
            <a:off x="7882150" y="261542"/>
            <a:ext cx="1326915" cy="555915"/>
            <a:chOff x="7882150" y="261543"/>
            <a:chExt cx="1326915" cy="555915"/>
          </a:xfrm>
        </p:grpSpPr>
        <p:sp>
          <p:nvSpPr>
            <p:cNvPr id="230" name="Google Shape;230;p13"/>
            <p:cNvSpPr/>
            <p:nvPr/>
          </p:nvSpPr>
          <p:spPr>
            <a:xfrm>
              <a:off x="7882150" y="261542"/>
              <a:ext cx="761040" cy="215640"/>
            </a:xfrm>
            <a:custGeom>
              <a:rect b="b" l="l" r="r" t="t"/>
              <a:pathLst>
                <a:path extrusionOk="0" h="599" w="2114">
                  <a:moveTo>
                    <a:pt x="0" y="599"/>
                  </a:moveTo>
                  <a:lnTo>
                    <a:pt x="0" y="599"/>
                  </a:lnTo>
                  <a:cubicBezTo>
                    <a:pt x="2114" y="599"/>
                    <a:pt x="2114" y="599"/>
                    <a:pt x="2114" y="599"/>
                  </a:cubicBezTo>
                  <a:cubicBezTo>
                    <a:pt x="2114" y="599"/>
                    <a:pt x="1802" y="-110"/>
                    <a:pt x="1468" y="515"/>
                  </a:cubicBezTo>
                  <a:cubicBezTo>
                    <a:pt x="1468" y="515"/>
                    <a:pt x="1062" y="-579"/>
                    <a:pt x="510" y="421"/>
                  </a:cubicBezTo>
                  <a:cubicBezTo>
                    <a:pt x="510" y="421"/>
                    <a:pt x="198" y="-16"/>
                    <a:pt x="0" y="59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13"/>
            <p:cNvSpPr/>
            <p:nvPr/>
          </p:nvSpPr>
          <p:spPr>
            <a:xfrm>
              <a:off x="8448025" y="601817"/>
              <a:ext cx="761040" cy="215640"/>
            </a:xfrm>
            <a:custGeom>
              <a:rect b="b" l="l" r="r" t="t"/>
              <a:pathLst>
                <a:path extrusionOk="0" h="599" w="2114">
                  <a:moveTo>
                    <a:pt x="0" y="599"/>
                  </a:moveTo>
                  <a:lnTo>
                    <a:pt x="0" y="599"/>
                  </a:lnTo>
                  <a:cubicBezTo>
                    <a:pt x="2114" y="599"/>
                    <a:pt x="2114" y="599"/>
                    <a:pt x="2114" y="599"/>
                  </a:cubicBezTo>
                  <a:cubicBezTo>
                    <a:pt x="2114" y="599"/>
                    <a:pt x="1802" y="-110"/>
                    <a:pt x="1468" y="515"/>
                  </a:cubicBezTo>
                  <a:cubicBezTo>
                    <a:pt x="1468" y="515"/>
                    <a:pt x="1062" y="-579"/>
                    <a:pt x="510" y="421"/>
                  </a:cubicBezTo>
                  <a:cubicBezTo>
                    <a:pt x="510" y="421"/>
                    <a:pt x="198" y="-16"/>
                    <a:pt x="0" y="59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2" name="Google Shape;232;p13"/>
          <p:cNvGrpSpPr/>
          <p:nvPr/>
        </p:nvGrpSpPr>
        <p:grpSpPr>
          <a:xfrm rot="10800000">
            <a:off x="-115865" y="2815335"/>
            <a:ext cx="659292" cy="2242023"/>
            <a:chOff x="-943070" y="933100"/>
            <a:chExt cx="1108800" cy="3770640"/>
          </a:xfrm>
        </p:grpSpPr>
        <p:sp>
          <p:nvSpPr>
            <p:cNvPr id="233" name="Google Shape;233;p13"/>
            <p:cNvSpPr/>
            <p:nvPr/>
          </p:nvSpPr>
          <p:spPr>
            <a:xfrm>
              <a:off x="-923270" y="953620"/>
              <a:ext cx="1062360" cy="3730320"/>
            </a:xfrm>
            <a:custGeom>
              <a:rect b="b" l="l" r="r" t="t"/>
              <a:pathLst>
                <a:path extrusionOk="0" h="10362" w="2951">
                  <a:moveTo>
                    <a:pt x="2066" y="7799"/>
                  </a:moveTo>
                  <a:lnTo>
                    <a:pt x="2066" y="7799"/>
                  </a:lnTo>
                  <a:cubicBezTo>
                    <a:pt x="2066" y="8058"/>
                    <a:pt x="2324" y="8279"/>
                    <a:pt x="2637" y="8279"/>
                  </a:cubicBezTo>
                  <a:cubicBezTo>
                    <a:pt x="2951" y="8279"/>
                    <a:pt x="2951" y="8279"/>
                    <a:pt x="2951" y="8279"/>
                  </a:cubicBezTo>
                  <a:cubicBezTo>
                    <a:pt x="2951" y="10362"/>
                    <a:pt x="2951" y="10362"/>
                    <a:pt x="2951" y="10362"/>
                  </a:cubicBezTo>
                  <a:cubicBezTo>
                    <a:pt x="2637" y="10362"/>
                    <a:pt x="2637" y="10362"/>
                    <a:pt x="2637" y="10362"/>
                  </a:cubicBezTo>
                  <a:cubicBezTo>
                    <a:pt x="1181" y="10362"/>
                    <a:pt x="0" y="9199"/>
                    <a:pt x="0" y="7799"/>
                  </a:cubicBezTo>
                  <a:cubicBezTo>
                    <a:pt x="0" y="2561"/>
                    <a:pt x="0" y="2561"/>
                    <a:pt x="0" y="2561"/>
                  </a:cubicBezTo>
                  <a:cubicBezTo>
                    <a:pt x="0" y="1142"/>
                    <a:pt x="1181" y="0"/>
                    <a:pt x="2637" y="0"/>
                  </a:cubicBezTo>
                  <a:cubicBezTo>
                    <a:pt x="2951" y="0"/>
                    <a:pt x="2951" y="0"/>
                    <a:pt x="2951" y="0"/>
                  </a:cubicBezTo>
                  <a:cubicBezTo>
                    <a:pt x="2951" y="2083"/>
                    <a:pt x="2951" y="2083"/>
                    <a:pt x="2951" y="2083"/>
                  </a:cubicBezTo>
                  <a:cubicBezTo>
                    <a:pt x="2637" y="2083"/>
                    <a:pt x="2637" y="2083"/>
                    <a:pt x="2637" y="2083"/>
                  </a:cubicBezTo>
                  <a:cubicBezTo>
                    <a:pt x="2324" y="2083"/>
                    <a:pt x="2066" y="2305"/>
                    <a:pt x="2066" y="2561"/>
                  </a:cubicBezTo>
                  <a:lnTo>
                    <a:pt x="2066" y="7799"/>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 name="Google Shape;234;p13"/>
            <p:cNvSpPr/>
            <p:nvPr/>
          </p:nvSpPr>
          <p:spPr>
            <a:xfrm>
              <a:off x="-943070" y="933100"/>
              <a:ext cx="1082160" cy="3770640"/>
            </a:xfrm>
            <a:custGeom>
              <a:rect b="b" l="l" r="r" t="t"/>
              <a:pathLst>
                <a:path extrusionOk="0" h="10474" w="3006">
                  <a:moveTo>
                    <a:pt x="3006" y="10474"/>
                  </a:moveTo>
                  <a:lnTo>
                    <a:pt x="3006" y="10474"/>
                  </a:lnTo>
                  <a:cubicBezTo>
                    <a:pt x="2692" y="10474"/>
                    <a:pt x="2692" y="10474"/>
                    <a:pt x="2692" y="10474"/>
                  </a:cubicBezTo>
                  <a:cubicBezTo>
                    <a:pt x="1198" y="10474"/>
                    <a:pt x="0" y="9293"/>
                    <a:pt x="0" y="7856"/>
                  </a:cubicBezTo>
                  <a:cubicBezTo>
                    <a:pt x="0" y="2618"/>
                    <a:pt x="0" y="2618"/>
                    <a:pt x="0" y="2618"/>
                  </a:cubicBezTo>
                  <a:cubicBezTo>
                    <a:pt x="0" y="1181"/>
                    <a:pt x="1198" y="0"/>
                    <a:pt x="2692" y="0"/>
                  </a:cubicBezTo>
                  <a:cubicBezTo>
                    <a:pt x="3006" y="0"/>
                    <a:pt x="3006" y="0"/>
                    <a:pt x="3006" y="0"/>
                  </a:cubicBezTo>
                  <a:cubicBezTo>
                    <a:pt x="3006" y="112"/>
                    <a:pt x="3006" y="112"/>
                    <a:pt x="3006" y="112"/>
                  </a:cubicBezTo>
                  <a:cubicBezTo>
                    <a:pt x="2692" y="112"/>
                    <a:pt x="2692" y="112"/>
                    <a:pt x="2692" y="112"/>
                  </a:cubicBezTo>
                  <a:cubicBezTo>
                    <a:pt x="1273" y="112"/>
                    <a:pt x="112" y="1236"/>
                    <a:pt x="112" y="2618"/>
                  </a:cubicBezTo>
                  <a:cubicBezTo>
                    <a:pt x="112" y="7856"/>
                    <a:pt x="112" y="7856"/>
                    <a:pt x="112" y="7856"/>
                  </a:cubicBezTo>
                  <a:cubicBezTo>
                    <a:pt x="112" y="9239"/>
                    <a:pt x="1273" y="10363"/>
                    <a:pt x="2692" y="10363"/>
                  </a:cubicBezTo>
                  <a:cubicBezTo>
                    <a:pt x="3006" y="10363"/>
                    <a:pt x="3006" y="10363"/>
                    <a:pt x="3006" y="10363"/>
                  </a:cubicBezTo>
                  <a:lnTo>
                    <a:pt x="3006" y="10474"/>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 name="Google Shape;235;p13"/>
            <p:cNvSpPr/>
            <p:nvPr/>
          </p:nvSpPr>
          <p:spPr>
            <a:xfrm>
              <a:off x="-199310" y="1683340"/>
              <a:ext cx="338400" cy="2270520"/>
            </a:xfrm>
            <a:custGeom>
              <a:rect b="b" l="l" r="r" t="t"/>
              <a:pathLst>
                <a:path extrusionOk="0" h="6307" w="940">
                  <a:moveTo>
                    <a:pt x="940" y="6307"/>
                  </a:moveTo>
                  <a:lnTo>
                    <a:pt x="940" y="6307"/>
                  </a:lnTo>
                  <a:cubicBezTo>
                    <a:pt x="626" y="6307"/>
                    <a:pt x="626" y="6307"/>
                    <a:pt x="626" y="6307"/>
                  </a:cubicBezTo>
                  <a:cubicBezTo>
                    <a:pt x="295" y="6307"/>
                    <a:pt x="0" y="6066"/>
                    <a:pt x="0" y="5772"/>
                  </a:cubicBezTo>
                  <a:cubicBezTo>
                    <a:pt x="0" y="534"/>
                    <a:pt x="0" y="534"/>
                    <a:pt x="0" y="534"/>
                  </a:cubicBezTo>
                  <a:cubicBezTo>
                    <a:pt x="0" y="240"/>
                    <a:pt x="295" y="0"/>
                    <a:pt x="626" y="0"/>
                  </a:cubicBezTo>
                  <a:cubicBezTo>
                    <a:pt x="940" y="0"/>
                    <a:pt x="940" y="0"/>
                    <a:pt x="940" y="0"/>
                  </a:cubicBezTo>
                  <a:cubicBezTo>
                    <a:pt x="940" y="111"/>
                    <a:pt x="940" y="111"/>
                    <a:pt x="940" y="111"/>
                  </a:cubicBezTo>
                  <a:cubicBezTo>
                    <a:pt x="626" y="111"/>
                    <a:pt x="626" y="111"/>
                    <a:pt x="626" y="111"/>
                  </a:cubicBezTo>
                  <a:cubicBezTo>
                    <a:pt x="350" y="111"/>
                    <a:pt x="110" y="295"/>
                    <a:pt x="110" y="534"/>
                  </a:cubicBezTo>
                  <a:cubicBezTo>
                    <a:pt x="110" y="5772"/>
                    <a:pt x="110" y="5772"/>
                    <a:pt x="110" y="5772"/>
                  </a:cubicBezTo>
                  <a:cubicBezTo>
                    <a:pt x="110" y="6011"/>
                    <a:pt x="350" y="6195"/>
                    <a:pt x="626" y="6195"/>
                  </a:cubicBezTo>
                  <a:cubicBezTo>
                    <a:pt x="940" y="6195"/>
                    <a:pt x="940" y="6195"/>
                    <a:pt x="940" y="6195"/>
                  </a:cubicBezTo>
                  <a:lnTo>
                    <a:pt x="940" y="630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13"/>
            <p:cNvSpPr/>
            <p:nvPr/>
          </p:nvSpPr>
          <p:spPr>
            <a:xfrm>
              <a:off x="-564350" y="1284820"/>
              <a:ext cx="730080" cy="3100320"/>
            </a:xfrm>
            <a:custGeom>
              <a:rect b="b" l="l" r="r" t="t"/>
              <a:pathLst>
                <a:path extrusionOk="0" h="8612" w="2028">
                  <a:moveTo>
                    <a:pt x="2028" y="8612"/>
                  </a:moveTo>
                  <a:lnTo>
                    <a:pt x="2028" y="8612"/>
                  </a:lnTo>
                  <a:cubicBezTo>
                    <a:pt x="1715" y="8612"/>
                    <a:pt x="1715" y="8612"/>
                    <a:pt x="1715" y="8612"/>
                  </a:cubicBezTo>
                  <a:cubicBezTo>
                    <a:pt x="1695" y="8612"/>
                    <a:pt x="1678" y="8612"/>
                    <a:pt x="1658" y="8612"/>
                  </a:cubicBezTo>
                  <a:cubicBezTo>
                    <a:pt x="1658" y="8520"/>
                    <a:pt x="1658" y="8520"/>
                    <a:pt x="1658" y="8520"/>
                  </a:cubicBezTo>
                  <a:cubicBezTo>
                    <a:pt x="1678" y="8520"/>
                    <a:pt x="1695" y="8520"/>
                    <a:pt x="1715" y="8520"/>
                  </a:cubicBezTo>
                  <a:cubicBezTo>
                    <a:pt x="2028" y="8520"/>
                    <a:pt x="2028" y="8520"/>
                    <a:pt x="2028" y="8520"/>
                  </a:cubicBezTo>
                  <a:lnTo>
                    <a:pt x="2028" y="8612"/>
                  </a:lnTo>
                  <a:moveTo>
                    <a:pt x="1272" y="8575"/>
                  </a:moveTo>
                  <a:lnTo>
                    <a:pt x="1272" y="8575"/>
                  </a:lnTo>
                  <a:cubicBezTo>
                    <a:pt x="1161" y="8538"/>
                    <a:pt x="1031" y="8483"/>
                    <a:pt x="922" y="8428"/>
                  </a:cubicBezTo>
                  <a:cubicBezTo>
                    <a:pt x="959" y="8336"/>
                    <a:pt x="959" y="8336"/>
                    <a:pt x="959" y="8336"/>
                  </a:cubicBezTo>
                  <a:cubicBezTo>
                    <a:pt x="1069" y="8391"/>
                    <a:pt x="1180" y="8428"/>
                    <a:pt x="1309" y="8465"/>
                  </a:cubicBezTo>
                  <a:lnTo>
                    <a:pt x="1272" y="8575"/>
                  </a:lnTo>
                  <a:moveTo>
                    <a:pt x="589" y="8224"/>
                  </a:moveTo>
                  <a:lnTo>
                    <a:pt x="589" y="8224"/>
                  </a:lnTo>
                  <a:cubicBezTo>
                    <a:pt x="497" y="8132"/>
                    <a:pt x="405" y="8040"/>
                    <a:pt x="331" y="7948"/>
                  </a:cubicBezTo>
                  <a:cubicBezTo>
                    <a:pt x="405" y="7874"/>
                    <a:pt x="405" y="7874"/>
                    <a:pt x="405" y="7874"/>
                  </a:cubicBezTo>
                  <a:cubicBezTo>
                    <a:pt x="479" y="7966"/>
                    <a:pt x="571" y="8058"/>
                    <a:pt x="663" y="8132"/>
                  </a:cubicBezTo>
                  <a:lnTo>
                    <a:pt x="589" y="8224"/>
                  </a:lnTo>
                  <a:moveTo>
                    <a:pt x="129" y="7615"/>
                  </a:moveTo>
                  <a:lnTo>
                    <a:pt x="129" y="7615"/>
                  </a:lnTo>
                  <a:cubicBezTo>
                    <a:pt x="74" y="7488"/>
                    <a:pt x="37" y="7377"/>
                    <a:pt x="17" y="7247"/>
                  </a:cubicBezTo>
                  <a:cubicBezTo>
                    <a:pt x="129" y="7230"/>
                    <a:pt x="129" y="7230"/>
                    <a:pt x="129" y="7230"/>
                  </a:cubicBezTo>
                  <a:cubicBezTo>
                    <a:pt x="146" y="7339"/>
                    <a:pt x="184" y="7469"/>
                    <a:pt x="239" y="7580"/>
                  </a:cubicBezTo>
                  <a:lnTo>
                    <a:pt x="129" y="7615"/>
                  </a:lnTo>
                  <a:moveTo>
                    <a:pt x="109" y="6860"/>
                  </a:moveTo>
                  <a:lnTo>
                    <a:pt x="109" y="6860"/>
                  </a:lnTo>
                  <a:cubicBezTo>
                    <a:pt x="0" y="6860"/>
                    <a:pt x="0" y="6860"/>
                    <a:pt x="0" y="6860"/>
                  </a:cubicBezTo>
                  <a:cubicBezTo>
                    <a:pt x="0" y="6491"/>
                    <a:pt x="0" y="6491"/>
                    <a:pt x="0" y="6491"/>
                  </a:cubicBezTo>
                  <a:cubicBezTo>
                    <a:pt x="109" y="6491"/>
                    <a:pt x="109" y="6491"/>
                    <a:pt x="109" y="6491"/>
                  </a:cubicBezTo>
                  <a:lnTo>
                    <a:pt x="109" y="6860"/>
                  </a:lnTo>
                  <a:moveTo>
                    <a:pt x="109" y="6123"/>
                  </a:moveTo>
                  <a:lnTo>
                    <a:pt x="109" y="6123"/>
                  </a:lnTo>
                  <a:cubicBezTo>
                    <a:pt x="0" y="6123"/>
                    <a:pt x="0" y="6123"/>
                    <a:pt x="0" y="6123"/>
                  </a:cubicBezTo>
                  <a:cubicBezTo>
                    <a:pt x="0" y="5736"/>
                    <a:pt x="0" y="5736"/>
                    <a:pt x="0" y="5736"/>
                  </a:cubicBezTo>
                  <a:cubicBezTo>
                    <a:pt x="109" y="5736"/>
                    <a:pt x="109" y="5736"/>
                    <a:pt x="109" y="5736"/>
                  </a:cubicBezTo>
                  <a:lnTo>
                    <a:pt x="109" y="6123"/>
                  </a:lnTo>
                  <a:moveTo>
                    <a:pt x="109" y="5367"/>
                  </a:moveTo>
                  <a:lnTo>
                    <a:pt x="109" y="5367"/>
                  </a:lnTo>
                  <a:cubicBezTo>
                    <a:pt x="0" y="5367"/>
                    <a:pt x="0" y="5367"/>
                    <a:pt x="0" y="5367"/>
                  </a:cubicBezTo>
                  <a:cubicBezTo>
                    <a:pt x="0" y="4997"/>
                    <a:pt x="0" y="4997"/>
                    <a:pt x="0" y="4997"/>
                  </a:cubicBezTo>
                  <a:cubicBezTo>
                    <a:pt x="109" y="4997"/>
                    <a:pt x="109" y="4997"/>
                    <a:pt x="109" y="4997"/>
                  </a:cubicBezTo>
                  <a:lnTo>
                    <a:pt x="109" y="5367"/>
                  </a:lnTo>
                  <a:moveTo>
                    <a:pt x="109" y="4629"/>
                  </a:moveTo>
                  <a:lnTo>
                    <a:pt x="109" y="4629"/>
                  </a:lnTo>
                  <a:cubicBezTo>
                    <a:pt x="0" y="4629"/>
                    <a:pt x="0" y="4629"/>
                    <a:pt x="0" y="4629"/>
                  </a:cubicBezTo>
                  <a:cubicBezTo>
                    <a:pt x="0" y="4242"/>
                    <a:pt x="0" y="4242"/>
                    <a:pt x="0" y="4242"/>
                  </a:cubicBezTo>
                  <a:cubicBezTo>
                    <a:pt x="109" y="4242"/>
                    <a:pt x="109" y="4242"/>
                    <a:pt x="109" y="4242"/>
                  </a:cubicBezTo>
                  <a:lnTo>
                    <a:pt x="109" y="4629"/>
                  </a:lnTo>
                  <a:moveTo>
                    <a:pt x="109" y="3873"/>
                  </a:moveTo>
                  <a:lnTo>
                    <a:pt x="109" y="3873"/>
                  </a:lnTo>
                  <a:cubicBezTo>
                    <a:pt x="0" y="3873"/>
                    <a:pt x="0" y="3873"/>
                    <a:pt x="0" y="3873"/>
                  </a:cubicBezTo>
                  <a:cubicBezTo>
                    <a:pt x="0" y="3503"/>
                    <a:pt x="0" y="3503"/>
                    <a:pt x="0" y="3503"/>
                  </a:cubicBezTo>
                  <a:cubicBezTo>
                    <a:pt x="109" y="3503"/>
                    <a:pt x="109" y="3503"/>
                    <a:pt x="109" y="3503"/>
                  </a:cubicBezTo>
                  <a:lnTo>
                    <a:pt x="109" y="3873"/>
                  </a:lnTo>
                  <a:moveTo>
                    <a:pt x="109" y="3135"/>
                  </a:moveTo>
                  <a:lnTo>
                    <a:pt x="109" y="3135"/>
                  </a:lnTo>
                  <a:cubicBezTo>
                    <a:pt x="0" y="3135"/>
                    <a:pt x="0" y="3135"/>
                    <a:pt x="0" y="3135"/>
                  </a:cubicBezTo>
                  <a:cubicBezTo>
                    <a:pt x="0" y="2748"/>
                    <a:pt x="0" y="2748"/>
                    <a:pt x="0" y="2748"/>
                  </a:cubicBezTo>
                  <a:cubicBezTo>
                    <a:pt x="109" y="2748"/>
                    <a:pt x="109" y="2748"/>
                    <a:pt x="109" y="2748"/>
                  </a:cubicBezTo>
                  <a:lnTo>
                    <a:pt x="109" y="3135"/>
                  </a:lnTo>
                  <a:moveTo>
                    <a:pt x="109" y="2379"/>
                  </a:moveTo>
                  <a:lnTo>
                    <a:pt x="109" y="2379"/>
                  </a:lnTo>
                  <a:cubicBezTo>
                    <a:pt x="0" y="2379"/>
                    <a:pt x="0" y="2379"/>
                    <a:pt x="0" y="2379"/>
                  </a:cubicBezTo>
                  <a:cubicBezTo>
                    <a:pt x="0" y="2011"/>
                    <a:pt x="0" y="2011"/>
                    <a:pt x="0" y="2011"/>
                  </a:cubicBezTo>
                  <a:cubicBezTo>
                    <a:pt x="109" y="2011"/>
                    <a:pt x="109" y="2011"/>
                    <a:pt x="109" y="2011"/>
                  </a:cubicBezTo>
                  <a:lnTo>
                    <a:pt x="109" y="2379"/>
                  </a:lnTo>
                  <a:moveTo>
                    <a:pt x="109" y="1641"/>
                  </a:moveTo>
                  <a:lnTo>
                    <a:pt x="109" y="1641"/>
                  </a:lnTo>
                  <a:cubicBezTo>
                    <a:pt x="0" y="1641"/>
                    <a:pt x="0" y="1641"/>
                    <a:pt x="0" y="1641"/>
                  </a:cubicBezTo>
                  <a:cubicBezTo>
                    <a:pt x="0" y="1624"/>
                    <a:pt x="0" y="1624"/>
                    <a:pt x="0" y="1624"/>
                  </a:cubicBezTo>
                  <a:cubicBezTo>
                    <a:pt x="0" y="1494"/>
                    <a:pt x="17" y="1365"/>
                    <a:pt x="54" y="1255"/>
                  </a:cubicBezTo>
                  <a:cubicBezTo>
                    <a:pt x="146" y="1273"/>
                    <a:pt x="146" y="1273"/>
                    <a:pt x="146" y="1273"/>
                  </a:cubicBezTo>
                  <a:cubicBezTo>
                    <a:pt x="129" y="1385"/>
                    <a:pt x="109" y="1494"/>
                    <a:pt x="109" y="1624"/>
                  </a:cubicBezTo>
                  <a:lnTo>
                    <a:pt x="109" y="1641"/>
                  </a:lnTo>
                  <a:moveTo>
                    <a:pt x="276" y="942"/>
                  </a:moveTo>
                  <a:lnTo>
                    <a:pt x="276" y="942"/>
                  </a:lnTo>
                  <a:cubicBezTo>
                    <a:pt x="184" y="885"/>
                    <a:pt x="184" y="885"/>
                    <a:pt x="184" y="885"/>
                  </a:cubicBezTo>
                  <a:cubicBezTo>
                    <a:pt x="239" y="776"/>
                    <a:pt x="313" y="684"/>
                    <a:pt x="405" y="572"/>
                  </a:cubicBezTo>
                  <a:cubicBezTo>
                    <a:pt x="479" y="647"/>
                    <a:pt x="479" y="647"/>
                    <a:pt x="479" y="647"/>
                  </a:cubicBezTo>
                  <a:cubicBezTo>
                    <a:pt x="405" y="739"/>
                    <a:pt x="331" y="831"/>
                    <a:pt x="276" y="942"/>
                  </a:cubicBezTo>
                  <a:moveTo>
                    <a:pt x="755" y="408"/>
                  </a:moveTo>
                  <a:lnTo>
                    <a:pt x="755" y="408"/>
                  </a:lnTo>
                  <a:cubicBezTo>
                    <a:pt x="681" y="314"/>
                    <a:pt x="681" y="314"/>
                    <a:pt x="681" y="314"/>
                  </a:cubicBezTo>
                  <a:cubicBezTo>
                    <a:pt x="793" y="241"/>
                    <a:pt x="902" y="186"/>
                    <a:pt x="1031" y="130"/>
                  </a:cubicBezTo>
                  <a:cubicBezTo>
                    <a:pt x="1069" y="222"/>
                    <a:pt x="1069" y="222"/>
                    <a:pt x="1069" y="222"/>
                  </a:cubicBezTo>
                  <a:cubicBezTo>
                    <a:pt x="959" y="278"/>
                    <a:pt x="847" y="333"/>
                    <a:pt x="755" y="408"/>
                  </a:cubicBezTo>
                  <a:moveTo>
                    <a:pt x="1419" y="130"/>
                  </a:moveTo>
                  <a:lnTo>
                    <a:pt x="1419" y="130"/>
                  </a:lnTo>
                  <a:cubicBezTo>
                    <a:pt x="1401" y="20"/>
                    <a:pt x="1401" y="20"/>
                    <a:pt x="1401" y="20"/>
                  </a:cubicBezTo>
                  <a:cubicBezTo>
                    <a:pt x="1493" y="0"/>
                    <a:pt x="1603" y="0"/>
                    <a:pt x="1715" y="0"/>
                  </a:cubicBezTo>
                  <a:lnTo>
                    <a:pt x="1715" y="0"/>
                  </a:lnTo>
                  <a:cubicBezTo>
                    <a:pt x="1770" y="0"/>
                    <a:pt x="1770" y="0"/>
                    <a:pt x="1770" y="0"/>
                  </a:cubicBezTo>
                  <a:cubicBezTo>
                    <a:pt x="1770" y="92"/>
                    <a:pt x="1770" y="92"/>
                    <a:pt x="1770" y="92"/>
                  </a:cubicBezTo>
                  <a:cubicBezTo>
                    <a:pt x="1715" y="92"/>
                    <a:pt x="1715" y="92"/>
                    <a:pt x="1715" y="92"/>
                  </a:cubicBezTo>
                  <a:lnTo>
                    <a:pt x="1715" y="92"/>
                  </a:lnTo>
                  <a:cubicBezTo>
                    <a:pt x="1603" y="92"/>
                    <a:pt x="1511" y="112"/>
                    <a:pt x="1419" y="13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237" name="Shape 237"/>
        <p:cNvGrpSpPr/>
        <p:nvPr/>
      </p:nvGrpSpPr>
      <p:grpSpPr>
        <a:xfrm>
          <a:off x="0" y="0"/>
          <a:ext cx="0" cy="0"/>
          <a:chOff x="0" y="0"/>
          <a:chExt cx="0" cy="0"/>
        </a:xfrm>
      </p:grpSpPr>
      <p:sp>
        <p:nvSpPr>
          <p:cNvPr id="238" name="Google Shape;238;p14"/>
          <p:cNvSpPr txBox="1"/>
          <p:nvPr>
            <p:ph idx="1" type="subTitle"/>
          </p:nvPr>
        </p:nvSpPr>
        <p:spPr>
          <a:xfrm>
            <a:off x="1408500" y="2006550"/>
            <a:ext cx="2776500" cy="86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14"/>
          <p:cNvSpPr txBox="1"/>
          <p:nvPr>
            <p:ph idx="2" type="subTitle"/>
          </p:nvPr>
        </p:nvSpPr>
        <p:spPr>
          <a:xfrm>
            <a:off x="5647500" y="2006550"/>
            <a:ext cx="2776500" cy="86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4"/>
          <p:cNvSpPr txBox="1"/>
          <p:nvPr>
            <p:ph idx="3" type="subTitle"/>
          </p:nvPr>
        </p:nvSpPr>
        <p:spPr>
          <a:xfrm>
            <a:off x="1408500" y="3530950"/>
            <a:ext cx="2776500" cy="86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14"/>
          <p:cNvSpPr txBox="1"/>
          <p:nvPr>
            <p:ph idx="4" type="subTitle"/>
          </p:nvPr>
        </p:nvSpPr>
        <p:spPr>
          <a:xfrm>
            <a:off x="5647500" y="3530951"/>
            <a:ext cx="2776500" cy="86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14"/>
          <p:cNvSpPr txBox="1"/>
          <p:nvPr>
            <p:ph hasCustomPrompt="1" idx="5" type="title"/>
          </p:nvPr>
        </p:nvSpPr>
        <p:spPr>
          <a:xfrm>
            <a:off x="720000" y="1558950"/>
            <a:ext cx="6906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4"/>
          <p:cNvSpPr txBox="1"/>
          <p:nvPr>
            <p:ph hasCustomPrompt="1" idx="6" type="title"/>
          </p:nvPr>
        </p:nvSpPr>
        <p:spPr>
          <a:xfrm>
            <a:off x="720000" y="3083475"/>
            <a:ext cx="688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4"/>
          <p:cNvSpPr txBox="1"/>
          <p:nvPr>
            <p:ph hasCustomPrompt="1" idx="7" type="title"/>
          </p:nvPr>
        </p:nvSpPr>
        <p:spPr>
          <a:xfrm>
            <a:off x="4916091" y="1559562"/>
            <a:ext cx="731400" cy="446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4"/>
          <p:cNvSpPr txBox="1"/>
          <p:nvPr>
            <p:ph hasCustomPrompt="1" idx="8" type="title"/>
          </p:nvPr>
        </p:nvSpPr>
        <p:spPr>
          <a:xfrm>
            <a:off x="4916091" y="3083477"/>
            <a:ext cx="7314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4"/>
          <p:cNvSpPr txBox="1"/>
          <p:nvPr>
            <p:ph idx="9" type="subTitle"/>
          </p:nvPr>
        </p:nvSpPr>
        <p:spPr>
          <a:xfrm>
            <a:off x="1408500" y="1558950"/>
            <a:ext cx="2776500" cy="4476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8" name="Google Shape;248;p14"/>
          <p:cNvSpPr txBox="1"/>
          <p:nvPr>
            <p:ph idx="13" type="subTitle"/>
          </p:nvPr>
        </p:nvSpPr>
        <p:spPr>
          <a:xfrm>
            <a:off x="1408500" y="3083475"/>
            <a:ext cx="2776500" cy="4476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9" name="Google Shape;249;p14"/>
          <p:cNvSpPr txBox="1"/>
          <p:nvPr>
            <p:ph idx="14" type="subTitle"/>
          </p:nvPr>
        </p:nvSpPr>
        <p:spPr>
          <a:xfrm>
            <a:off x="5647500" y="1558950"/>
            <a:ext cx="2776500" cy="4476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0" name="Google Shape;250;p14"/>
          <p:cNvSpPr txBox="1"/>
          <p:nvPr>
            <p:ph idx="15" type="subTitle"/>
          </p:nvPr>
        </p:nvSpPr>
        <p:spPr>
          <a:xfrm>
            <a:off x="5647500" y="3083475"/>
            <a:ext cx="2776500" cy="4476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51" name="Google Shape;251;p14"/>
          <p:cNvGrpSpPr/>
          <p:nvPr/>
        </p:nvGrpSpPr>
        <p:grpSpPr>
          <a:xfrm>
            <a:off x="-255782" y="-114551"/>
            <a:ext cx="6055882" cy="5409150"/>
            <a:chOff x="-255782" y="-114551"/>
            <a:chExt cx="6055882" cy="5409150"/>
          </a:xfrm>
        </p:grpSpPr>
        <p:grpSp>
          <p:nvGrpSpPr>
            <p:cNvPr id="252" name="Google Shape;252;p14"/>
            <p:cNvGrpSpPr/>
            <p:nvPr/>
          </p:nvGrpSpPr>
          <p:grpSpPr>
            <a:xfrm rot="5400000">
              <a:off x="-253885" y="-116448"/>
              <a:ext cx="965215" cy="969010"/>
              <a:chOff x="-104329" y="3439125"/>
              <a:chExt cx="1788429" cy="1794796"/>
            </a:xfrm>
          </p:grpSpPr>
          <p:sp>
            <p:nvSpPr>
              <p:cNvPr id="253" name="Google Shape;253;p14"/>
              <p:cNvSpPr/>
              <p:nvPr/>
            </p:nvSpPr>
            <p:spPr>
              <a:xfrm flipH="1">
                <a:off x="-104329" y="3463588"/>
                <a:ext cx="1768993" cy="1764302"/>
              </a:xfrm>
              <a:custGeom>
                <a:rect b="b" l="l" r="r" t="t"/>
                <a:pathLst>
                  <a:path extrusionOk="0" h="5265" w="5279">
                    <a:moveTo>
                      <a:pt x="5279" y="10"/>
                    </a:moveTo>
                    <a:lnTo>
                      <a:pt x="5279" y="10"/>
                    </a:lnTo>
                    <a:cubicBezTo>
                      <a:pt x="5168" y="1760"/>
                      <a:pt x="5168" y="1760"/>
                      <a:pt x="5168" y="1760"/>
                    </a:cubicBezTo>
                    <a:cubicBezTo>
                      <a:pt x="5131" y="2628"/>
                      <a:pt x="5131" y="2628"/>
                      <a:pt x="5131" y="2628"/>
                    </a:cubicBezTo>
                    <a:cubicBezTo>
                      <a:pt x="4947" y="2610"/>
                      <a:pt x="4062" y="2591"/>
                      <a:pt x="3361" y="3254"/>
                    </a:cubicBezTo>
                    <a:cubicBezTo>
                      <a:pt x="2587" y="3993"/>
                      <a:pt x="2624" y="5007"/>
                      <a:pt x="2624" y="5117"/>
                    </a:cubicBezTo>
                    <a:cubicBezTo>
                      <a:pt x="5" y="5265"/>
                      <a:pt x="5" y="5265"/>
                      <a:pt x="5" y="5265"/>
                    </a:cubicBezTo>
                    <a:cubicBezTo>
                      <a:pt x="-13" y="4840"/>
                      <a:pt x="-13" y="3605"/>
                      <a:pt x="725" y="2389"/>
                    </a:cubicBezTo>
                    <a:cubicBezTo>
                      <a:pt x="927" y="2038"/>
                      <a:pt x="1205" y="1688"/>
                      <a:pt x="1554" y="1355"/>
                    </a:cubicBezTo>
                    <a:cubicBezTo>
                      <a:pt x="3010" y="-27"/>
                      <a:pt x="4780" y="-27"/>
                      <a:pt x="5279" y="1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 name="Google Shape;254;p14"/>
              <p:cNvSpPr/>
              <p:nvPr/>
            </p:nvSpPr>
            <p:spPr>
              <a:xfrm flipH="1">
                <a:off x="-104329" y="3439125"/>
                <a:ext cx="1788429" cy="1794796"/>
              </a:xfrm>
              <a:custGeom>
                <a:rect b="b" l="l" r="r" t="t"/>
                <a:pathLst>
                  <a:path extrusionOk="0" h="5356" w="5337">
                    <a:moveTo>
                      <a:pt x="8" y="5356"/>
                    </a:moveTo>
                    <a:lnTo>
                      <a:pt x="8" y="5356"/>
                    </a:lnTo>
                    <a:cubicBezTo>
                      <a:pt x="-29" y="4802"/>
                      <a:pt x="-10" y="2867"/>
                      <a:pt x="1576" y="1373"/>
                    </a:cubicBezTo>
                    <a:cubicBezTo>
                      <a:pt x="3033" y="-9"/>
                      <a:pt x="4821" y="-29"/>
                      <a:pt x="5337" y="8"/>
                    </a:cubicBezTo>
                    <a:cubicBezTo>
                      <a:pt x="5337" y="138"/>
                      <a:pt x="5337" y="138"/>
                      <a:pt x="5337" y="138"/>
                    </a:cubicBezTo>
                    <a:cubicBezTo>
                      <a:pt x="4838" y="100"/>
                      <a:pt x="3088" y="120"/>
                      <a:pt x="1668" y="1465"/>
                    </a:cubicBezTo>
                    <a:cubicBezTo>
                      <a:pt x="119" y="2922"/>
                      <a:pt x="100" y="4802"/>
                      <a:pt x="137" y="5338"/>
                    </a:cubicBezTo>
                    <a:lnTo>
                      <a:pt x="8" y="535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 name="Google Shape;255;p14"/>
              <p:cNvSpPr/>
              <p:nvPr/>
            </p:nvSpPr>
            <p:spPr>
              <a:xfrm flipH="1">
                <a:off x="-54733" y="4317760"/>
                <a:ext cx="861207" cy="860537"/>
              </a:xfrm>
              <a:custGeom>
                <a:rect b="b" l="l" r="r" t="t"/>
                <a:pathLst>
                  <a:path extrusionOk="0" h="2568" w="2570">
                    <a:moveTo>
                      <a:pt x="7" y="2568"/>
                    </a:moveTo>
                    <a:lnTo>
                      <a:pt x="7" y="2568"/>
                    </a:lnTo>
                    <a:cubicBezTo>
                      <a:pt x="-11" y="2458"/>
                      <a:pt x="-48" y="1406"/>
                      <a:pt x="745" y="651"/>
                    </a:cubicBezTo>
                    <a:cubicBezTo>
                      <a:pt x="1463" y="-13"/>
                      <a:pt x="2386" y="-13"/>
                      <a:pt x="2570" y="4"/>
                    </a:cubicBezTo>
                    <a:cubicBezTo>
                      <a:pt x="2552" y="134"/>
                      <a:pt x="2552" y="134"/>
                      <a:pt x="2552" y="134"/>
                    </a:cubicBezTo>
                    <a:cubicBezTo>
                      <a:pt x="2386" y="134"/>
                      <a:pt x="1520" y="116"/>
                      <a:pt x="837" y="760"/>
                    </a:cubicBezTo>
                    <a:cubicBezTo>
                      <a:pt x="81" y="1461"/>
                      <a:pt x="118" y="2458"/>
                      <a:pt x="136" y="2568"/>
                    </a:cubicBezTo>
                    <a:lnTo>
                      <a:pt x="7" y="256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 name="Google Shape;256;p14"/>
              <p:cNvSpPr/>
              <p:nvPr/>
            </p:nvSpPr>
            <p:spPr>
              <a:xfrm flipH="1">
                <a:off x="-104329" y="3880788"/>
                <a:ext cx="1365197" cy="1266678"/>
              </a:xfrm>
              <a:custGeom>
                <a:rect b="b" l="l" r="r" t="t"/>
                <a:pathLst>
                  <a:path extrusionOk="0" h="3780" w="4074">
                    <a:moveTo>
                      <a:pt x="127" y="3780"/>
                    </a:moveTo>
                    <a:lnTo>
                      <a:pt x="127" y="3780"/>
                    </a:lnTo>
                    <a:cubicBezTo>
                      <a:pt x="0" y="3762"/>
                      <a:pt x="0" y="3762"/>
                      <a:pt x="0" y="3762"/>
                    </a:cubicBezTo>
                    <a:cubicBezTo>
                      <a:pt x="18" y="3613"/>
                      <a:pt x="35" y="3466"/>
                      <a:pt x="72" y="3300"/>
                    </a:cubicBezTo>
                    <a:cubicBezTo>
                      <a:pt x="202" y="3337"/>
                      <a:pt x="202" y="3337"/>
                      <a:pt x="202" y="3337"/>
                    </a:cubicBezTo>
                    <a:cubicBezTo>
                      <a:pt x="164" y="3484"/>
                      <a:pt x="147" y="3633"/>
                      <a:pt x="127" y="3780"/>
                    </a:cubicBezTo>
                    <a:moveTo>
                      <a:pt x="313" y="2894"/>
                    </a:moveTo>
                    <a:lnTo>
                      <a:pt x="313" y="2894"/>
                    </a:lnTo>
                    <a:cubicBezTo>
                      <a:pt x="202" y="2857"/>
                      <a:pt x="202" y="2857"/>
                      <a:pt x="202" y="2857"/>
                    </a:cubicBezTo>
                    <a:cubicBezTo>
                      <a:pt x="239" y="2710"/>
                      <a:pt x="294" y="2563"/>
                      <a:pt x="368" y="2415"/>
                    </a:cubicBezTo>
                    <a:cubicBezTo>
                      <a:pt x="478" y="2471"/>
                      <a:pt x="478" y="2471"/>
                      <a:pt x="478" y="2471"/>
                    </a:cubicBezTo>
                    <a:cubicBezTo>
                      <a:pt x="423" y="2618"/>
                      <a:pt x="368" y="2748"/>
                      <a:pt x="313" y="2894"/>
                    </a:cubicBezTo>
                    <a:moveTo>
                      <a:pt x="699" y="2084"/>
                    </a:moveTo>
                    <a:lnTo>
                      <a:pt x="699" y="2084"/>
                    </a:lnTo>
                    <a:cubicBezTo>
                      <a:pt x="589" y="2009"/>
                      <a:pt x="589" y="2009"/>
                      <a:pt x="589" y="2009"/>
                    </a:cubicBezTo>
                    <a:cubicBezTo>
                      <a:pt x="664" y="1880"/>
                      <a:pt x="756" y="1751"/>
                      <a:pt x="848" y="1622"/>
                    </a:cubicBezTo>
                    <a:cubicBezTo>
                      <a:pt x="957" y="1714"/>
                      <a:pt x="957" y="1714"/>
                      <a:pt x="957" y="1714"/>
                    </a:cubicBezTo>
                    <a:cubicBezTo>
                      <a:pt x="865" y="1825"/>
                      <a:pt x="773" y="1955"/>
                      <a:pt x="699" y="2084"/>
                    </a:cubicBezTo>
                    <a:moveTo>
                      <a:pt x="1253" y="1365"/>
                    </a:moveTo>
                    <a:lnTo>
                      <a:pt x="1253" y="1365"/>
                    </a:lnTo>
                    <a:cubicBezTo>
                      <a:pt x="1142" y="1271"/>
                      <a:pt x="1142" y="1271"/>
                      <a:pt x="1142" y="1271"/>
                    </a:cubicBezTo>
                    <a:cubicBezTo>
                      <a:pt x="1253" y="1162"/>
                      <a:pt x="1382" y="1050"/>
                      <a:pt x="1492" y="958"/>
                    </a:cubicBezTo>
                    <a:cubicBezTo>
                      <a:pt x="1584" y="1069"/>
                      <a:pt x="1584" y="1069"/>
                      <a:pt x="1584" y="1069"/>
                    </a:cubicBezTo>
                    <a:cubicBezTo>
                      <a:pt x="1455" y="1162"/>
                      <a:pt x="1345" y="1254"/>
                      <a:pt x="1253" y="1365"/>
                    </a:cubicBezTo>
                    <a:moveTo>
                      <a:pt x="1934" y="793"/>
                    </a:moveTo>
                    <a:lnTo>
                      <a:pt x="1934" y="793"/>
                    </a:lnTo>
                    <a:cubicBezTo>
                      <a:pt x="1880" y="682"/>
                      <a:pt x="1880" y="682"/>
                      <a:pt x="1880" y="682"/>
                    </a:cubicBezTo>
                    <a:cubicBezTo>
                      <a:pt x="2009" y="607"/>
                      <a:pt x="2138" y="535"/>
                      <a:pt x="2285" y="461"/>
                    </a:cubicBezTo>
                    <a:cubicBezTo>
                      <a:pt x="2340" y="572"/>
                      <a:pt x="2340" y="572"/>
                      <a:pt x="2340" y="572"/>
                    </a:cubicBezTo>
                    <a:cubicBezTo>
                      <a:pt x="2193" y="645"/>
                      <a:pt x="2064" y="719"/>
                      <a:pt x="1934" y="793"/>
                    </a:cubicBezTo>
                    <a:moveTo>
                      <a:pt x="2747" y="406"/>
                    </a:moveTo>
                    <a:lnTo>
                      <a:pt x="2747" y="406"/>
                    </a:lnTo>
                    <a:cubicBezTo>
                      <a:pt x="2710" y="276"/>
                      <a:pt x="2710" y="276"/>
                      <a:pt x="2710" y="276"/>
                    </a:cubicBezTo>
                    <a:cubicBezTo>
                      <a:pt x="2857" y="222"/>
                      <a:pt x="3004" y="184"/>
                      <a:pt x="3152" y="130"/>
                    </a:cubicBezTo>
                    <a:cubicBezTo>
                      <a:pt x="3189" y="259"/>
                      <a:pt x="3189" y="259"/>
                      <a:pt x="3189" y="259"/>
                    </a:cubicBezTo>
                    <a:cubicBezTo>
                      <a:pt x="3041" y="294"/>
                      <a:pt x="2894" y="351"/>
                      <a:pt x="2747" y="406"/>
                    </a:cubicBezTo>
                    <a:moveTo>
                      <a:pt x="3632" y="165"/>
                    </a:moveTo>
                    <a:lnTo>
                      <a:pt x="3632" y="165"/>
                    </a:lnTo>
                    <a:cubicBezTo>
                      <a:pt x="3612" y="38"/>
                      <a:pt x="3612" y="38"/>
                      <a:pt x="3612" y="38"/>
                    </a:cubicBezTo>
                    <a:cubicBezTo>
                      <a:pt x="3761" y="18"/>
                      <a:pt x="3926" y="0"/>
                      <a:pt x="4074" y="0"/>
                    </a:cubicBezTo>
                    <a:cubicBezTo>
                      <a:pt x="4074" y="130"/>
                      <a:pt x="4074" y="130"/>
                      <a:pt x="4074" y="130"/>
                    </a:cubicBezTo>
                    <a:cubicBezTo>
                      <a:pt x="3926" y="130"/>
                      <a:pt x="3779" y="147"/>
                      <a:pt x="3632" y="165"/>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57" name="Google Shape;257;p14"/>
            <p:cNvGrpSpPr/>
            <p:nvPr/>
          </p:nvGrpSpPr>
          <p:grpSpPr>
            <a:xfrm flipH="1" rot="-5400000">
              <a:off x="4210866" y="3705366"/>
              <a:ext cx="722272" cy="2456195"/>
              <a:chOff x="-943070" y="933100"/>
              <a:chExt cx="1108800" cy="3770640"/>
            </a:xfrm>
          </p:grpSpPr>
          <p:sp>
            <p:nvSpPr>
              <p:cNvPr id="258" name="Google Shape;258;p14"/>
              <p:cNvSpPr/>
              <p:nvPr/>
            </p:nvSpPr>
            <p:spPr>
              <a:xfrm>
                <a:off x="-923270" y="953620"/>
                <a:ext cx="1062360" cy="3730320"/>
              </a:xfrm>
              <a:custGeom>
                <a:rect b="b" l="l" r="r" t="t"/>
                <a:pathLst>
                  <a:path extrusionOk="0" h="10362" w="2951">
                    <a:moveTo>
                      <a:pt x="2066" y="7799"/>
                    </a:moveTo>
                    <a:lnTo>
                      <a:pt x="2066" y="7799"/>
                    </a:lnTo>
                    <a:cubicBezTo>
                      <a:pt x="2066" y="8058"/>
                      <a:pt x="2324" y="8279"/>
                      <a:pt x="2637" y="8279"/>
                    </a:cubicBezTo>
                    <a:cubicBezTo>
                      <a:pt x="2951" y="8279"/>
                      <a:pt x="2951" y="8279"/>
                      <a:pt x="2951" y="8279"/>
                    </a:cubicBezTo>
                    <a:cubicBezTo>
                      <a:pt x="2951" y="10362"/>
                      <a:pt x="2951" y="10362"/>
                      <a:pt x="2951" y="10362"/>
                    </a:cubicBezTo>
                    <a:cubicBezTo>
                      <a:pt x="2637" y="10362"/>
                      <a:pt x="2637" y="10362"/>
                      <a:pt x="2637" y="10362"/>
                    </a:cubicBezTo>
                    <a:cubicBezTo>
                      <a:pt x="1181" y="10362"/>
                      <a:pt x="0" y="9199"/>
                      <a:pt x="0" y="7799"/>
                    </a:cubicBezTo>
                    <a:cubicBezTo>
                      <a:pt x="0" y="2561"/>
                      <a:pt x="0" y="2561"/>
                      <a:pt x="0" y="2561"/>
                    </a:cubicBezTo>
                    <a:cubicBezTo>
                      <a:pt x="0" y="1142"/>
                      <a:pt x="1181" y="0"/>
                      <a:pt x="2637" y="0"/>
                    </a:cubicBezTo>
                    <a:cubicBezTo>
                      <a:pt x="2951" y="0"/>
                      <a:pt x="2951" y="0"/>
                      <a:pt x="2951" y="0"/>
                    </a:cubicBezTo>
                    <a:cubicBezTo>
                      <a:pt x="2951" y="2083"/>
                      <a:pt x="2951" y="2083"/>
                      <a:pt x="2951" y="2083"/>
                    </a:cubicBezTo>
                    <a:cubicBezTo>
                      <a:pt x="2637" y="2083"/>
                      <a:pt x="2637" y="2083"/>
                      <a:pt x="2637" y="2083"/>
                    </a:cubicBezTo>
                    <a:cubicBezTo>
                      <a:pt x="2324" y="2083"/>
                      <a:pt x="2066" y="2305"/>
                      <a:pt x="2066" y="2561"/>
                    </a:cubicBezTo>
                    <a:lnTo>
                      <a:pt x="2066" y="7799"/>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 name="Google Shape;259;p14"/>
              <p:cNvSpPr/>
              <p:nvPr/>
            </p:nvSpPr>
            <p:spPr>
              <a:xfrm>
                <a:off x="-943070" y="933100"/>
                <a:ext cx="1082160" cy="3770640"/>
              </a:xfrm>
              <a:custGeom>
                <a:rect b="b" l="l" r="r" t="t"/>
                <a:pathLst>
                  <a:path extrusionOk="0" h="10474" w="3006">
                    <a:moveTo>
                      <a:pt x="3006" y="10474"/>
                    </a:moveTo>
                    <a:lnTo>
                      <a:pt x="3006" y="10474"/>
                    </a:lnTo>
                    <a:cubicBezTo>
                      <a:pt x="2692" y="10474"/>
                      <a:pt x="2692" y="10474"/>
                      <a:pt x="2692" y="10474"/>
                    </a:cubicBezTo>
                    <a:cubicBezTo>
                      <a:pt x="1198" y="10474"/>
                      <a:pt x="0" y="9293"/>
                      <a:pt x="0" y="7856"/>
                    </a:cubicBezTo>
                    <a:cubicBezTo>
                      <a:pt x="0" y="2618"/>
                      <a:pt x="0" y="2618"/>
                      <a:pt x="0" y="2618"/>
                    </a:cubicBezTo>
                    <a:cubicBezTo>
                      <a:pt x="0" y="1181"/>
                      <a:pt x="1198" y="0"/>
                      <a:pt x="2692" y="0"/>
                    </a:cubicBezTo>
                    <a:cubicBezTo>
                      <a:pt x="3006" y="0"/>
                      <a:pt x="3006" y="0"/>
                      <a:pt x="3006" y="0"/>
                    </a:cubicBezTo>
                    <a:cubicBezTo>
                      <a:pt x="3006" y="112"/>
                      <a:pt x="3006" y="112"/>
                      <a:pt x="3006" y="112"/>
                    </a:cubicBezTo>
                    <a:cubicBezTo>
                      <a:pt x="2692" y="112"/>
                      <a:pt x="2692" y="112"/>
                      <a:pt x="2692" y="112"/>
                    </a:cubicBezTo>
                    <a:cubicBezTo>
                      <a:pt x="1273" y="112"/>
                      <a:pt x="112" y="1236"/>
                      <a:pt x="112" y="2618"/>
                    </a:cubicBezTo>
                    <a:cubicBezTo>
                      <a:pt x="112" y="7856"/>
                      <a:pt x="112" y="7856"/>
                      <a:pt x="112" y="7856"/>
                    </a:cubicBezTo>
                    <a:cubicBezTo>
                      <a:pt x="112" y="9239"/>
                      <a:pt x="1273" y="10363"/>
                      <a:pt x="2692" y="10363"/>
                    </a:cubicBezTo>
                    <a:cubicBezTo>
                      <a:pt x="3006" y="10363"/>
                      <a:pt x="3006" y="10363"/>
                      <a:pt x="3006" y="10363"/>
                    </a:cubicBezTo>
                    <a:lnTo>
                      <a:pt x="3006" y="10474"/>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 name="Google Shape;260;p14"/>
              <p:cNvSpPr/>
              <p:nvPr/>
            </p:nvSpPr>
            <p:spPr>
              <a:xfrm>
                <a:off x="-199310" y="1683340"/>
                <a:ext cx="338400" cy="2270520"/>
              </a:xfrm>
              <a:custGeom>
                <a:rect b="b" l="l" r="r" t="t"/>
                <a:pathLst>
                  <a:path extrusionOk="0" h="6307" w="940">
                    <a:moveTo>
                      <a:pt x="940" y="6307"/>
                    </a:moveTo>
                    <a:lnTo>
                      <a:pt x="940" y="6307"/>
                    </a:lnTo>
                    <a:cubicBezTo>
                      <a:pt x="626" y="6307"/>
                      <a:pt x="626" y="6307"/>
                      <a:pt x="626" y="6307"/>
                    </a:cubicBezTo>
                    <a:cubicBezTo>
                      <a:pt x="295" y="6307"/>
                      <a:pt x="0" y="6066"/>
                      <a:pt x="0" y="5772"/>
                    </a:cubicBezTo>
                    <a:cubicBezTo>
                      <a:pt x="0" y="534"/>
                      <a:pt x="0" y="534"/>
                      <a:pt x="0" y="534"/>
                    </a:cubicBezTo>
                    <a:cubicBezTo>
                      <a:pt x="0" y="240"/>
                      <a:pt x="295" y="0"/>
                      <a:pt x="626" y="0"/>
                    </a:cubicBezTo>
                    <a:cubicBezTo>
                      <a:pt x="940" y="0"/>
                      <a:pt x="940" y="0"/>
                      <a:pt x="940" y="0"/>
                    </a:cubicBezTo>
                    <a:cubicBezTo>
                      <a:pt x="940" y="111"/>
                      <a:pt x="940" y="111"/>
                      <a:pt x="940" y="111"/>
                    </a:cubicBezTo>
                    <a:cubicBezTo>
                      <a:pt x="626" y="111"/>
                      <a:pt x="626" y="111"/>
                      <a:pt x="626" y="111"/>
                    </a:cubicBezTo>
                    <a:cubicBezTo>
                      <a:pt x="350" y="111"/>
                      <a:pt x="110" y="295"/>
                      <a:pt x="110" y="534"/>
                    </a:cubicBezTo>
                    <a:cubicBezTo>
                      <a:pt x="110" y="5772"/>
                      <a:pt x="110" y="5772"/>
                      <a:pt x="110" y="5772"/>
                    </a:cubicBezTo>
                    <a:cubicBezTo>
                      <a:pt x="110" y="6011"/>
                      <a:pt x="350" y="6195"/>
                      <a:pt x="626" y="6195"/>
                    </a:cubicBezTo>
                    <a:cubicBezTo>
                      <a:pt x="940" y="6195"/>
                      <a:pt x="940" y="6195"/>
                      <a:pt x="940" y="6195"/>
                    </a:cubicBezTo>
                    <a:lnTo>
                      <a:pt x="940" y="630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 name="Google Shape;261;p14"/>
              <p:cNvSpPr/>
              <p:nvPr/>
            </p:nvSpPr>
            <p:spPr>
              <a:xfrm>
                <a:off x="-564350" y="1284820"/>
                <a:ext cx="730080" cy="3100320"/>
              </a:xfrm>
              <a:custGeom>
                <a:rect b="b" l="l" r="r" t="t"/>
                <a:pathLst>
                  <a:path extrusionOk="0" h="8612" w="2028">
                    <a:moveTo>
                      <a:pt x="2028" y="8612"/>
                    </a:moveTo>
                    <a:lnTo>
                      <a:pt x="2028" y="8612"/>
                    </a:lnTo>
                    <a:cubicBezTo>
                      <a:pt x="1715" y="8612"/>
                      <a:pt x="1715" y="8612"/>
                      <a:pt x="1715" y="8612"/>
                    </a:cubicBezTo>
                    <a:cubicBezTo>
                      <a:pt x="1695" y="8612"/>
                      <a:pt x="1678" y="8612"/>
                      <a:pt x="1658" y="8612"/>
                    </a:cubicBezTo>
                    <a:cubicBezTo>
                      <a:pt x="1658" y="8520"/>
                      <a:pt x="1658" y="8520"/>
                      <a:pt x="1658" y="8520"/>
                    </a:cubicBezTo>
                    <a:cubicBezTo>
                      <a:pt x="1678" y="8520"/>
                      <a:pt x="1695" y="8520"/>
                      <a:pt x="1715" y="8520"/>
                    </a:cubicBezTo>
                    <a:cubicBezTo>
                      <a:pt x="2028" y="8520"/>
                      <a:pt x="2028" y="8520"/>
                      <a:pt x="2028" y="8520"/>
                    </a:cubicBezTo>
                    <a:lnTo>
                      <a:pt x="2028" y="8612"/>
                    </a:lnTo>
                    <a:moveTo>
                      <a:pt x="1272" y="8575"/>
                    </a:moveTo>
                    <a:lnTo>
                      <a:pt x="1272" y="8575"/>
                    </a:lnTo>
                    <a:cubicBezTo>
                      <a:pt x="1161" y="8538"/>
                      <a:pt x="1031" y="8483"/>
                      <a:pt x="922" y="8428"/>
                    </a:cubicBezTo>
                    <a:cubicBezTo>
                      <a:pt x="959" y="8336"/>
                      <a:pt x="959" y="8336"/>
                      <a:pt x="959" y="8336"/>
                    </a:cubicBezTo>
                    <a:cubicBezTo>
                      <a:pt x="1069" y="8391"/>
                      <a:pt x="1180" y="8428"/>
                      <a:pt x="1309" y="8465"/>
                    </a:cubicBezTo>
                    <a:lnTo>
                      <a:pt x="1272" y="8575"/>
                    </a:lnTo>
                    <a:moveTo>
                      <a:pt x="589" y="8224"/>
                    </a:moveTo>
                    <a:lnTo>
                      <a:pt x="589" y="8224"/>
                    </a:lnTo>
                    <a:cubicBezTo>
                      <a:pt x="497" y="8132"/>
                      <a:pt x="405" y="8040"/>
                      <a:pt x="331" y="7948"/>
                    </a:cubicBezTo>
                    <a:cubicBezTo>
                      <a:pt x="405" y="7874"/>
                      <a:pt x="405" y="7874"/>
                      <a:pt x="405" y="7874"/>
                    </a:cubicBezTo>
                    <a:cubicBezTo>
                      <a:pt x="479" y="7966"/>
                      <a:pt x="571" y="8058"/>
                      <a:pt x="663" y="8132"/>
                    </a:cubicBezTo>
                    <a:lnTo>
                      <a:pt x="589" y="8224"/>
                    </a:lnTo>
                    <a:moveTo>
                      <a:pt x="129" y="7615"/>
                    </a:moveTo>
                    <a:lnTo>
                      <a:pt x="129" y="7615"/>
                    </a:lnTo>
                    <a:cubicBezTo>
                      <a:pt x="74" y="7488"/>
                      <a:pt x="37" y="7377"/>
                      <a:pt x="17" y="7247"/>
                    </a:cubicBezTo>
                    <a:cubicBezTo>
                      <a:pt x="129" y="7230"/>
                      <a:pt x="129" y="7230"/>
                      <a:pt x="129" y="7230"/>
                    </a:cubicBezTo>
                    <a:cubicBezTo>
                      <a:pt x="146" y="7339"/>
                      <a:pt x="184" y="7469"/>
                      <a:pt x="239" y="7580"/>
                    </a:cubicBezTo>
                    <a:lnTo>
                      <a:pt x="129" y="7615"/>
                    </a:lnTo>
                    <a:moveTo>
                      <a:pt x="109" y="6860"/>
                    </a:moveTo>
                    <a:lnTo>
                      <a:pt x="109" y="6860"/>
                    </a:lnTo>
                    <a:cubicBezTo>
                      <a:pt x="0" y="6860"/>
                      <a:pt x="0" y="6860"/>
                      <a:pt x="0" y="6860"/>
                    </a:cubicBezTo>
                    <a:cubicBezTo>
                      <a:pt x="0" y="6491"/>
                      <a:pt x="0" y="6491"/>
                      <a:pt x="0" y="6491"/>
                    </a:cubicBezTo>
                    <a:cubicBezTo>
                      <a:pt x="109" y="6491"/>
                      <a:pt x="109" y="6491"/>
                      <a:pt x="109" y="6491"/>
                    </a:cubicBezTo>
                    <a:lnTo>
                      <a:pt x="109" y="6860"/>
                    </a:lnTo>
                    <a:moveTo>
                      <a:pt x="109" y="6123"/>
                    </a:moveTo>
                    <a:lnTo>
                      <a:pt x="109" y="6123"/>
                    </a:lnTo>
                    <a:cubicBezTo>
                      <a:pt x="0" y="6123"/>
                      <a:pt x="0" y="6123"/>
                      <a:pt x="0" y="6123"/>
                    </a:cubicBezTo>
                    <a:cubicBezTo>
                      <a:pt x="0" y="5736"/>
                      <a:pt x="0" y="5736"/>
                      <a:pt x="0" y="5736"/>
                    </a:cubicBezTo>
                    <a:cubicBezTo>
                      <a:pt x="109" y="5736"/>
                      <a:pt x="109" y="5736"/>
                      <a:pt x="109" y="5736"/>
                    </a:cubicBezTo>
                    <a:lnTo>
                      <a:pt x="109" y="6123"/>
                    </a:lnTo>
                    <a:moveTo>
                      <a:pt x="109" y="5367"/>
                    </a:moveTo>
                    <a:lnTo>
                      <a:pt x="109" y="5367"/>
                    </a:lnTo>
                    <a:cubicBezTo>
                      <a:pt x="0" y="5367"/>
                      <a:pt x="0" y="5367"/>
                      <a:pt x="0" y="5367"/>
                    </a:cubicBezTo>
                    <a:cubicBezTo>
                      <a:pt x="0" y="4997"/>
                      <a:pt x="0" y="4997"/>
                      <a:pt x="0" y="4997"/>
                    </a:cubicBezTo>
                    <a:cubicBezTo>
                      <a:pt x="109" y="4997"/>
                      <a:pt x="109" y="4997"/>
                      <a:pt x="109" y="4997"/>
                    </a:cubicBezTo>
                    <a:lnTo>
                      <a:pt x="109" y="5367"/>
                    </a:lnTo>
                    <a:moveTo>
                      <a:pt x="109" y="4629"/>
                    </a:moveTo>
                    <a:lnTo>
                      <a:pt x="109" y="4629"/>
                    </a:lnTo>
                    <a:cubicBezTo>
                      <a:pt x="0" y="4629"/>
                      <a:pt x="0" y="4629"/>
                      <a:pt x="0" y="4629"/>
                    </a:cubicBezTo>
                    <a:cubicBezTo>
                      <a:pt x="0" y="4242"/>
                      <a:pt x="0" y="4242"/>
                      <a:pt x="0" y="4242"/>
                    </a:cubicBezTo>
                    <a:cubicBezTo>
                      <a:pt x="109" y="4242"/>
                      <a:pt x="109" y="4242"/>
                      <a:pt x="109" y="4242"/>
                    </a:cubicBezTo>
                    <a:lnTo>
                      <a:pt x="109" y="4629"/>
                    </a:lnTo>
                    <a:moveTo>
                      <a:pt x="109" y="3873"/>
                    </a:moveTo>
                    <a:lnTo>
                      <a:pt x="109" y="3873"/>
                    </a:lnTo>
                    <a:cubicBezTo>
                      <a:pt x="0" y="3873"/>
                      <a:pt x="0" y="3873"/>
                      <a:pt x="0" y="3873"/>
                    </a:cubicBezTo>
                    <a:cubicBezTo>
                      <a:pt x="0" y="3503"/>
                      <a:pt x="0" y="3503"/>
                      <a:pt x="0" y="3503"/>
                    </a:cubicBezTo>
                    <a:cubicBezTo>
                      <a:pt x="109" y="3503"/>
                      <a:pt x="109" y="3503"/>
                      <a:pt x="109" y="3503"/>
                    </a:cubicBezTo>
                    <a:lnTo>
                      <a:pt x="109" y="3873"/>
                    </a:lnTo>
                    <a:moveTo>
                      <a:pt x="109" y="3135"/>
                    </a:moveTo>
                    <a:lnTo>
                      <a:pt x="109" y="3135"/>
                    </a:lnTo>
                    <a:cubicBezTo>
                      <a:pt x="0" y="3135"/>
                      <a:pt x="0" y="3135"/>
                      <a:pt x="0" y="3135"/>
                    </a:cubicBezTo>
                    <a:cubicBezTo>
                      <a:pt x="0" y="2748"/>
                      <a:pt x="0" y="2748"/>
                      <a:pt x="0" y="2748"/>
                    </a:cubicBezTo>
                    <a:cubicBezTo>
                      <a:pt x="109" y="2748"/>
                      <a:pt x="109" y="2748"/>
                      <a:pt x="109" y="2748"/>
                    </a:cubicBezTo>
                    <a:lnTo>
                      <a:pt x="109" y="3135"/>
                    </a:lnTo>
                    <a:moveTo>
                      <a:pt x="109" y="2379"/>
                    </a:moveTo>
                    <a:lnTo>
                      <a:pt x="109" y="2379"/>
                    </a:lnTo>
                    <a:cubicBezTo>
                      <a:pt x="0" y="2379"/>
                      <a:pt x="0" y="2379"/>
                      <a:pt x="0" y="2379"/>
                    </a:cubicBezTo>
                    <a:cubicBezTo>
                      <a:pt x="0" y="2011"/>
                      <a:pt x="0" y="2011"/>
                      <a:pt x="0" y="2011"/>
                    </a:cubicBezTo>
                    <a:cubicBezTo>
                      <a:pt x="109" y="2011"/>
                      <a:pt x="109" y="2011"/>
                      <a:pt x="109" y="2011"/>
                    </a:cubicBezTo>
                    <a:lnTo>
                      <a:pt x="109" y="2379"/>
                    </a:lnTo>
                    <a:moveTo>
                      <a:pt x="109" y="1641"/>
                    </a:moveTo>
                    <a:lnTo>
                      <a:pt x="109" y="1641"/>
                    </a:lnTo>
                    <a:cubicBezTo>
                      <a:pt x="0" y="1641"/>
                      <a:pt x="0" y="1641"/>
                      <a:pt x="0" y="1641"/>
                    </a:cubicBezTo>
                    <a:cubicBezTo>
                      <a:pt x="0" y="1624"/>
                      <a:pt x="0" y="1624"/>
                      <a:pt x="0" y="1624"/>
                    </a:cubicBezTo>
                    <a:cubicBezTo>
                      <a:pt x="0" y="1494"/>
                      <a:pt x="17" y="1365"/>
                      <a:pt x="54" y="1255"/>
                    </a:cubicBezTo>
                    <a:cubicBezTo>
                      <a:pt x="146" y="1273"/>
                      <a:pt x="146" y="1273"/>
                      <a:pt x="146" y="1273"/>
                    </a:cubicBezTo>
                    <a:cubicBezTo>
                      <a:pt x="129" y="1385"/>
                      <a:pt x="109" y="1494"/>
                      <a:pt x="109" y="1624"/>
                    </a:cubicBezTo>
                    <a:lnTo>
                      <a:pt x="109" y="1641"/>
                    </a:lnTo>
                    <a:moveTo>
                      <a:pt x="276" y="942"/>
                    </a:moveTo>
                    <a:lnTo>
                      <a:pt x="276" y="942"/>
                    </a:lnTo>
                    <a:cubicBezTo>
                      <a:pt x="184" y="885"/>
                      <a:pt x="184" y="885"/>
                      <a:pt x="184" y="885"/>
                    </a:cubicBezTo>
                    <a:cubicBezTo>
                      <a:pt x="239" y="776"/>
                      <a:pt x="313" y="684"/>
                      <a:pt x="405" y="572"/>
                    </a:cubicBezTo>
                    <a:cubicBezTo>
                      <a:pt x="479" y="647"/>
                      <a:pt x="479" y="647"/>
                      <a:pt x="479" y="647"/>
                    </a:cubicBezTo>
                    <a:cubicBezTo>
                      <a:pt x="405" y="739"/>
                      <a:pt x="331" y="831"/>
                      <a:pt x="276" y="942"/>
                    </a:cubicBezTo>
                    <a:moveTo>
                      <a:pt x="755" y="408"/>
                    </a:moveTo>
                    <a:lnTo>
                      <a:pt x="755" y="408"/>
                    </a:lnTo>
                    <a:cubicBezTo>
                      <a:pt x="681" y="314"/>
                      <a:pt x="681" y="314"/>
                      <a:pt x="681" y="314"/>
                    </a:cubicBezTo>
                    <a:cubicBezTo>
                      <a:pt x="793" y="241"/>
                      <a:pt x="902" y="186"/>
                      <a:pt x="1031" y="130"/>
                    </a:cubicBezTo>
                    <a:cubicBezTo>
                      <a:pt x="1069" y="222"/>
                      <a:pt x="1069" y="222"/>
                      <a:pt x="1069" y="222"/>
                    </a:cubicBezTo>
                    <a:cubicBezTo>
                      <a:pt x="959" y="278"/>
                      <a:pt x="847" y="333"/>
                      <a:pt x="755" y="408"/>
                    </a:cubicBezTo>
                    <a:moveTo>
                      <a:pt x="1419" y="130"/>
                    </a:moveTo>
                    <a:lnTo>
                      <a:pt x="1419" y="130"/>
                    </a:lnTo>
                    <a:cubicBezTo>
                      <a:pt x="1401" y="20"/>
                      <a:pt x="1401" y="20"/>
                      <a:pt x="1401" y="20"/>
                    </a:cubicBezTo>
                    <a:cubicBezTo>
                      <a:pt x="1493" y="0"/>
                      <a:pt x="1603" y="0"/>
                      <a:pt x="1715" y="0"/>
                    </a:cubicBezTo>
                    <a:lnTo>
                      <a:pt x="1715" y="0"/>
                    </a:lnTo>
                    <a:cubicBezTo>
                      <a:pt x="1770" y="0"/>
                      <a:pt x="1770" y="0"/>
                      <a:pt x="1770" y="0"/>
                    </a:cubicBezTo>
                    <a:cubicBezTo>
                      <a:pt x="1770" y="92"/>
                      <a:pt x="1770" y="92"/>
                      <a:pt x="1770" y="92"/>
                    </a:cubicBezTo>
                    <a:cubicBezTo>
                      <a:pt x="1715" y="92"/>
                      <a:pt x="1715" y="92"/>
                      <a:pt x="1715" y="92"/>
                    </a:cubicBezTo>
                    <a:lnTo>
                      <a:pt x="1715" y="92"/>
                    </a:lnTo>
                    <a:cubicBezTo>
                      <a:pt x="1603" y="92"/>
                      <a:pt x="1511" y="112"/>
                      <a:pt x="1419" y="13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62" name="Google Shape;262;p14"/>
          <p:cNvGrpSpPr/>
          <p:nvPr/>
        </p:nvGrpSpPr>
        <p:grpSpPr>
          <a:xfrm>
            <a:off x="170549" y="1017724"/>
            <a:ext cx="9044502" cy="3969600"/>
            <a:chOff x="170549" y="1017724"/>
            <a:chExt cx="9044502" cy="3969600"/>
          </a:xfrm>
        </p:grpSpPr>
        <p:grpSp>
          <p:nvGrpSpPr>
            <p:cNvPr id="263" name="Google Shape;263;p14"/>
            <p:cNvGrpSpPr/>
            <p:nvPr/>
          </p:nvGrpSpPr>
          <p:grpSpPr>
            <a:xfrm>
              <a:off x="8225474" y="4607999"/>
              <a:ext cx="291351" cy="316115"/>
              <a:chOff x="6056735" y="4010275"/>
              <a:chExt cx="287640" cy="312120"/>
            </a:xfrm>
          </p:grpSpPr>
          <p:sp>
            <p:nvSpPr>
              <p:cNvPr id="264" name="Google Shape;264;p14"/>
              <p:cNvSpPr/>
              <p:nvPr/>
            </p:nvSpPr>
            <p:spPr>
              <a:xfrm>
                <a:off x="6056735" y="4010275"/>
                <a:ext cx="287640" cy="312120"/>
              </a:xfrm>
              <a:custGeom>
                <a:rect b="b" l="l" r="r" t="t"/>
                <a:pathLst>
                  <a:path extrusionOk="0" h="867" w="799">
                    <a:moveTo>
                      <a:pt x="133" y="306"/>
                    </a:moveTo>
                    <a:lnTo>
                      <a:pt x="133" y="306"/>
                    </a:lnTo>
                    <a:cubicBezTo>
                      <a:pt x="50" y="223"/>
                      <a:pt x="67" y="98"/>
                      <a:pt x="133" y="53"/>
                    </a:cubicBezTo>
                    <a:cubicBezTo>
                      <a:pt x="187" y="15"/>
                      <a:pt x="279" y="27"/>
                      <a:pt x="341" y="94"/>
                    </a:cubicBezTo>
                    <a:cubicBezTo>
                      <a:pt x="411" y="-12"/>
                      <a:pt x="555" y="-27"/>
                      <a:pt x="631" y="42"/>
                    </a:cubicBezTo>
                    <a:cubicBezTo>
                      <a:pt x="698" y="102"/>
                      <a:pt x="709" y="220"/>
                      <a:pt x="641" y="306"/>
                    </a:cubicBezTo>
                    <a:cubicBezTo>
                      <a:pt x="757" y="324"/>
                      <a:pt x="820" y="438"/>
                      <a:pt x="792" y="521"/>
                    </a:cubicBezTo>
                    <a:cubicBezTo>
                      <a:pt x="767" y="601"/>
                      <a:pt x="660" y="654"/>
                      <a:pt x="559" y="613"/>
                    </a:cubicBezTo>
                    <a:cubicBezTo>
                      <a:pt x="569" y="751"/>
                      <a:pt x="493" y="857"/>
                      <a:pt x="422" y="866"/>
                    </a:cubicBezTo>
                    <a:cubicBezTo>
                      <a:pt x="344" y="876"/>
                      <a:pt x="228" y="776"/>
                      <a:pt x="226" y="613"/>
                    </a:cubicBezTo>
                    <a:cubicBezTo>
                      <a:pt x="137" y="648"/>
                      <a:pt x="37" y="601"/>
                      <a:pt x="8" y="520"/>
                    </a:cubicBezTo>
                    <a:cubicBezTo>
                      <a:pt x="-22" y="433"/>
                      <a:pt x="33" y="328"/>
                      <a:pt x="133" y="30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 name="Google Shape;265;p14"/>
              <p:cNvSpPr/>
              <p:nvPr/>
            </p:nvSpPr>
            <p:spPr>
              <a:xfrm>
                <a:off x="6154655" y="4104595"/>
                <a:ext cx="91800" cy="98640"/>
              </a:xfrm>
              <a:custGeom>
                <a:rect b="b" l="l" r="r" t="t"/>
                <a:pathLst>
                  <a:path extrusionOk="0" h="274" w="255">
                    <a:moveTo>
                      <a:pt x="113" y="0"/>
                    </a:moveTo>
                    <a:lnTo>
                      <a:pt x="113" y="0"/>
                    </a:lnTo>
                    <a:cubicBezTo>
                      <a:pt x="53" y="-1"/>
                      <a:pt x="-2" y="69"/>
                      <a:pt x="0" y="144"/>
                    </a:cubicBezTo>
                    <a:cubicBezTo>
                      <a:pt x="3" y="224"/>
                      <a:pt x="72" y="268"/>
                      <a:pt x="142" y="273"/>
                    </a:cubicBezTo>
                    <a:cubicBezTo>
                      <a:pt x="206" y="277"/>
                      <a:pt x="255" y="211"/>
                      <a:pt x="255" y="128"/>
                    </a:cubicBezTo>
                    <a:cubicBezTo>
                      <a:pt x="254" y="30"/>
                      <a:pt x="222" y="0"/>
                      <a:pt x="113"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6" name="Google Shape;266;p14"/>
            <p:cNvGrpSpPr/>
            <p:nvPr/>
          </p:nvGrpSpPr>
          <p:grpSpPr>
            <a:xfrm>
              <a:off x="8608170" y="3417498"/>
              <a:ext cx="606881" cy="1569826"/>
              <a:chOff x="8537135" y="4002355"/>
              <a:chExt cx="372960" cy="964800"/>
            </a:xfrm>
          </p:grpSpPr>
          <p:sp>
            <p:nvSpPr>
              <p:cNvPr id="267" name="Google Shape;267;p14"/>
              <p:cNvSpPr/>
              <p:nvPr/>
            </p:nvSpPr>
            <p:spPr>
              <a:xfrm>
                <a:off x="8537135" y="4002355"/>
                <a:ext cx="372960" cy="808920"/>
              </a:xfrm>
              <a:custGeom>
                <a:rect b="b" l="l" r="r" t="t"/>
                <a:pathLst>
                  <a:path extrusionOk="0" h="2247" w="1036">
                    <a:moveTo>
                      <a:pt x="26" y="1123"/>
                    </a:moveTo>
                    <a:lnTo>
                      <a:pt x="26" y="1123"/>
                    </a:lnTo>
                    <a:cubicBezTo>
                      <a:pt x="206" y="749"/>
                      <a:pt x="388" y="375"/>
                      <a:pt x="568" y="0"/>
                    </a:cubicBezTo>
                    <a:cubicBezTo>
                      <a:pt x="985" y="1060"/>
                      <a:pt x="985" y="1060"/>
                      <a:pt x="985" y="1060"/>
                    </a:cubicBezTo>
                    <a:cubicBezTo>
                      <a:pt x="847" y="1060"/>
                      <a:pt x="847" y="1060"/>
                      <a:pt x="847" y="1060"/>
                    </a:cubicBezTo>
                    <a:cubicBezTo>
                      <a:pt x="910" y="1281"/>
                      <a:pt x="972" y="1503"/>
                      <a:pt x="1036" y="1724"/>
                    </a:cubicBezTo>
                    <a:cubicBezTo>
                      <a:pt x="967" y="1723"/>
                      <a:pt x="898" y="1722"/>
                      <a:pt x="829" y="1721"/>
                    </a:cubicBezTo>
                    <a:cubicBezTo>
                      <a:pt x="891" y="1890"/>
                      <a:pt x="953" y="2059"/>
                      <a:pt x="1016" y="2227"/>
                    </a:cubicBezTo>
                    <a:cubicBezTo>
                      <a:pt x="698" y="2234"/>
                      <a:pt x="379" y="2240"/>
                      <a:pt x="61" y="2247"/>
                    </a:cubicBezTo>
                    <a:cubicBezTo>
                      <a:pt x="118" y="2067"/>
                      <a:pt x="176" y="1887"/>
                      <a:pt x="233" y="1707"/>
                    </a:cubicBezTo>
                    <a:cubicBezTo>
                      <a:pt x="156" y="1706"/>
                      <a:pt x="78" y="1705"/>
                      <a:pt x="0" y="1704"/>
                    </a:cubicBezTo>
                    <a:cubicBezTo>
                      <a:pt x="85" y="1499"/>
                      <a:pt x="170" y="1294"/>
                      <a:pt x="255" y="1088"/>
                    </a:cubicBezTo>
                    <a:cubicBezTo>
                      <a:pt x="178" y="1100"/>
                      <a:pt x="102" y="1112"/>
                      <a:pt x="26" y="1123"/>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 name="Google Shape;268;p14"/>
              <p:cNvSpPr/>
              <p:nvPr/>
            </p:nvSpPr>
            <p:spPr>
              <a:xfrm>
                <a:off x="8667455" y="4314475"/>
                <a:ext cx="138600" cy="652680"/>
              </a:xfrm>
              <a:custGeom>
                <a:rect b="b" l="l" r="r" t="t"/>
                <a:pathLst>
                  <a:path extrusionOk="0" h="1813" w="385">
                    <a:moveTo>
                      <a:pt x="385" y="59"/>
                    </a:moveTo>
                    <a:lnTo>
                      <a:pt x="370" y="43"/>
                    </a:lnTo>
                    <a:lnTo>
                      <a:pt x="155" y="257"/>
                    </a:lnTo>
                    <a:lnTo>
                      <a:pt x="155" y="0"/>
                    </a:lnTo>
                    <a:lnTo>
                      <a:pt x="132" y="0"/>
                    </a:lnTo>
                    <a:lnTo>
                      <a:pt x="132" y="479"/>
                    </a:lnTo>
                    <a:lnTo>
                      <a:pt x="16" y="385"/>
                    </a:lnTo>
                    <a:lnTo>
                      <a:pt x="1" y="402"/>
                    </a:lnTo>
                    <a:lnTo>
                      <a:pt x="132" y="509"/>
                    </a:lnTo>
                    <a:lnTo>
                      <a:pt x="132" y="1116"/>
                    </a:lnTo>
                    <a:lnTo>
                      <a:pt x="17" y="982"/>
                    </a:lnTo>
                    <a:lnTo>
                      <a:pt x="0" y="996"/>
                    </a:lnTo>
                    <a:lnTo>
                      <a:pt x="132" y="1151"/>
                    </a:lnTo>
                    <a:lnTo>
                      <a:pt x="132" y="1813"/>
                    </a:lnTo>
                    <a:lnTo>
                      <a:pt x="155" y="1813"/>
                    </a:lnTo>
                    <a:lnTo>
                      <a:pt x="155" y="877"/>
                    </a:lnTo>
                    <a:lnTo>
                      <a:pt x="385" y="668"/>
                    </a:lnTo>
                    <a:lnTo>
                      <a:pt x="370" y="652"/>
                    </a:lnTo>
                    <a:lnTo>
                      <a:pt x="155" y="847"/>
                    </a:lnTo>
                    <a:lnTo>
                      <a:pt x="155" y="288"/>
                    </a:lnTo>
                    <a:lnTo>
                      <a:pt x="385" y="59"/>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69" name="Google Shape;269;p14"/>
            <p:cNvGrpSpPr/>
            <p:nvPr/>
          </p:nvGrpSpPr>
          <p:grpSpPr>
            <a:xfrm rot="-1300459">
              <a:off x="8766177" y="2652829"/>
              <a:ext cx="291355" cy="316122"/>
              <a:chOff x="6056735" y="4010275"/>
              <a:chExt cx="287640" cy="312120"/>
            </a:xfrm>
          </p:grpSpPr>
          <p:sp>
            <p:nvSpPr>
              <p:cNvPr id="270" name="Google Shape;270;p14"/>
              <p:cNvSpPr/>
              <p:nvPr/>
            </p:nvSpPr>
            <p:spPr>
              <a:xfrm>
                <a:off x="6056735" y="4010275"/>
                <a:ext cx="287640" cy="312120"/>
              </a:xfrm>
              <a:custGeom>
                <a:rect b="b" l="l" r="r" t="t"/>
                <a:pathLst>
                  <a:path extrusionOk="0" h="867" w="799">
                    <a:moveTo>
                      <a:pt x="133" y="306"/>
                    </a:moveTo>
                    <a:lnTo>
                      <a:pt x="133" y="306"/>
                    </a:lnTo>
                    <a:cubicBezTo>
                      <a:pt x="50" y="223"/>
                      <a:pt x="67" y="98"/>
                      <a:pt x="133" y="53"/>
                    </a:cubicBezTo>
                    <a:cubicBezTo>
                      <a:pt x="187" y="15"/>
                      <a:pt x="279" y="27"/>
                      <a:pt x="341" y="94"/>
                    </a:cubicBezTo>
                    <a:cubicBezTo>
                      <a:pt x="411" y="-12"/>
                      <a:pt x="555" y="-27"/>
                      <a:pt x="631" y="42"/>
                    </a:cubicBezTo>
                    <a:cubicBezTo>
                      <a:pt x="698" y="102"/>
                      <a:pt x="709" y="220"/>
                      <a:pt x="641" y="306"/>
                    </a:cubicBezTo>
                    <a:cubicBezTo>
                      <a:pt x="757" y="324"/>
                      <a:pt x="820" y="438"/>
                      <a:pt x="792" y="521"/>
                    </a:cubicBezTo>
                    <a:cubicBezTo>
                      <a:pt x="767" y="601"/>
                      <a:pt x="660" y="654"/>
                      <a:pt x="559" y="613"/>
                    </a:cubicBezTo>
                    <a:cubicBezTo>
                      <a:pt x="569" y="751"/>
                      <a:pt x="493" y="857"/>
                      <a:pt x="422" y="866"/>
                    </a:cubicBezTo>
                    <a:cubicBezTo>
                      <a:pt x="344" y="876"/>
                      <a:pt x="228" y="776"/>
                      <a:pt x="226" y="613"/>
                    </a:cubicBezTo>
                    <a:cubicBezTo>
                      <a:pt x="137" y="648"/>
                      <a:pt x="37" y="601"/>
                      <a:pt x="8" y="520"/>
                    </a:cubicBezTo>
                    <a:cubicBezTo>
                      <a:pt x="-22" y="433"/>
                      <a:pt x="33" y="328"/>
                      <a:pt x="133" y="30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 name="Google Shape;271;p14"/>
              <p:cNvSpPr/>
              <p:nvPr/>
            </p:nvSpPr>
            <p:spPr>
              <a:xfrm>
                <a:off x="6154655" y="4104595"/>
                <a:ext cx="91800" cy="98640"/>
              </a:xfrm>
              <a:custGeom>
                <a:rect b="b" l="l" r="r" t="t"/>
                <a:pathLst>
                  <a:path extrusionOk="0" h="274" w="255">
                    <a:moveTo>
                      <a:pt x="113" y="0"/>
                    </a:moveTo>
                    <a:lnTo>
                      <a:pt x="113" y="0"/>
                    </a:lnTo>
                    <a:cubicBezTo>
                      <a:pt x="53" y="-1"/>
                      <a:pt x="-2" y="69"/>
                      <a:pt x="0" y="144"/>
                    </a:cubicBezTo>
                    <a:cubicBezTo>
                      <a:pt x="3" y="224"/>
                      <a:pt x="72" y="268"/>
                      <a:pt x="142" y="273"/>
                    </a:cubicBezTo>
                    <a:cubicBezTo>
                      <a:pt x="206" y="277"/>
                      <a:pt x="255" y="211"/>
                      <a:pt x="255" y="128"/>
                    </a:cubicBezTo>
                    <a:cubicBezTo>
                      <a:pt x="254" y="30"/>
                      <a:pt x="222" y="0"/>
                      <a:pt x="113"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72" name="Google Shape;272;p14"/>
            <p:cNvGrpSpPr/>
            <p:nvPr/>
          </p:nvGrpSpPr>
          <p:grpSpPr>
            <a:xfrm>
              <a:off x="170549" y="1017724"/>
              <a:ext cx="291351" cy="316115"/>
              <a:chOff x="6056735" y="4010275"/>
              <a:chExt cx="287640" cy="312120"/>
            </a:xfrm>
          </p:grpSpPr>
          <p:sp>
            <p:nvSpPr>
              <p:cNvPr id="273" name="Google Shape;273;p14"/>
              <p:cNvSpPr/>
              <p:nvPr/>
            </p:nvSpPr>
            <p:spPr>
              <a:xfrm>
                <a:off x="6056735" y="4010275"/>
                <a:ext cx="287640" cy="312120"/>
              </a:xfrm>
              <a:custGeom>
                <a:rect b="b" l="l" r="r" t="t"/>
                <a:pathLst>
                  <a:path extrusionOk="0" h="867" w="799">
                    <a:moveTo>
                      <a:pt x="133" y="306"/>
                    </a:moveTo>
                    <a:lnTo>
                      <a:pt x="133" y="306"/>
                    </a:lnTo>
                    <a:cubicBezTo>
                      <a:pt x="50" y="223"/>
                      <a:pt x="67" y="98"/>
                      <a:pt x="133" y="53"/>
                    </a:cubicBezTo>
                    <a:cubicBezTo>
                      <a:pt x="187" y="15"/>
                      <a:pt x="279" y="27"/>
                      <a:pt x="341" y="94"/>
                    </a:cubicBezTo>
                    <a:cubicBezTo>
                      <a:pt x="411" y="-12"/>
                      <a:pt x="555" y="-27"/>
                      <a:pt x="631" y="42"/>
                    </a:cubicBezTo>
                    <a:cubicBezTo>
                      <a:pt x="698" y="102"/>
                      <a:pt x="709" y="220"/>
                      <a:pt x="641" y="306"/>
                    </a:cubicBezTo>
                    <a:cubicBezTo>
                      <a:pt x="757" y="324"/>
                      <a:pt x="820" y="438"/>
                      <a:pt x="792" y="521"/>
                    </a:cubicBezTo>
                    <a:cubicBezTo>
                      <a:pt x="767" y="601"/>
                      <a:pt x="660" y="654"/>
                      <a:pt x="559" y="613"/>
                    </a:cubicBezTo>
                    <a:cubicBezTo>
                      <a:pt x="569" y="751"/>
                      <a:pt x="493" y="857"/>
                      <a:pt x="422" y="866"/>
                    </a:cubicBezTo>
                    <a:cubicBezTo>
                      <a:pt x="344" y="876"/>
                      <a:pt x="228" y="776"/>
                      <a:pt x="226" y="613"/>
                    </a:cubicBezTo>
                    <a:cubicBezTo>
                      <a:pt x="137" y="648"/>
                      <a:pt x="37" y="601"/>
                      <a:pt x="8" y="520"/>
                    </a:cubicBezTo>
                    <a:cubicBezTo>
                      <a:pt x="-22" y="433"/>
                      <a:pt x="33" y="328"/>
                      <a:pt x="133" y="30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4" name="Google Shape;274;p14"/>
              <p:cNvSpPr/>
              <p:nvPr/>
            </p:nvSpPr>
            <p:spPr>
              <a:xfrm>
                <a:off x="6154655" y="4104595"/>
                <a:ext cx="91800" cy="98640"/>
              </a:xfrm>
              <a:custGeom>
                <a:rect b="b" l="l" r="r" t="t"/>
                <a:pathLst>
                  <a:path extrusionOk="0" h="274" w="255">
                    <a:moveTo>
                      <a:pt x="113" y="0"/>
                    </a:moveTo>
                    <a:lnTo>
                      <a:pt x="113" y="0"/>
                    </a:lnTo>
                    <a:cubicBezTo>
                      <a:pt x="53" y="-1"/>
                      <a:pt x="-2" y="69"/>
                      <a:pt x="0" y="144"/>
                    </a:cubicBezTo>
                    <a:cubicBezTo>
                      <a:pt x="3" y="224"/>
                      <a:pt x="72" y="268"/>
                      <a:pt x="142" y="273"/>
                    </a:cubicBezTo>
                    <a:cubicBezTo>
                      <a:pt x="206" y="277"/>
                      <a:pt x="255" y="211"/>
                      <a:pt x="255" y="128"/>
                    </a:cubicBezTo>
                    <a:cubicBezTo>
                      <a:pt x="254" y="30"/>
                      <a:pt x="222" y="0"/>
                      <a:pt x="113"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75" name="Shape 275"/>
        <p:cNvGrpSpPr/>
        <p:nvPr/>
      </p:nvGrpSpPr>
      <p:grpSpPr>
        <a:xfrm>
          <a:off x="0" y="0"/>
          <a:ext cx="0" cy="0"/>
          <a:chOff x="0" y="0"/>
          <a:chExt cx="0" cy="0"/>
        </a:xfrm>
      </p:grpSpPr>
      <p:sp>
        <p:nvSpPr>
          <p:cNvPr id="276" name="Google Shape;276;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77" name="Google Shape;277;p15"/>
          <p:cNvGrpSpPr/>
          <p:nvPr/>
        </p:nvGrpSpPr>
        <p:grpSpPr>
          <a:xfrm>
            <a:off x="-46499" y="4234952"/>
            <a:ext cx="9254893" cy="969010"/>
            <a:chOff x="-46499" y="4234952"/>
            <a:chExt cx="9254893" cy="969010"/>
          </a:xfrm>
        </p:grpSpPr>
        <p:grpSp>
          <p:nvGrpSpPr>
            <p:cNvPr id="278" name="Google Shape;278;p15"/>
            <p:cNvGrpSpPr/>
            <p:nvPr/>
          </p:nvGrpSpPr>
          <p:grpSpPr>
            <a:xfrm flipH="1">
              <a:off x="8243179" y="4234952"/>
              <a:ext cx="965215" cy="969010"/>
              <a:chOff x="-104329" y="3439125"/>
              <a:chExt cx="1788429" cy="1794796"/>
            </a:xfrm>
          </p:grpSpPr>
          <p:sp>
            <p:nvSpPr>
              <p:cNvPr id="279" name="Google Shape;279;p15"/>
              <p:cNvSpPr/>
              <p:nvPr/>
            </p:nvSpPr>
            <p:spPr>
              <a:xfrm flipH="1">
                <a:off x="-104329" y="3463588"/>
                <a:ext cx="1768993" cy="1764302"/>
              </a:xfrm>
              <a:custGeom>
                <a:rect b="b" l="l" r="r" t="t"/>
                <a:pathLst>
                  <a:path extrusionOk="0" h="5265" w="5279">
                    <a:moveTo>
                      <a:pt x="5279" y="10"/>
                    </a:moveTo>
                    <a:lnTo>
                      <a:pt x="5279" y="10"/>
                    </a:lnTo>
                    <a:cubicBezTo>
                      <a:pt x="5168" y="1760"/>
                      <a:pt x="5168" y="1760"/>
                      <a:pt x="5168" y="1760"/>
                    </a:cubicBezTo>
                    <a:cubicBezTo>
                      <a:pt x="5131" y="2628"/>
                      <a:pt x="5131" y="2628"/>
                      <a:pt x="5131" y="2628"/>
                    </a:cubicBezTo>
                    <a:cubicBezTo>
                      <a:pt x="4947" y="2610"/>
                      <a:pt x="4062" y="2591"/>
                      <a:pt x="3361" y="3254"/>
                    </a:cubicBezTo>
                    <a:cubicBezTo>
                      <a:pt x="2587" y="3993"/>
                      <a:pt x="2624" y="5007"/>
                      <a:pt x="2624" y="5117"/>
                    </a:cubicBezTo>
                    <a:cubicBezTo>
                      <a:pt x="5" y="5265"/>
                      <a:pt x="5" y="5265"/>
                      <a:pt x="5" y="5265"/>
                    </a:cubicBezTo>
                    <a:cubicBezTo>
                      <a:pt x="-13" y="4840"/>
                      <a:pt x="-13" y="3605"/>
                      <a:pt x="725" y="2389"/>
                    </a:cubicBezTo>
                    <a:cubicBezTo>
                      <a:pt x="927" y="2038"/>
                      <a:pt x="1205" y="1688"/>
                      <a:pt x="1554" y="1355"/>
                    </a:cubicBezTo>
                    <a:cubicBezTo>
                      <a:pt x="3010" y="-27"/>
                      <a:pt x="4780" y="-27"/>
                      <a:pt x="5279" y="1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15"/>
              <p:cNvSpPr/>
              <p:nvPr/>
            </p:nvSpPr>
            <p:spPr>
              <a:xfrm flipH="1">
                <a:off x="-104329" y="3439125"/>
                <a:ext cx="1788429" cy="1794796"/>
              </a:xfrm>
              <a:custGeom>
                <a:rect b="b" l="l" r="r" t="t"/>
                <a:pathLst>
                  <a:path extrusionOk="0" h="5356" w="5337">
                    <a:moveTo>
                      <a:pt x="8" y="5356"/>
                    </a:moveTo>
                    <a:lnTo>
                      <a:pt x="8" y="5356"/>
                    </a:lnTo>
                    <a:cubicBezTo>
                      <a:pt x="-29" y="4802"/>
                      <a:pt x="-10" y="2867"/>
                      <a:pt x="1576" y="1373"/>
                    </a:cubicBezTo>
                    <a:cubicBezTo>
                      <a:pt x="3033" y="-9"/>
                      <a:pt x="4821" y="-29"/>
                      <a:pt x="5337" y="8"/>
                    </a:cubicBezTo>
                    <a:cubicBezTo>
                      <a:pt x="5337" y="138"/>
                      <a:pt x="5337" y="138"/>
                      <a:pt x="5337" y="138"/>
                    </a:cubicBezTo>
                    <a:cubicBezTo>
                      <a:pt x="4838" y="100"/>
                      <a:pt x="3088" y="120"/>
                      <a:pt x="1668" y="1465"/>
                    </a:cubicBezTo>
                    <a:cubicBezTo>
                      <a:pt x="119" y="2922"/>
                      <a:pt x="100" y="4802"/>
                      <a:pt x="137" y="5338"/>
                    </a:cubicBezTo>
                    <a:lnTo>
                      <a:pt x="8" y="535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1" name="Google Shape;281;p15"/>
              <p:cNvSpPr/>
              <p:nvPr/>
            </p:nvSpPr>
            <p:spPr>
              <a:xfrm flipH="1">
                <a:off x="-54733" y="4317760"/>
                <a:ext cx="861207" cy="860537"/>
              </a:xfrm>
              <a:custGeom>
                <a:rect b="b" l="l" r="r" t="t"/>
                <a:pathLst>
                  <a:path extrusionOk="0" h="2568" w="2570">
                    <a:moveTo>
                      <a:pt x="7" y="2568"/>
                    </a:moveTo>
                    <a:lnTo>
                      <a:pt x="7" y="2568"/>
                    </a:lnTo>
                    <a:cubicBezTo>
                      <a:pt x="-11" y="2458"/>
                      <a:pt x="-48" y="1406"/>
                      <a:pt x="745" y="651"/>
                    </a:cubicBezTo>
                    <a:cubicBezTo>
                      <a:pt x="1463" y="-13"/>
                      <a:pt x="2386" y="-13"/>
                      <a:pt x="2570" y="4"/>
                    </a:cubicBezTo>
                    <a:cubicBezTo>
                      <a:pt x="2552" y="134"/>
                      <a:pt x="2552" y="134"/>
                      <a:pt x="2552" y="134"/>
                    </a:cubicBezTo>
                    <a:cubicBezTo>
                      <a:pt x="2386" y="134"/>
                      <a:pt x="1520" y="116"/>
                      <a:pt x="837" y="760"/>
                    </a:cubicBezTo>
                    <a:cubicBezTo>
                      <a:pt x="81" y="1461"/>
                      <a:pt x="118" y="2458"/>
                      <a:pt x="136" y="2568"/>
                    </a:cubicBezTo>
                    <a:lnTo>
                      <a:pt x="7" y="256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 name="Google Shape;282;p15"/>
              <p:cNvSpPr/>
              <p:nvPr/>
            </p:nvSpPr>
            <p:spPr>
              <a:xfrm flipH="1">
                <a:off x="-104329" y="3880788"/>
                <a:ext cx="1365197" cy="1266678"/>
              </a:xfrm>
              <a:custGeom>
                <a:rect b="b" l="l" r="r" t="t"/>
                <a:pathLst>
                  <a:path extrusionOk="0" h="3780" w="4074">
                    <a:moveTo>
                      <a:pt x="127" y="3780"/>
                    </a:moveTo>
                    <a:lnTo>
                      <a:pt x="127" y="3780"/>
                    </a:lnTo>
                    <a:cubicBezTo>
                      <a:pt x="0" y="3762"/>
                      <a:pt x="0" y="3762"/>
                      <a:pt x="0" y="3762"/>
                    </a:cubicBezTo>
                    <a:cubicBezTo>
                      <a:pt x="18" y="3613"/>
                      <a:pt x="35" y="3466"/>
                      <a:pt x="72" y="3300"/>
                    </a:cubicBezTo>
                    <a:cubicBezTo>
                      <a:pt x="202" y="3337"/>
                      <a:pt x="202" y="3337"/>
                      <a:pt x="202" y="3337"/>
                    </a:cubicBezTo>
                    <a:cubicBezTo>
                      <a:pt x="164" y="3484"/>
                      <a:pt x="147" y="3633"/>
                      <a:pt x="127" y="3780"/>
                    </a:cubicBezTo>
                    <a:moveTo>
                      <a:pt x="313" y="2894"/>
                    </a:moveTo>
                    <a:lnTo>
                      <a:pt x="313" y="2894"/>
                    </a:lnTo>
                    <a:cubicBezTo>
                      <a:pt x="202" y="2857"/>
                      <a:pt x="202" y="2857"/>
                      <a:pt x="202" y="2857"/>
                    </a:cubicBezTo>
                    <a:cubicBezTo>
                      <a:pt x="239" y="2710"/>
                      <a:pt x="294" y="2563"/>
                      <a:pt x="368" y="2415"/>
                    </a:cubicBezTo>
                    <a:cubicBezTo>
                      <a:pt x="478" y="2471"/>
                      <a:pt x="478" y="2471"/>
                      <a:pt x="478" y="2471"/>
                    </a:cubicBezTo>
                    <a:cubicBezTo>
                      <a:pt x="423" y="2618"/>
                      <a:pt x="368" y="2748"/>
                      <a:pt x="313" y="2894"/>
                    </a:cubicBezTo>
                    <a:moveTo>
                      <a:pt x="699" y="2084"/>
                    </a:moveTo>
                    <a:lnTo>
                      <a:pt x="699" y="2084"/>
                    </a:lnTo>
                    <a:cubicBezTo>
                      <a:pt x="589" y="2009"/>
                      <a:pt x="589" y="2009"/>
                      <a:pt x="589" y="2009"/>
                    </a:cubicBezTo>
                    <a:cubicBezTo>
                      <a:pt x="664" y="1880"/>
                      <a:pt x="756" y="1751"/>
                      <a:pt x="848" y="1622"/>
                    </a:cubicBezTo>
                    <a:cubicBezTo>
                      <a:pt x="957" y="1714"/>
                      <a:pt x="957" y="1714"/>
                      <a:pt x="957" y="1714"/>
                    </a:cubicBezTo>
                    <a:cubicBezTo>
                      <a:pt x="865" y="1825"/>
                      <a:pt x="773" y="1955"/>
                      <a:pt x="699" y="2084"/>
                    </a:cubicBezTo>
                    <a:moveTo>
                      <a:pt x="1253" y="1365"/>
                    </a:moveTo>
                    <a:lnTo>
                      <a:pt x="1253" y="1365"/>
                    </a:lnTo>
                    <a:cubicBezTo>
                      <a:pt x="1142" y="1271"/>
                      <a:pt x="1142" y="1271"/>
                      <a:pt x="1142" y="1271"/>
                    </a:cubicBezTo>
                    <a:cubicBezTo>
                      <a:pt x="1253" y="1162"/>
                      <a:pt x="1382" y="1050"/>
                      <a:pt x="1492" y="958"/>
                    </a:cubicBezTo>
                    <a:cubicBezTo>
                      <a:pt x="1584" y="1069"/>
                      <a:pt x="1584" y="1069"/>
                      <a:pt x="1584" y="1069"/>
                    </a:cubicBezTo>
                    <a:cubicBezTo>
                      <a:pt x="1455" y="1162"/>
                      <a:pt x="1345" y="1254"/>
                      <a:pt x="1253" y="1365"/>
                    </a:cubicBezTo>
                    <a:moveTo>
                      <a:pt x="1934" y="793"/>
                    </a:moveTo>
                    <a:lnTo>
                      <a:pt x="1934" y="793"/>
                    </a:lnTo>
                    <a:cubicBezTo>
                      <a:pt x="1880" y="682"/>
                      <a:pt x="1880" y="682"/>
                      <a:pt x="1880" y="682"/>
                    </a:cubicBezTo>
                    <a:cubicBezTo>
                      <a:pt x="2009" y="607"/>
                      <a:pt x="2138" y="535"/>
                      <a:pt x="2285" y="461"/>
                    </a:cubicBezTo>
                    <a:cubicBezTo>
                      <a:pt x="2340" y="572"/>
                      <a:pt x="2340" y="572"/>
                      <a:pt x="2340" y="572"/>
                    </a:cubicBezTo>
                    <a:cubicBezTo>
                      <a:pt x="2193" y="645"/>
                      <a:pt x="2064" y="719"/>
                      <a:pt x="1934" y="793"/>
                    </a:cubicBezTo>
                    <a:moveTo>
                      <a:pt x="2747" y="406"/>
                    </a:moveTo>
                    <a:lnTo>
                      <a:pt x="2747" y="406"/>
                    </a:lnTo>
                    <a:cubicBezTo>
                      <a:pt x="2710" y="276"/>
                      <a:pt x="2710" y="276"/>
                      <a:pt x="2710" y="276"/>
                    </a:cubicBezTo>
                    <a:cubicBezTo>
                      <a:pt x="2857" y="222"/>
                      <a:pt x="3004" y="184"/>
                      <a:pt x="3152" y="130"/>
                    </a:cubicBezTo>
                    <a:cubicBezTo>
                      <a:pt x="3189" y="259"/>
                      <a:pt x="3189" y="259"/>
                      <a:pt x="3189" y="259"/>
                    </a:cubicBezTo>
                    <a:cubicBezTo>
                      <a:pt x="3041" y="294"/>
                      <a:pt x="2894" y="351"/>
                      <a:pt x="2747" y="406"/>
                    </a:cubicBezTo>
                    <a:moveTo>
                      <a:pt x="3632" y="165"/>
                    </a:moveTo>
                    <a:lnTo>
                      <a:pt x="3632" y="165"/>
                    </a:lnTo>
                    <a:cubicBezTo>
                      <a:pt x="3612" y="38"/>
                      <a:pt x="3612" y="38"/>
                      <a:pt x="3612" y="38"/>
                    </a:cubicBezTo>
                    <a:cubicBezTo>
                      <a:pt x="3761" y="18"/>
                      <a:pt x="3926" y="0"/>
                      <a:pt x="4074" y="0"/>
                    </a:cubicBezTo>
                    <a:cubicBezTo>
                      <a:pt x="4074" y="130"/>
                      <a:pt x="4074" y="130"/>
                      <a:pt x="4074" y="130"/>
                    </a:cubicBezTo>
                    <a:cubicBezTo>
                      <a:pt x="3926" y="130"/>
                      <a:pt x="3779" y="147"/>
                      <a:pt x="3632" y="165"/>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83" name="Google Shape;283;p15"/>
            <p:cNvGrpSpPr/>
            <p:nvPr/>
          </p:nvGrpSpPr>
          <p:grpSpPr>
            <a:xfrm flipH="1" rot="-5400000">
              <a:off x="-57911" y="4466340"/>
              <a:ext cx="699973" cy="677149"/>
              <a:chOff x="8493289" y="-20160"/>
              <a:chExt cx="699973" cy="677149"/>
            </a:xfrm>
          </p:grpSpPr>
          <p:sp>
            <p:nvSpPr>
              <p:cNvPr id="284" name="Google Shape;284;p15"/>
              <p:cNvSpPr/>
              <p:nvPr/>
            </p:nvSpPr>
            <p:spPr>
              <a:xfrm rot="-5400000">
                <a:off x="8517535" y="-31776"/>
                <a:ext cx="664111" cy="687343"/>
              </a:xfrm>
              <a:custGeom>
                <a:rect b="b" l="l" r="r" t="t"/>
                <a:pathLst>
                  <a:path extrusionOk="0" h="1687" w="1630">
                    <a:moveTo>
                      <a:pt x="1630" y="0"/>
                    </a:moveTo>
                    <a:lnTo>
                      <a:pt x="1630" y="0"/>
                    </a:lnTo>
                    <a:cubicBezTo>
                      <a:pt x="1619" y="739"/>
                      <a:pt x="1619" y="739"/>
                      <a:pt x="1619" y="739"/>
                    </a:cubicBezTo>
                    <a:cubicBezTo>
                      <a:pt x="1609" y="1219"/>
                      <a:pt x="1609" y="1219"/>
                      <a:pt x="1609" y="1219"/>
                    </a:cubicBezTo>
                    <a:cubicBezTo>
                      <a:pt x="1578" y="1219"/>
                      <a:pt x="1505" y="1229"/>
                      <a:pt x="1442" y="1260"/>
                    </a:cubicBezTo>
                    <a:cubicBezTo>
                      <a:pt x="1411" y="1271"/>
                      <a:pt x="1349" y="1302"/>
                      <a:pt x="1286" y="1364"/>
                    </a:cubicBezTo>
                    <a:cubicBezTo>
                      <a:pt x="1182" y="1489"/>
                      <a:pt x="1182" y="1635"/>
                      <a:pt x="1182" y="1677"/>
                    </a:cubicBezTo>
                    <a:cubicBezTo>
                      <a:pt x="786" y="1677"/>
                      <a:pt x="390" y="1677"/>
                      <a:pt x="5" y="1687"/>
                    </a:cubicBezTo>
                    <a:cubicBezTo>
                      <a:pt x="-6" y="1562"/>
                      <a:pt x="-6" y="1333"/>
                      <a:pt x="78" y="1083"/>
                    </a:cubicBezTo>
                    <a:cubicBezTo>
                      <a:pt x="140" y="896"/>
                      <a:pt x="234" y="698"/>
                      <a:pt x="411" y="510"/>
                    </a:cubicBezTo>
                    <a:cubicBezTo>
                      <a:pt x="869" y="10"/>
                      <a:pt x="1463" y="0"/>
                      <a:pt x="163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15"/>
              <p:cNvSpPr/>
              <p:nvPr/>
            </p:nvSpPr>
            <p:spPr>
              <a:xfrm rot="-5400000">
                <a:off x="8504701" y="-31572"/>
                <a:ext cx="677149" cy="699973"/>
              </a:xfrm>
              <a:custGeom>
                <a:rect b="b" l="l" r="r" t="t"/>
                <a:pathLst>
                  <a:path extrusionOk="0" h="1718" w="1662">
                    <a:moveTo>
                      <a:pt x="6" y="1718"/>
                    </a:moveTo>
                    <a:lnTo>
                      <a:pt x="6" y="1718"/>
                    </a:lnTo>
                    <a:cubicBezTo>
                      <a:pt x="-15" y="1510"/>
                      <a:pt x="-5" y="979"/>
                      <a:pt x="422" y="520"/>
                    </a:cubicBezTo>
                    <a:cubicBezTo>
                      <a:pt x="881" y="10"/>
                      <a:pt x="1495" y="0"/>
                      <a:pt x="1662" y="0"/>
                    </a:cubicBezTo>
                    <a:cubicBezTo>
                      <a:pt x="1662" y="62"/>
                      <a:pt x="1662" y="62"/>
                      <a:pt x="1662" y="62"/>
                    </a:cubicBezTo>
                    <a:cubicBezTo>
                      <a:pt x="1495" y="62"/>
                      <a:pt x="912" y="72"/>
                      <a:pt x="464" y="562"/>
                    </a:cubicBezTo>
                    <a:cubicBezTo>
                      <a:pt x="58" y="1000"/>
                      <a:pt x="47" y="1510"/>
                      <a:pt x="68" y="1718"/>
                    </a:cubicBezTo>
                    <a:lnTo>
                      <a:pt x="6" y="17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15"/>
              <p:cNvSpPr/>
              <p:nvPr/>
            </p:nvSpPr>
            <p:spPr>
              <a:xfrm rot="-5400000">
                <a:off x="8997696" y="-16495"/>
                <a:ext cx="186603" cy="196384"/>
              </a:xfrm>
              <a:custGeom>
                <a:rect b="b" l="l" r="r" t="t"/>
                <a:pathLst>
                  <a:path extrusionOk="0" h="482" w="458">
                    <a:moveTo>
                      <a:pt x="0" y="482"/>
                    </a:moveTo>
                    <a:lnTo>
                      <a:pt x="0" y="482"/>
                    </a:lnTo>
                    <a:cubicBezTo>
                      <a:pt x="0" y="419"/>
                      <a:pt x="0" y="274"/>
                      <a:pt x="114" y="149"/>
                    </a:cubicBezTo>
                    <a:cubicBezTo>
                      <a:pt x="166" y="86"/>
                      <a:pt x="229" y="55"/>
                      <a:pt x="271" y="34"/>
                    </a:cubicBezTo>
                    <a:cubicBezTo>
                      <a:pt x="333" y="13"/>
                      <a:pt x="396" y="-8"/>
                      <a:pt x="458" y="3"/>
                    </a:cubicBezTo>
                    <a:cubicBezTo>
                      <a:pt x="458" y="55"/>
                      <a:pt x="458" y="55"/>
                      <a:pt x="458" y="55"/>
                    </a:cubicBezTo>
                    <a:cubicBezTo>
                      <a:pt x="406" y="55"/>
                      <a:pt x="343" y="65"/>
                      <a:pt x="302" y="86"/>
                    </a:cubicBezTo>
                    <a:cubicBezTo>
                      <a:pt x="271" y="107"/>
                      <a:pt x="208" y="138"/>
                      <a:pt x="156" y="190"/>
                    </a:cubicBezTo>
                    <a:cubicBezTo>
                      <a:pt x="62" y="294"/>
                      <a:pt x="62" y="430"/>
                      <a:pt x="62" y="482"/>
                    </a:cubicBezTo>
                    <a:lnTo>
                      <a:pt x="0" y="482"/>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15"/>
              <p:cNvSpPr/>
              <p:nvPr/>
            </p:nvSpPr>
            <p:spPr>
              <a:xfrm rot="-5400000">
                <a:off x="8718196" y="9580"/>
                <a:ext cx="436765" cy="386248"/>
              </a:xfrm>
              <a:custGeom>
                <a:rect b="b" l="l" r="r" t="t"/>
                <a:pathLst>
                  <a:path extrusionOk="0" h="948" w="1072">
                    <a:moveTo>
                      <a:pt x="52" y="948"/>
                    </a:moveTo>
                    <a:lnTo>
                      <a:pt x="52" y="948"/>
                    </a:lnTo>
                    <a:cubicBezTo>
                      <a:pt x="0" y="938"/>
                      <a:pt x="0" y="938"/>
                      <a:pt x="0" y="938"/>
                    </a:cubicBezTo>
                    <a:cubicBezTo>
                      <a:pt x="10" y="865"/>
                      <a:pt x="31" y="792"/>
                      <a:pt x="52" y="729"/>
                    </a:cubicBezTo>
                    <a:cubicBezTo>
                      <a:pt x="114" y="750"/>
                      <a:pt x="114" y="750"/>
                      <a:pt x="114" y="750"/>
                    </a:cubicBezTo>
                    <a:cubicBezTo>
                      <a:pt x="83" y="813"/>
                      <a:pt x="72" y="886"/>
                      <a:pt x="52" y="948"/>
                    </a:cubicBezTo>
                    <a:moveTo>
                      <a:pt x="197" y="563"/>
                    </a:moveTo>
                    <a:lnTo>
                      <a:pt x="197" y="563"/>
                    </a:lnTo>
                    <a:cubicBezTo>
                      <a:pt x="145" y="531"/>
                      <a:pt x="145" y="531"/>
                      <a:pt x="145" y="531"/>
                    </a:cubicBezTo>
                    <a:cubicBezTo>
                      <a:pt x="187" y="469"/>
                      <a:pt x="229" y="406"/>
                      <a:pt x="281" y="354"/>
                    </a:cubicBezTo>
                    <a:cubicBezTo>
                      <a:pt x="333" y="396"/>
                      <a:pt x="333" y="396"/>
                      <a:pt x="333" y="396"/>
                    </a:cubicBezTo>
                    <a:cubicBezTo>
                      <a:pt x="281" y="448"/>
                      <a:pt x="239" y="500"/>
                      <a:pt x="197" y="563"/>
                    </a:cubicBezTo>
                    <a:moveTo>
                      <a:pt x="489" y="261"/>
                    </a:moveTo>
                    <a:lnTo>
                      <a:pt x="489" y="261"/>
                    </a:lnTo>
                    <a:cubicBezTo>
                      <a:pt x="447" y="208"/>
                      <a:pt x="447" y="208"/>
                      <a:pt x="447" y="208"/>
                    </a:cubicBezTo>
                    <a:cubicBezTo>
                      <a:pt x="510" y="167"/>
                      <a:pt x="572" y="125"/>
                      <a:pt x="635" y="104"/>
                    </a:cubicBezTo>
                    <a:cubicBezTo>
                      <a:pt x="666" y="156"/>
                      <a:pt x="666" y="156"/>
                      <a:pt x="666" y="156"/>
                    </a:cubicBezTo>
                    <a:cubicBezTo>
                      <a:pt x="604" y="188"/>
                      <a:pt x="541" y="219"/>
                      <a:pt x="489" y="261"/>
                    </a:cubicBezTo>
                    <a:moveTo>
                      <a:pt x="864" y="83"/>
                    </a:moveTo>
                    <a:lnTo>
                      <a:pt x="864" y="83"/>
                    </a:lnTo>
                    <a:cubicBezTo>
                      <a:pt x="843" y="31"/>
                      <a:pt x="843" y="31"/>
                      <a:pt x="843" y="31"/>
                    </a:cubicBezTo>
                    <a:cubicBezTo>
                      <a:pt x="916" y="11"/>
                      <a:pt x="989" y="0"/>
                      <a:pt x="1062" y="0"/>
                    </a:cubicBezTo>
                    <a:cubicBezTo>
                      <a:pt x="1072" y="63"/>
                      <a:pt x="1072" y="63"/>
                      <a:pt x="1072" y="63"/>
                    </a:cubicBezTo>
                    <a:cubicBezTo>
                      <a:pt x="1000" y="63"/>
                      <a:pt x="927" y="73"/>
                      <a:pt x="864" y="83"/>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88" name="Google Shape;288;p15"/>
          <p:cNvGrpSpPr/>
          <p:nvPr/>
        </p:nvGrpSpPr>
        <p:grpSpPr>
          <a:xfrm>
            <a:off x="129278" y="124937"/>
            <a:ext cx="616076" cy="1232938"/>
            <a:chOff x="129278" y="124937"/>
            <a:chExt cx="616076" cy="1232938"/>
          </a:xfrm>
        </p:grpSpPr>
        <p:sp>
          <p:nvSpPr>
            <p:cNvPr id="289" name="Google Shape;289;p15"/>
            <p:cNvSpPr/>
            <p:nvPr/>
          </p:nvSpPr>
          <p:spPr>
            <a:xfrm flipH="1">
              <a:off x="129278" y="790515"/>
              <a:ext cx="325440" cy="567360"/>
            </a:xfrm>
            <a:custGeom>
              <a:rect b="b" l="l" r="r" t="t"/>
              <a:pathLst>
                <a:path extrusionOk="0" h="1576" w="904">
                  <a:moveTo>
                    <a:pt x="904" y="758"/>
                  </a:moveTo>
                  <a:lnTo>
                    <a:pt x="904" y="758"/>
                  </a:lnTo>
                  <a:cubicBezTo>
                    <a:pt x="904" y="758"/>
                    <a:pt x="762" y="751"/>
                    <a:pt x="654" y="819"/>
                  </a:cubicBezTo>
                  <a:cubicBezTo>
                    <a:pt x="628" y="803"/>
                    <a:pt x="594" y="786"/>
                    <a:pt x="553" y="774"/>
                  </a:cubicBezTo>
                  <a:cubicBezTo>
                    <a:pt x="503" y="758"/>
                    <a:pt x="457" y="752"/>
                    <a:pt x="423" y="751"/>
                  </a:cubicBezTo>
                  <a:cubicBezTo>
                    <a:pt x="451" y="501"/>
                    <a:pt x="478" y="250"/>
                    <a:pt x="505" y="0"/>
                  </a:cubicBezTo>
                  <a:cubicBezTo>
                    <a:pt x="505" y="0"/>
                    <a:pt x="215" y="365"/>
                    <a:pt x="248" y="771"/>
                  </a:cubicBezTo>
                  <a:cubicBezTo>
                    <a:pt x="180" y="766"/>
                    <a:pt x="123" y="803"/>
                    <a:pt x="113" y="845"/>
                  </a:cubicBezTo>
                  <a:cubicBezTo>
                    <a:pt x="76" y="857"/>
                    <a:pt x="38" y="868"/>
                    <a:pt x="0" y="879"/>
                  </a:cubicBezTo>
                  <a:cubicBezTo>
                    <a:pt x="40" y="886"/>
                    <a:pt x="81" y="893"/>
                    <a:pt x="121" y="900"/>
                  </a:cubicBezTo>
                  <a:lnTo>
                    <a:pt x="121" y="900"/>
                  </a:lnTo>
                  <a:cubicBezTo>
                    <a:pt x="139" y="939"/>
                    <a:pt x="182" y="977"/>
                    <a:pt x="245" y="981"/>
                  </a:cubicBezTo>
                  <a:cubicBezTo>
                    <a:pt x="257" y="1049"/>
                    <a:pt x="282" y="1130"/>
                    <a:pt x="315" y="1220"/>
                  </a:cubicBezTo>
                  <a:cubicBezTo>
                    <a:pt x="364" y="1349"/>
                    <a:pt x="441" y="1499"/>
                    <a:pt x="552" y="1576"/>
                  </a:cubicBezTo>
                  <a:cubicBezTo>
                    <a:pt x="431" y="960"/>
                    <a:pt x="431" y="960"/>
                    <a:pt x="431" y="960"/>
                  </a:cubicBezTo>
                  <a:cubicBezTo>
                    <a:pt x="431" y="960"/>
                    <a:pt x="566" y="953"/>
                    <a:pt x="654" y="873"/>
                  </a:cubicBezTo>
                  <a:cubicBezTo>
                    <a:pt x="654" y="873"/>
                    <a:pt x="803" y="960"/>
                    <a:pt x="871" y="960"/>
                  </a:cubicBezTo>
                  <a:cubicBezTo>
                    <a:pt x="715" y="853"/>
                    <a:pt x="715" y="853"/>
                    <a:pt x="715" y="853"/>
                  </a:cubicBezTo>
                  <a:lnTo>
                    <a:pt x="904" y="75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 name="Google Shape;290;p15"/>
            <p:cNvSpPr/>
            <p:nvPr/>
          </p:nvSpPr>
          <p:spPr>
            <a:xfrm flipH="1" rot="1315519">
              <a:off x="325760" y="165178"/>
              <a:ext cx="325438" cy="567357"/>
            </a:xfrm>
            <a:custGeom>
              <a:rect b="b" l="l" r="r" t="t"/>
              <a:pathLst>
                <a:path extrusionOk="0" h="1576" w="904">
                  <a:moveTo>
                    <a:pt x="904" y="758"/>
                  </a:moveTo>
                  <a:lnTo>
                    <a:pt x="904" y="758"/>
                  </a:lnTo>
                  <a:cubicBezTo>
                    <a:pt x="904" y="758"/>
                    <a:pt x="762" y="751"/>
                    <a:pt x="654" y="819"/>
                  </a:cubicBezTo>
                  <a:cubicBezTo>
                    <a:pt x="628" y="803"/>
                    <a:pt x="595" y="786"/>
                    <a:pt x="553" y="774"/>
                  </a:cubicBezTo>
                  <a:cubicBezTo>
                    <a:pt x="502" y="758"/>
                    <a:pt x="458" y="752"/>
                    <a:pt x="424" y="751"/>
                  </a:cubicBezTo>
                  <a:cubicBezTo>
                    <a:pt x="451" y="501"/>
                    <a:pt x="478" y="250"/>
                    <a:pt x="505" y="0"/>
                  </a:cubicBezTo>
                  <a:cubicBezTo>
                    <a:pt x="505" y="0"/>
                    <a:pt x="214" y="365"/>
                    <a:pt x="248" y="771"/>
                  </a:cubicBezTo>
                  <a:cubicBezTo>
                    <a:pt x="180" y="766"/>
                    <a:pt x="123" y="803"/>
                    <a:pt x="113" y="845"/>
                  </a:cubicBezTo>
                  <a:cubicBezTo>
                    <a:pt x="75" y="857"/>
                    <a:pt x="38" y="868"/>
                    <a:pt x="0" y="879"/>
                  </a:cubicBezTo>
                  <a:cubicBezTo>
                    <a:pt x="40" y="886"/>
                    <a:pt x="81" y="893"/>
                    <a:pt x="121" y="900"/>
                  </a:cubicBezTo>
                  <a:lnTo>
                    <a:pt x="121" y="900"/>
                  </a:lnTo>
                  <a:cubicBezTo>
                    <a:pt x="139" y="939"/>
                    <a:pt x="182" y="977"/>
                    <a:pt x="245" y="981"/>
                  </a:cubicBezTo>
                  <a:cubicBezTo>
                    <a:pt x="257" y="1049"/>
                    <a:pt x="281" y="1130"/>
                    <a:pt x="315" y="1220"/>
                  </a:cubicBezTo>
                  <a:cubicBezTo>
                    <a:pt x="364" y="1349"/>
                    <a:pt x="441" y="1499"/>
                    <a:pt x="553" y="1576"/>
                  </a:cubicBezTo>
                  <a:cubicBezTo>
                    <a:pt x="431" y="960"/>
                    <a:pt x="431" y="960"/>
                    <a:pt x="431" y="960"/>
                  </a:cubicBezTo>
                  <a:cubicBezTo>
                    <a:pt x="431" y="960"/>
                    <a:pt x="566" y="953"/>
                    <a:pt x="654" y="873"/>
                  </a:cubicBezTo>
                  <a:cubicBezTo>
                    <a:pt x="654" y="873"/>
                    <a:pt x="803" y="960"/>
                    <a:pt x="870" y="960"/>
                  </a:cubicBezTo>
                  <a:cubicBezTo>
                    <a:pt x="715" y="853"/>
                    <a:pt x="715" y="853"/>
                    <a:pt x="715" y="853"/>
                  </a:cubicBezTo>
                  <a:lnTo>
                    <a:pt x="904" y="75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1" name="Google Shape;291;p15"/>
          <p:cNvGrpSpPr/>
          <p:nvPr/>
        </p:nvGrpSpPr>
        <p:grpSpPr>
          <a:xfrm>
            <a:off x="8681510" y="3559765"/>
            <a:ext cx="327600" cy="634680"/>
            <a:chOff x="4889410" y="271965"/>
            <a:chExt cx="327600" cy="634680"/>
          </a:xfrm>
        </p:grpSpPr>
        <p:sp>
          <p:nvSpPr>
            <p:cNvPr id="292" name="Google Shape;292;p15"/>
            <p:cNvSpPr/>
            <p:nvPr/>
          </p:nvSpPr>
          <p:spPr>
            <a:xfrm>
              <a:off x="4889410" y="271965"/>
              <a:ext cx="327600" cy="634680"/>
            </a:xfrm>
            <a:custGeom>
              <a:rect b="b" l="l" r="r" t="t"/>
              <a:pathLst>
                <a:path extrusionOk="0" h="1763" w="910">
                  <a:moveTo>
                    <a:pt x="903" y="420"/>
                  </a:moveTo>
                  <a:lnTo>
                    <a:pt x="903" y="420"/>
                  </a:lnTo>
                  <a:cubicBezTo>
                    <a:pt x="853" y="162"/>
                    <a:pt x="625" y="-16"/>
                    <a:pt x="415" y="1"/>
                  </a:cubicBezTo>
                  <a:cubicBezTo>
                    <a:pt x="224" y="17"/>
                    <a:pt x="40" y="194"/>
                    <a:pt x="4" y="430"/>
                  </a:cubicBezTo>
                  <a:cubicBezTo>
                    <a:pt x="-1" y="464"/>
                    <a:pt x="-2" y="499"/>
                    <a:pt x="2" y="533"/>
                  </a:cubicBezTo>
                  <a:cubicBezTo>
                    <a:pt x="7" y="577"/>
                    <a:pt x="18" y="620"/>
                    <a:pt x="33" y="662"/>
                  </a:cubicBezTo>
                  <a:cubicBezTo>
                    <a:pt x="469" y="1763"/>
                    <a:pt x="469" y="1763"/>
                    <a:pt x="469" y="1763"/>
                  </a:cubicBezTo>
                  <a:cubicBezTo>
                    <a:pt x="607" y="1396"/>
                    <a:pt x="743" y="1030"/>
                    <a:pt x="880" y="664"/>
                  </a:cubicBezTo>
                  <a:cubicBezTo>
                    <a:pt x="900" y="610"/>
                    <a:pt x="910" y="554"/>
                    <a:pt x="910" y="498"/>
                  </a:cubicBezTo>
                  <a:cubicBezTo>
                    <a:pt x="910" y="497"/>
                    <a:pt x="910" y="497"/>
                    <a:pt x="910" y="497"/>
                  </a:cubicBezTo>
                  <a:cubicBezTo>
                    <a:pt x="910" y="471"/>
                    <a:pt x="908" y="445"/>
                    <a:pt x="903" y="420"/>
                  </a:cubicBezTo>
                  <a:moveTo>
                    <a:pt x="455" y="739"/>
                  </a:moveTo>
                  <a:lnTo>
                    <a:pt x="455" y="739"/>
                  </a:lnTo>
                  <a:cubicBezTo>
                    <a:pt x="351" y="739"/>
                    <a:pt x="263" y="670"/>
                    <a:pt x="233" y="576"/>
                  </a:cubicBezTo>
                  <a:cubicBezTo>
                    <a:pt x="226" y="554"/>
                    <a:pt x="223" y="532"/>
                    <a:pt x="223" y="507"/>
                  </a:cubicBezTo>
                  <a:cubicBezTo>
                    <a:pt x="223" y="379"/>
                    <a:pt x="327" y="274"/>
                    <a:pt x="455" y="274"/>
                  </a:cubicBezTo>
                  <a:cubicBezTo>
                    <a:pt x="584" y="274"/>
                    <a:pt x="688" y="379"/>
                    <a:pt x="688" y="507"/>
                  </a:cubicBezTo>
                  <a:cubicBezTo>
                    <a:pt x="688" y="525"/>
                    <a:pt x="686" y="542"/>
                    <a:pt x="682" y="558"/>
                  </a:cubicBezTo>
                  <a:cubicBezTo>
                    <a:pt x="659" y="662"/>
                    <a:pt x="566" y="739"/>
                    <a:pt x="455" y="73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15"/>
            <p:cNvSpPr/>
            <p:nvPr/>
          </p:nvSpPr>
          <p:spPr>
            <a:xfrm>
              <a:off x="4890130" y="451245"/>
              <a:ext cx="326880" cy="455400"/>
            </a:xfrm>
            <a:custGeom>
              <a:rect b="b" l="l" r="r" t="t"/>
              <a:pathLst>
                <a:path extrusionOk="0" h="1265" w="908">
                  <a:moveTo>
                    <a:pt x="680" y="60"/>
                  </a:moveTo>
                  <a:lnTo>
                    <a:pt x="680" y="60"/>
                  </a:lnTo>
                  <a:cubicBezTo>
                    <a:pt x="657" y="164"/>
                    <a:pt x="564" y="241"/>
                    <a:pt x="453" y="241"/>
                  </a:cubicBezTo>
                  <a:cubicBezTo>
                    <a:pt x="349" y="241"/>
                    <a:pt x="261" y="172"/>
                    <a:pt x="231" y="78"/>
                  </a:cubicBezTo>
                  <a:cubicBezTo>
                    <a:pt x="141" y="69"/>
                    <a:pt x="64" y="53"/>
                    <a:pt x="0" y="35"/>
                  </a:cubicBezTo>
                  <a:cubicBezTo>
                    <a:pt x="5" y="79"/>
                    <a:pt x="16" y="122"/>
                    <a:pt x="31" y="164"/>
                  </a:cubicBezTo>
                  <a:cubicBezTo>
                    <a:pt x="467" y="1265"/>
                    <a:pt x="467" y="1265"/>
                    <a:pt x="467" y="1265"/>
                  </a:cubicBezTo>
                  <a:cubicBezTo>
                    <a:pt x="605" y="898"/>
                    <a:pt x="741" y="532"/>
                    <a:pt x="878" y="166"/>
                  </a:cubicBezTo>
                  <a:cubicBezTo>
                    <a:pt x="898" y="112"/>
                    <a:pt x="908" y="56"/>
                    <a:pt x="908" y="0"/>
                  </a:cubicBezTo>
                  <a:cubicBezTo>
                    <a:pt x="830" y="26"/>
                    <a:pt x="754" y="46"/>
                    <a:pt x="680" y="60"/>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94" name="Shape 294"/>
        <p:cNvGrpSpPr/>
        <p:nvPr/>
      </p:nvGrpSpPr>
      <p:grpSpPr>
        <a:xfrm>
          <a:off x="0" y="0"/>
          <a:ext cx="0" cy="0"/>
          <a:chOff x="0" y="0"/>
          <a:chExt cx="0" cy="0"/>
        </a:xfrm>
      </p:grpSpPr>
      <p:sp>
        <p:nvSpPr>
          <p:cNvPr id="295" name="Google Shape;295;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96" name="Google Shape;296;p16"/>
          <p:cNvGrpSpPr/>
          <p:nvPr/>
        </p:nvGrpSpPr>
        <p:grpSpPr>
          <a:xfrm flipH="1">
            <a:off x="-69536" y="-80535"/>
            <a:ext cx="699973" cy="677149"/>
            <a:chOff x="8493289" y="-20160"/>
            <a:chExt cx="699973" cy="677149"/>
          </a:xfrm>
        </p:grpSpPr>
        <p:sp>
          <p:nvSpPr>
            <p:cNvPr id="297" name="Google Shape;297;p16"/>
            <p:cNvSpPr/>
            <p:nvPr/>
          </p:nvSpPr>
          <p:spPr>
            <a:xfrm rot="-5400000">
              <a:off x="8517535" y="-31776"/>
              <a:ext cx="664111" cy="687343"/>
            </a:xfrm>
            <a:custGeom>
              <a:rect b="b" l="l" r="r" t="t"/>
              <a:pathLst>
                <a:path extrusionOk="0" h="1687" w="1630">
                  <a:moveTo>
                    <a:pt x="1630" y="0"/>
                  </a:moveTo>
                  <a:lnTo>
                    <a:pt x="1630" y="0"/>
                  </a:lnTo>
                  <a:cubicBezTo>
                    <a:pt x="1619" y="739"/>
                    <a:pt x="1619" y="739"/>
                    <a:pt x="1619" y="739"/>
                  </a:cubicBezTo>
                  <a:cubicBezTo>
                    <a:pt x="1609" y="1219"/>
                    <a:pt x="1609" y="1219"/>
                    <a:pt x="1609" y="1219"/>
                  </a:cubicBezTo>
                  <a:cubicBezTo>
                    <a:pt x="1578" y="1219"/>
                    <a:pt x="1505" y="1229"/>
                    <a:pt x="1442" y="1260"/>
                  </a:cubicBezTo>
                  <a:cubicBezTo>
                    <a:pt x="1411" y="1271"/>
                    <a:pt x="1349" y="1302"/>
                    <a:pt x="1286" y="1364"/>
                  </a:cubicBezTo>
                  <a:cubicBezTo>
                    <a:pt x="1182" y="1489"/>
                    <a:pt x="1182" y="1635"/>
                    <a:pt x="1182" y="1677"/>
                  </a:cubicBezTo>
                  <a:cubicBezTo>
                    <a:pt x="786" y="1677"/>
                    <a:pt x="390" y="1677"/>
                    <a:pt x="5" y="1687"/>
                  </a:cubicBezTo>
                  <a:cubicBezTo>
                    <a:pt x="-6" y="1562"/>
                    <a:pt x="-6" y="1333"/>
                    <a:pt x="78" y="1083"/>
                  </a:cubicBezTo>
                  <a:cubicBezTo>
                    <a:pt x="140" y="896"/>
                    <a:pt x="234" y="698"/>
                    <a:pt x="411" y="510"/>
                  </a:cubicBezTo>
                  <a:cubicBezTo>
                    <a:pt x="869" y="10"/>
                    <a:pt x="1463" y="0"/>
                    <a:pt x="163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 name="Google Shape;298;p16"/>
            <p:cNvSpPr/>
            <p:nvPr/>
          </p:nvSpPr>
          <p:spPr>
            <a:xfrm rot="-5400000">
              <a:off x="8504701" y="-31572"/>
              <a:ext cx="677149" cy="699973"/>
            </a:xfrm>
            <a:custGeom>
              <a:rect b="b" l="l" r="r" t="t"/>
              <a:pathLst>
                <a:path extrusionOk="0" h="1718" w="1662">
                  <a:moveTo>
                    <a:pt x="6" y="1718"/>
                  </a:moveTo>
                  <a:lnTo>
                    <a:pt x="6" y="1718"/>
                  </a:lnTo>
                  <a:cubicBezTo>
                    <a:pt x="-15" y="1510"/>
                    <a:pt x="-5" y="979"/>
                    <a:pt x="422" y="520"/>
                  </a:cubicBezTo>
                  <a:cubicBezTo>
                    <a:pt x="881" y="10"/>
                    <a:pt x="1495" y="0"/>
                    <a:pt x="1662" y="0"/>
                  </a:cubicBezTo>
                  <a:cubicBezTo>
                    <a:pt x="1662" y="62"/>
                    <a:pt x="1662" y="62"/>
                    <a:pt x="1662" y="62"/>
                  </a:cubicBezTo>
                  <a:cubicBezTo>
                    <a:pt x="1495" y="62"/>
                    <a:pt x="912" y="72"/>
                    <a:pt x="464" y="562"/>
                  </a:cubicBezTo>
                  <a:cubicBezTo>
                    <a:pt x="58" y="1000"/>
                    <a:pt x="47" y="1510"/>
                    <a:pt x="68" y="1718"/>
                  </a:cubicBezTo>
                  <a:lnTo>
                    <a:pt x="6" y="17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 name="Google Shape;299;p16"/>
            <p:cNvSpPr/>
            <p:nvPr/>
          </p:nvSpPr>
          <p:spPr>
            <a:xfrm rot="-5400000">
              <a:off x="8997696" y="-16495"/>
              <a:ext cx="186603" cy="196384"/>
            </a:xfrm>
            <a:custGeom>
              <a:rect b="b" l="l" r="r" t="t"/>
              <a:pathLst>
                <a:path extrusionOk="0" h="482" w="458">
                  <a:moveTo>
                    <a:pt x="0" y="482"/>
                  </a:moveTo>
                  <a:lnTo>
                    <a:pt x="0" y="482"/>
                  </a:lnTo>
                  <a:cubicBezTo>
                    <a:pt x="0" y="419"/>
                    <a:pt x="0" y="274"/>
                    <a:pt x="114" y="149"/>
                  </a:cubicBezTo>
                  <a:cubicBezTo>
                    <a:pt x="166" y="86"/>
                    <a:pt x="229" y="55"/>
                    <a:pt x="271" y="34"/>
                  </a:cubicBezTo>
                  <a:cubicBezTo>
                    <a:pt x="333" y="13"/>
                    <a:pt x="396" y="-8"/>
                    <a:pt x="458" y="3"/>
                  </a:cubicBezTo>
                  <a:cubicBezTo>
                    <a:pt x="458" y="55"/>
                    <a:pt x="458" y="55"/>
                    <a:pt x="458" y="55"/>
                  </a:cubicBezTo>
                  <a:cubicBezTo>
                    <a:pt x="406" y="55"/>
                    <a:pt x="343" y="65"/>
                    <a:pt x="302" y="86"/>
                  </a:cubicBezTo>
                  <a:cubicBezTo>
                    <a:pt x="271" y="107"/>
                    <a:pt x="208" y="138"/>
                    <a:pt x="156" y="190"/>
                  </a:cubicBezTo>
                  <a:cubicBezTo>
                    <a:pt x="62" y="294"/>
                    <a:pt x="62" y="430"/>
                    <a:pt x="62" y="482"/>
                  </a:cubicBezTo>
                  <a:lnTo>
                    <a:pt x="0" y="482"/>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 name="Google Shape;300;p16"/>
            <p:cNvSpPr/>
            <p:nvPr/>
          </p:nvSpPr>
          <p:spPr>
            <a:xfrm rot="-5400000">
              <a:off x="8718196" y="9580"/>
              <a:ext cx="436765" cy="386248"/>
            </a:xfrm>
            <a:custGeom>
              <a:rect b="b" l="l" r="r" t="t"/>
              <a:pathLst>
                <a:path extrusionOk="0" h="948" w="1072">
                  <a:moveTo>
                    <a:pt x="52" y="948"/>
                  </a:moveTo>
                  <a:lnTo>
                    <a:pt x="52" y="948"/>
                  </a:lnTo>
                  <a:cubicBezTo>
                    <a:pt x="0" y="938"/>
                    <a:pt x="0" y="938"/>
                    <a:pt x="0" y="938"/>
                  </a:cubicBezTo>
                  <a:cubicBezTo>
                    <a:pt x="10" y="865"/>
                    <a:pt x="31" y="792"/>
                    <a:pt x="52" y="729"/>
                  </a:cubicBezTo>
                  <a:cubicBezTo>
                    <a:pt x="114" y="750"/>
                    <a:pt x="114" y="750"/>
                    <a:pt x="114" y="750"/>
                  </a:cubicBezTo>
                  <a:cubicBezTo>
                    <a:pt x="83" y="813"/>
                    <a:pt x="72" y="886"/>
                    <a:pt x="52" y="948"/>
                  </a:cubicBezTo>
                  <a:moveTo>
                    <a:pt x="197" y="563"/>
                  </a:moveTo>
                  <a:lnTo>
                    <a:pt x="197" y="563"/>
                  </a:lnTo>
                  <a:cubicBezTo>
                    <a:pt x="145" y="531"/>
                    <a:pt x="145" y="531"/>
                    <a:pt x="145" y="531"/>
                  </a:cubicBezTo>
                  <a:cubicBezTo>
                    <a:pt x="187" y="469"/>
                    <a:pt x="229" y="406"/>
                    <a:pt x="281" y="354"/>
                  </a:cubicBezTo>
                  <a:cubicBezTo>
                    <a:pt x="333" y="396"/>
                    <a:pt x="333" y="396"/>
                    <a:pt x="333" y="396"/>
                  </a:cubicBezTo>
                  <a:cubicBezTo>
                    <a:pt x="281" y="448"/>
                    <a:pt x="239" y="500"/>
                    <a:pt x="197" y="563"/>
                  </a:cubicBezTo>
                  <a:moveTo>
                    <a:pt x="489" y="261"/>
                  </a:moveTo>
                  <a:lnTo>
                    <a:pt x="489" y="261"/>
                  </a:lnTo>
                  <a:cubicBezTo>
                    <a:pt x="447" y="208"/>
                    <a:pt x="447" y="208"/>
                    <a:pt x="447" y="208"/>
                  </a:cubicBezTo>
                  <a:cubicBezTo>
                    <a:pt x="510" y="167"/>
                    <a:pt x="572" y="125"/>
                    <a:pt x="635" y="104"/>
                  </a:cubicBezTo>
                  <a:cubicBezTo>
                    <a:pt x="666" y="156"/>
                    <a:pt x="666" y="156"/>
                    <a:pt x="666" y="156"/>
                  </a:cubicBezTo>
                  <a:cubicBezTo>
                    <a:pt x="604" y="188"/>
                    <a:pt x="541" y="219"/>
                    <a:pt x="489" y="261"/>
                  </a:cubicBezTo>
                  <a:moveTo>
                    <a:pt x="864" y="83"/>
                  </a:moveTo>
                  <a:lnTo>
                    <a:pt x="864" y="83"/>
                  </a:lnTo>
                  <a:cubicBezTo>
                    <a:pt x="843" y="31"/>
                    <a:pt x="843" y="31"/>
                    <a:pt x="843" y="31"/>
                  </a:cubicBezTo>
                  <a:cubicBezTo>
                    <a:pt x="916" y="11"/>
                    <a:pt x="989" y="0"/>
                    <a:pt x="1062" y="0"/>
                  </a:cubicBezTo>
                  <a:cubicBezTo>
                    <a:pt x="1072" y="63"/>
                    <a:pt x="1072" y="63"/>
                    <a:pt x="1072" y="63"/>
                  </a:cubicBezTo>
                  <a:cubicBezTo>
                    <a:pt x="1000" y="63"/>
                    <a:pt x="927" y="73"/>
                    <a:pt x="864" y="83"/>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01" name="Google Shape;301;p16"/>
          <p:cNvGrpSpPr/>
          <p:nvPr/>
        </p:nvGrpSpPr>
        <p:grpSpPr>
          <a:xfrm>
            <a:off x="8491541" y="3509550"/>
            <a:ext cx="622201" cy="1651313"/>
            <a:chOff x="8491541" y="3509550"/>
            <a:chExt cx="622201" cy="1651313"/>
          </a:xfrm>
        </p:grpSpPr>
        <p:sp>
          <p:nvSpPr>
            <p:cNvPr id="302" name="Google Shape;302;p16"/>
            <p:cNvSpPr/>
            <p:nvPr/>
          </p:nvSpPr>
          <p:spPr>
            <a:xfrm>
              <a:off x="8794740" y="4018672"/>
              <a:ext cx="20740" cy="1049352"/>
            </a:xfrm>
            <a:custGeom>
              <a:rect b="b" l="l" r="r" t="t"/>
              <a:pathLst>
                <a:path extrusionOk="0" h="2125" w="42">
                  <a:moveTo>
                    <a:pt x="42" y="2125"/>
                  </a:moveTo>
                  <a:lnTo>
                    <a:pt x="0" y="2125"/>
                  </a:lnTo>
                  <a:lnTo>
                    <a:pt x="0" y="0"/>
                  </a:lnTo>
                  <a:lnTo>
                    <a:pt x="42" y="0"/>
                  </a:lnTo>
                  <a:lnTo>
                    <a:pt x="42" y="212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03" name="Google Shape;303;p16"/>
            <p:cNvSpPr/>
            <p:nvPr/>
          </p:nvSpPr>
          <p:spPr>
            <a:xfrm>
              <a:off x="8753753" y="4723344"/>
              <a:ext cx="97774" cy="344681"/>
            </a:xfrm>
            <a:custGeom>
              <a:rect b="b" l="l" r="r" t="t"/>
              <a:pathLst>
                <a:path extrusionOk="0" h="698" w="198">
                  <a:moveTo>
                    <a:pt x="198" y="698"/>
                  </a:moveTo>
                  <a:lnTo>
                    <a:pt x="0" y="698"/>
                  </a:lnTo>
                  <a:lnTo>
                    <a:pt x="0" y="0"/>
                  </a:lnTo>
                  <a:lnTo>
                    <a:pt x="198" y="0"/>
                  </a:lnTo>
                  <a:lnTo>
                    <a:pt x="198" y="69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 name="Google Shape;304;p16"/>
            <p:cNvSpPr/>
            <p:nvPr/>
          </p:nvSpPr>
          <p:spPr>
            <a:xfrm>
              <a:off x="8666349" y="5057655"/>
              <a:ext cx="278015" cy="103207"/>
            </a:xfrm>
            <a:custGeom>
              <a:rect b="b" l="l" r="r" t="t"/>
              <a:pathLst>
                <a:path extrusionOk="0" h="209" w="563">
                  <a:moveTo>
                    <a:pt x="552" y="209"/>
                  </a:moveTo>
                  <a:lnTo>
                    <a:pt x="552" y="209"/>
                  </a:lnTo>
                  <a:cubicBezTo>
                    <a:pt x="10" y="209"/>
                    <a:pt x="10" y="209"/>
                    <a:pt x="10" y="209"/>
                  </a:cubicBezTo>
                  <a:cubicBezTo>
                    <a:pt x="0" y="209"/>
                    <a:pt x="0" y="198"/>
                    <a:pt x="0" y="198"/>
                  </a:cubicBezTo>
                  <a:cubicBezTo>
                    <a:pt x="0" y="11"/>
                    <a:pt x="0" y="11"/>
                    <a:pt x="0" y="11"/>
                  </a:cubicBezTo>
                  <a:cubicBezTo>
                    <a:pt x="0" y="0"/>
                    <a:pt x="0" y="0"/>
                    <a:pt x="10" y="0"/>
                  </a:cubicBezTo>
                  <a:cubicBezTo>
                    <a:pt x="552" y="0"/>
                    <a:pt x="552" y="0"/>
                    <a:pt x="552" y="0"/>
                  </a:cubicBezTo>
                  <a:cubicBezTo>
                    <a:pt x="563" y="0"/>
                    <a:pt x="563" y="0"/>
                    <a:pt x="563" y="11"/>
                  </a:cubicBezTo>
                  <a:cubicBezTo>
                    <a:pt x="563" y="198"/>
                    <a:pt x="563" y="198"/>
                    <a:pt x="563" y="198"/>
                  </a:cubicBezTo>
                  <a:cubicBezTo>
                    <a:pt x="563" y="198"/>
                    <a:pt x="563" y="209"/>
                    <a:pt x="552" y="209"/>
                  </a:cubicBezTo>
                  <a:close/>
                </a:path>
              </a:pathLst>
            </a:custGeom>
            <a:solidFill>
              <a:schemeClr val="accent6"/>
            </a:solidFill>
            <a:ln>
              <a:noFill/>
            </a:ln>
          </p:spPr>
          <p:txBody>
            <a:bodyPr anchorCtr="1" anchor="ctr" bIns="30225" lIns="90000" spcFirstLastPara="1" rIns="90000" wrap="square" tIns="30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16"/>
            <p:cNvSpPr/>
            <p:nvPr/>
          </p:nvSpPr>
          <p:spPr>
            <a:xfrm>
              <a:off x="8753753" y="5052717"/>
              <a:ext cx="97774" cy="10370"/>
            </a:xfrm>
            <a:custGeom>
              <a:rect b="b" l="l" r="r" t="t"/>
              <a:pathLst>
                <a:path extrusionOk="0" h="21" w="198">
                  <a:moveTo>
                    <a:pt x="198" y="21"/>
                  </a:moveTo>
                  <a:lnTo>
                    <a:pt x="0" y="21"/>
                  </a:lnTo>
                  <a:lnTo>
                    <a:pt x="0" y="0"/>
                  </a:lnTo>
                  <a:lnTo>
                    <a:pt x="198" y="0"/>
                  </a:lnTo>
                  <a:lnTo>
                    <a:pt x="198" y="21"/>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06" name="Google Shape;306;p16"/>
            <p:cNvSpPr/>
            <p:nvPr/>
          </p:nvSpPr>
          <p:spPr>
            <a:xfrm>
              <a:off x="8491541" y="3509550"/>
              <a:ext cx="622201" cy="622204"/>
            </a:xfrm>
            <a:custGeom>
              <a:rect b="b" l="l" r="r" t="t"/>
              <a:pathLst>
                <a:path extrusionOk="0" h="1260" w="1260">
                  <a:moveTo>
                    <a:pt x="1260" y="625"/>
                  </a:moveTo>
                  <a:lnTo>
                    <a:pt x="635" y="1260"/>
                  </a:lnTo>
                  <a:lnTo>
                    <a:pt x="0" y="625"/>
                  </a:lnTo>
                  <a:lnTo>
                    <a:pt x="635" y="0"/>
                  </a:lnTo>
                  <a:lnTo>
                    <a:pt x="1260" y="625"/>
                  </a:lnTo>
                  <a:close/>
                </a:path>
              </a:pathLst>
            </a:custGeom>
            <a:solidFill>
              <a:srgbClr val="CCBA9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16"/>
            <p:cNvSpPr/>
            <p:nvPr/>
          </p:nvSpPr>
          <p:spPr>
            <a:xfrm>
              <a:off x="8491541" y="3509550"/>
              <a:ext cx="622201" cy="622204"/>
            </a:xfrm>
            <a:custGeom>
              <a:rect b="b" l="l" r="r" t="t"/>
              <a:pathLst>
                <a:path extrusionOk="0" h="1260" w="1260">
                  <a:moveTo>
                    <a:pt x="1260" y="625"/>
                  </a:moveTo>
                  <a:lnTo>
                    <a:pt x="635" y="1260"/>
                  </a:lnTo>
                  <a:lnTo>
                    <a:pt x="0" y="625"/>
                  </a:lnTo>
                  <a:lnTo>
                    <a:pt x="635" y="0"/>
                  </a:lnTo>
                  <a:lnTo>
                    <a:pt x="1260" y="625"/>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16"/>
            <p:cNvSpPr/>
            <p:nvPr/>
          </p:nvSpPr>
          <p:spPr>
            <a:xfrm>
              <a:off x="8491541" y="3509550"/>
              <a:ext cx="622201" cy="622204"/>
            </a:xfrm>
            <a:custGeom>
              <a:rect b="b" l="l" r="r" t="t"/>
              <a:pathLst>
                <a:path extrusionOk="0" h="1260" w="1260">
                  <a:moveTo>
                    <a:pt x="635" y="0"/>
                  </a:moveTo>
                  <a:lnTo>
                    <a:pt x="0" y="625"/>
                  </a:lnTo>
                  <a:lnTo>
                    <a:pt x="271" y="896"/>
                  </a:lnTo>
                  <a:lnTo>
                    <a:pt x="635" y="1260"/>
                  </a:lnTo>
                  <a:lnTo>
                    <a:pt x="1260" y="625"/>
                  </a:lnTo>
                  <a:lnTo>
                    <a:pt x="635" y="0"/>
                  </a:lnTo>
                  <a:moveTo>
                    <a:pt x="125" y="625"/>
                  </a:moveTo>
                  <a:lnTo>
                    <a:pt x="635" y="114"/>
                  </a:lnTo>
                  <a:lnTo>
                    <a:pt x="1146" y="625"/>
                  </a:lnTo>
                  <a:lnTo>
                    <a:pt x="635" y="1135"/>
                  </a:lnTo>
                  <a:lnTo>
                    <a:pt x="125" y="625"/>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09" name="Google Shape;309;p16"/>
          <p:cNvGrpSpPr/>
          <p:nvPr/>
        </p:nvGrpSpPr>
        <p:grpSpPr>
          <a:xfrm>
            <a:off x="66840" y="4649944"/>
            <a:ext cx="930610" cy="540000"/>
            <a:chOff x="66840" y="4649944"/>
            <a:chExt cx="930610" cy="540000"/>
          </a:xfrm>
        </p:grpSpPr>
        <p:sp>
          <p:nvSpPr>
            <p:cNvPr id="310" name="Google Shape;310;p16"/>
            <p:cNvSpPr/>
            <p:nvPr/>
          </p:nvSpPr>
          <p:spPr>
            <a:xfrm>
              <a:off x="66840" y="4649944"/>
              <a:ext cx="581040" cy="523080"/>
            </a:xfrm>
            <a:custGeom>
              <a:rect b="b" l="l" r="r" t="t"/>
              <a:pathLst>
                <a:path extrusionOk="0" h="1453" w="1614">
                  <a:moveTo>
                    <a:pt x="0" y="405"/>
                  </a:moveTo>
                  <a:lnTo>
                    <a:pt x="0" y="405"/>
                  </a:lnTo>
                  <a:cubicBezTo>
                    <a:pt x="0" y="405"/>
                    <a:pt x="575" y="793"/>
                    <a:pt x="721" y="1447"/>
                  </a:cubicBezTo>
                  <a:cubicBezTo>
                    <a:pt x="1234" y="1453"/>
                    <a:pt x="1234" y="1453"/>
                    <a:pt x="1234" y="1453"/>
                  </a:cubicBezTo>
                  <a:cubicBezTo>
                    <a:pt x="1234" y="1453"/>
                    <a:pt x="1322" y="767"/>
                    <a:pt x="1614" y="471"/>
                  </a:cubicBezTo>
                  <a:cubicBezTo>
                    <a:pt x="1614" y="471"/>
                    <a:pt x="1125" y="718"/>
                    <a:pt x="1075" y="1189"/>
                  </a:cubicBezTo>
                  <a:cubicBezTo>
                    <a:pt x="1075" y="1189"/>
                    <a:pt x="1038" y="217"/>
                    <a:pt x="1170" y="0"/>
                  </a:cubicBezTo>
                  <a:cubicBezTo>
                    <a:pt x="1170" y="0"/>
                    <a:pt x="753" y="284"/>
                    <a:pt x="775" y="936"/>
                  </a:cubicBezTo>
                  <a:cubicBezTo>
                    <a:pt x="775" y="936"/>
                    <a:pt x="496" y="423"/>
                    <a:pt x="0" y="405"/>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16"/>
            <p:cNvSpPr/>
            <p:nvPr/>
          </p:nvSpPr>
          <p:spPr>
            <a:xfrm>
              <a:off x="429010" y="4841464"/>
              <a:ext cx="568440" cy="348480"/>
            </a:xfrm>
            <a:custGeom>
              <a:rect b="b" l="l" r="r" t="t"/>
              <a:pathLst>
                <a:path extrusionOk="0" h="968" w="1579">
                  <a:moveTo>
                    <a:pt x="692" y="968"/>
                  </a:moveTo>
                  <a:lnTo>
                    <a:pt x="692" y="968"/>
                  </a:lnTo>
                  <a:cubicBezTo>
                    <a:pt x="653" y="842"/>
                    <a:pt x="575" y="725"/>
                    <a:pt x="480" y="631"/>
                  </a:cubicBezTo>
                  <a:cubicBezTo>
                    <a:pt x="342" y="494"/>
                    <a:pt x="170" y="394"/>
                    <a:pt x="0" y="298"/>
                  </a:cubicBezTo>
                  <a:cubicBezTo>
                    <a:pt x="103" y="292"/>
                    <a:pt x="421" y="290"/>
                    <a:pt x="698" y="511"/>
                  </a:cubicBezTo>
                  <a:cubicBezTo>
                    <a:pt x="811" y="601"/>
                    <a:pt x="883" y="701"/>
                    <a:pt x="929" y="780"/>
                  </a:cubicBezTo>
                  <a:cubicBezTo>
                    <a:pt x="980" y="419"/>
                    <a:pt x="1239" y="127"/>
                    <a:pt x="1579" y="0"/>
                  </a:cubicBezTo>
                  <a:cubicBezTo>
                    <a:pt x="1465" y="167"/>
                    <a:pt x="1349" y="335"/>
                    <a:pt x="1271" y="522"/>
                  </a:cubicBezTo>
                  <a:cubicBezTo>
                    <a:pt x="1212" y="663"/>
                    <a:pt x="1176" y="816"/>
                    <a:pt x="1183" y="968"/>
                  </a:cubicBezTo>
                  <a:lnTo>
                    <a:pt x="692" y="968"/>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12" name="Shape 312"/>
        <p:cNvGrpSpPr/>
        <p:nvPr/>
      </p:nvGrpSpPr>
      <p:grpSpPr>
        <a:xfrm>
          <a:off x="0" y="0"/>
          <a:ext cx="0" cy="0"/>
          <a:chOff x="0" y="0"/>
          <a:chExt cx="0" cy="0"/>
        </a:xfrm>
      </p:grpSpPr>
      <p:sp>
        <p:nvSpPr>
          <p:cNvPr id="313" name="Google Shape;313;p17"/>
          <p:cNvSpPr txBox="1"/>
          <p:nvPr>
            <p:ph idx="1" type="subTitle"/>
          </p:nvPr>
        </p:nvSpPr>
        <p:spPr>
          <a:xfrm>
            <a:off x="750588" y="2023150"/>
            <a:ext cx="2466900" cy="83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17"/>
          <p:cNvSpPr txBox="1"/>
          <p:nvPr>
            <p:ph idx="2" type="subTitle"/>
          </p:nvPr>
        </p:nvSpPr>
        <p:spPr>
          <a:xfrm>
            <a:off x="3338541" y="2023150"/>
            <a:ext cx="2466900" cy="83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17"/>
          <p:cNvSpPr txBox="1"/>
          <p:nvPr>
            <p:ph idx="3" type="subTitle"/>
          </p:nvPr>
        </p:nvSpPr>
        <p:spPr>
          <a:xfrm>
            <a:off x="750588" y="3761350"/>
            <a:ext cx="2466900" cy="83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17"/>
          <p:cNvSpPr txBox="1"/>
          <p:nvPr>
            <p:ph idx="4" type="subTitle"/>
          </p:nvPr>
        </p:nvSpPr>
        <p:spPr>
          <a:xfrm>
            <a:off x="3338541" y="3768200"/>
            <a:ext cx="2466900" cy="83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17"/>
          <p:cNvSpPr txBox="1"/>
          <p:nvPr>
            <p:ph idx="5" type="subTitle"/>
          </p:nvPr>
        </p:nvSpPr>
        <p:spPr>
          <a:xfrm>
            <a:off x="5926501" y="2023150"/>
            <a:ext cx="2466900" cy="83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17"/>
          <p:cNvSpPr txBox="1"/>
          <p:nvPr>
            <p:ph idx="6" type="subTitle"/>
          </p:nvPr>
        </p:nvSpPr>
        <p:spPr>
          <a:xfrm>
            <a:off x="5926501" y="3761350"/>
            <a:ext cx="2466900" cy="83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0" name="Google Shape;320;p17"/>
          <p:cNvSpPr txBox="1"/>
          <p:nvPr>
            <p:ph idx="7" type="subTitle"/>
          </p:nvPr>
        </p:nvSpPr>
        <p:spPr>
          <a:xfrm>
            <a:off x="750588" y="1322600"/>
            <a:ext cx="2466900" cy="700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1" name="Google Shape;321;p17"/>
          <p:cNvSpPr txBox="1"/>
          <p:nvPr>
            <p:ph idx="8" type="subTitle"/>
          </p:nvPr>
        </p:nvSpPr>
        <p:spPr>
          <a:xfrm>
            <a:off x="3338545" y="1322600"/>
            <a:ext cx="2466900" cy="700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2" name="Google Shape;322;p17"/>
          <p:cNvSpPr txBox="1"/>
          <p:nvPr>
            <p:ph idx="9" type="subTitle"/>
          </p:nvPr>
        </p:nvSpPr>
        <p:spPr>
          <a:xfrm>
            <a:off x="5926502" y="1322600"/>
            <a:ext cx="2466900" cy="700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3" name="Google Shape;323;p17"/>
          <p:cNvSpPr txBox="1"/>
          <p:nvPr>
            <p:ph idx="13" type="subTitle"/>
          </p:nvPr>
        </p:nvSpPr>
        <p:spPr>
          <a:xfrm>
            <a:off x="750588" y="3061075"/>
            <a:ext cx="2466900" cy="700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4" name="Google Shape;324;p17"/>
          <p:cNvSpPr txBox="1"/>
          <p:nvPr>
            <p:ph idx="14" type="subTitle"/>
          </p:nvPr>
        </p:nvSpPr>
        <p:spPr>
          <a:xfrm>
            <a:off x="3338545" y="3060925"/>
            <a:ext cx="2466900" cy="700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5" name="Google Shape;325;p17"/>
          <p:cNvSpPr txBox="1"/>
          <p:nvPr>
            <p:ph idx="15" type="subTitle"/>
          </p:nvPr>
        </p:nvSpPr>
        <p:spPr>
          <a:xfrm>
            <a:off x="5926502" y="3060925"/>
            <a:ext cx="2466900" cy="700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26" name="Google Shape;326;p17"/>
          <p:cNvGrpSpPr/>
          <p:nvPr/>
        </p:nvGrpSpPr>
        <p:grpSpPr>
          <a:xfrm>
            <a:off x="8493289" y="-30245"/>
            <a:ext cx="699973" cy="677149"/>
            <a:chOff x="8493289" y="-20160"/>
            <a:chExt cx="699973" cy="677149"/>
          </a:xfrm>
        </p:grpSpPr>
        <p:sp>
          <p:nvSpPr>
            <p:cNvPr id="327" name="Google Shape;327;p17"/>
            <p:cNvSpPr/>
            <p:nvPr/>
          </p:nvSpPr>
          <p:spPr>
            <a:xfrm rot="-5400000">
              <a:off x="8517535" y="-31776"/>
              <a:ext cx="664111" cy="687343"/>
            </a:xfrm>
            <a:custGeom>
              <a:rect b="b" l="l" r="r" t="t"/>
              <a:pathLst>
                <a:path extrusionOk="0" h="1687" w="1630">
                  <a:moveTo>
                    <a:pt x="1630" y="0"/>
                  </a:moveTo>
                  <a:lnTo>
                    <a:pt x="1630" y="0"/>
                  </a:lnTo>
                  <a:cubicBezTo>
                    <a:pt x="1619" y="739"/>
                    <a:pt x="1619" y="739"/>
                    <a:pt x="1619" y="739"/>
                  </a:cubicBezTo>
                  <a:cubicBezTo>
                    <a:pt x="1609" y="1219"/>
                    <a:pt x="1609" y="1219"/>
                    <a:pt x="1609" y="1219"/>
                  </a:cubicBezTo>
                  <a:cubicBezTo>
                    <a:pt x="1578" y="1219"/>
                    <a:pt x="1505" y="1229"/>
                    <a:pt x="1442" y="1260"/>
                  </a:cubicBezTo>
                  <a:cubicBezTo>
                    <a:pt x="1411" y="1271"/>
                    <a:pt x="1349" y="1302"/>
                    <a:pt x="1286" y="1364"/>
                  </a:cubicBezTo>
                  <a:cubicBezTo>
                    <a:pt x="1182" y="1489"/>
                    <a:pt x="1182" y="1635"/>
                    <a:pt x="1182" y="1677"/>
                  </a:cubicBezTo>
                  <a:cubicBezTo>
                    <a:pt x="786" y="1677"/>
                    <a:pt x="390" y="1677"/>
                    <a:pt x="5" y="1687"/>
                  </a:cubicBezTo>
                  <a:cubicBezTo>
                    <a:pt x="-6" y="1562"/>
                    <a:pt x="-6" y="1333"/>
                    <a:pt x="78" y="1083"/>
                  </a:cubicBezTo>
                  <a:cubicBezTo>
                    <a:pt x="140" y="896"/>
                    <a:pt x="234" y="698"/>
                    <a:pt x="411" y="510"/>
                  </a:cubicBezTo>
                  <a:cubicBezTo>
                    <a:pt x="869" y="10"/>
                    <a:pt x="1463" y="0"/>
                    <a:pt x="163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17"/>
            <p:cNvSpPr/>
            <p:nvPr/>
          </p:nvSpPr>
          <p:spPr>
            <a:xfrm rot="-5400000">
              <a:off x="8504701" y="-31572"/>
              <a:ext cx="677149" cy="699973"/>
            </a:xfrm>
            <a:custGeom>
              <a:rect b="b" l="l" r="r" t="t"/>
              <a:pathLst>
                <a:path extrusionOk="0" h="1718" w="1662">
                  <a:moveTo>
                    <a:pt x="6" y="1718"/>
                  </a:moveTo>
                  <a:lnTo>
                    <a:pt x="6" y="1718"/>
                  </a:lnTo>
                  <a:cubicBezTo>
                    <a:pt x="-15" y="1510"/>
                    <a:pt x="-5" y="979"/>
                    <a:pt x="422" y="520"/>
                  </a:cubicBezTo>
                  <a:cubicBezTo>
                    <a:pt x="881" y="10"/>
                    <a:pt x="1495" y="0"/>
                    <a:pt x="1662" y="0"/>
                  </a:cubicBezTo>
                  <a:cubicBezTo>
                    <a:pt x="1662" y="62"/>
                    <a:pt x="1662" y="62"/>
                    <a:pt x="1662" y="62"/>
                  </a:cubicBezTo>
                  <a:cubicBezTo>
                    <a:pt x="1495" y="62"/>
                    <a:pt x="912" y="72"/>
                    <a:pt x="464" y="562"/>
                  </a:cubicBezTo>
                  <a:cubicBezTo>
                    <a:pt x="58" y="1000"/>
                    <a:pt x="47" y="1510"/>
                    <a:pt x="68" y="1718"/>
                  </a:cubicBezTo>
                  <a:lnTo>
                    <a:pt x="6" y="17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17"/>
            <p:cNvSpPr/>
            <p:nvPr/>
          </p:nvSpPr>
          <p:spPr>
            <a:xfrm rot="-5400000">
              <a:off x="8997696" y="-16495"/>
              <a:ext cx="186603" cy="196384"/>
            </a:xfrm>
            <a:custGeom>
              <a:rect b="b" l="l" r="r" t="t"/>
              <a:pathLst>
                <a:path extrusionOk="0" h="482" w="458">
                  <a:moveTo>
                    <a:pt x="0" y="482"/>
                  </a:moveTo>
                  <a:lnTo>
                    <a:pt x="0" y="482"/>
                  </a:lnTo>
                  <a:cubicBezTo>
                    <a:pt x="0" y="419"/>
                    <a:pt x="0" y="274"/>
                    <a:pt x="114" y="149"/>
                  </a:cubicBezTo>
                  <a:cubicBezTo>
                    <a:pt x="166" y="86"/>
                    <a:pt x="229" y="55"/>
                    <a:pt x="271" y="34"/>
                  </a:cubicBezTo>
                  <a:cubicBezTo>
                    <a:pt x="333" y="13"/>
                    <a:pt x="396" y="-8"/>
                    <a:pt x="458" y="3"/>
                  </a:cubicBezTo>
                  <a:cubicBezTo>
                    <a:pt x="458" y="55"/>
                    <a:pt x="458" y="55"/>
                    <a:pt x="458" y="55"/>
                  </a:cubicBezTo>
                  <a:cubicBezTo>
                    <a:pt x="406" y="55"/>
                    <a:pt x="343" y="65"/>
                    <a:pt x="302" y="86"/>
                  </a:cubicBezTo>
                  <a:cubicBezTo>
                    <a:pt x="271" y="107"/>
                    <a:pt x="208" y="138"/>
                    <a:pt x="156" y="190"/>
                  </a:cubicBezTo>
                  <a:cubicBezTo>
                    <a:pt x="62" y="294"/>
                    <a:pt x="62" y="430"/>
                    <a:pt x="62" y="482"/>
                  </a:cubicBezTo>
                  <a:lnTo>
                    <a:pt x="0" y="482"/>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17"/>
            <p:cNvSpPr/>
            <p:nvPr/>
          </p:nvSpPr>
          <p:spPr>
            <a:xfrm rot="-5400000">
              <a:off x="8718196" y="9580"/>
              <a:ext cx="436765" cy="386248"/>
            </a:xfrm>
            <a:custGeom>
              <a:rect b="b" l="l" r="r" t="t"/>
              <a:pathLst>
                <a:path extrusionOk="0" h="948" w="1072">
                  <a:moveTo>
                    <a:pt x="52" y="948"/>
                  </a:moveTo>
                  <a:lnTo>
                    <a:pt x="52" y="948"/>
                  </a:lnTo>
                  <a:cubicBezTo>
                    <a:pt x="0" y="938"/>
                    <a:pt x="0" y="938"/>
                    <a:pt x="0" y="938"/>
                  </a:cubicBezTo>
                  <a:cubicBezTo>
                    <a:pt x="10" y="865"/>
                    <a:pt x="31" y="792"/>
                    <a:pt x="52" y="729"/>
                  </a:cubicBezTo>
                  <a:cubicBezTo>
                    <a:pt x="114" y="750"/>
                    <a:pt x="114" y="750"/>
                    <a:pt x="114" y="750"/>
                  </a:cubicBezTo>
                  <a:cubicBezTo>
                    <a:pt x="83" y="813"/>
                    <a:pt x="72" y="886"/>
                    <a:pt x="52" y="948"/>
                  </a:cubicBezTo>
                  <a:moveTo>
                    <a:pt x="197" y="563"/>
                  </a:moveTo>
                  <a:lnTo>
                    <a:pt x="197" y="563"/>
                  </a:lnTo>
                  <a:cubicBezTo>
                    <a:pt x="145" y="531"/>
                    <a:pt x="145" y="531"/>
                    <a:pt x="145" y="531"/>
                  </a:cubicBezTo>
                  <a:cubicBezTo>
                    <a:pt x="187" y="469"/>
                    <a:pt x="229" y="406"/>
                    <a:pt x="281" y="354"/>
                  </a:cubicBezTo>
                  <a:cubicBezTo>
                    <a:pt x="333" y="396"/>
                    <a:pt x="333" y="396"/>
                    <a:pt x="333" y="396"/>
                  </a:cubicBezTo>
                  <a:cubicBezTo>
                    <a:pt x="281" y="448"/>
                    <a:pt x="239" y="500"/>
                    <a:pt x="197" y="563"/>
                  </a:cubicBezTo>
                  <a:moveTo>
                    <a:pt x="489" y="261"/>
                  </a:moveTo>
                  <a:lnTo>
                    <a:pt x="489" y="261"/>
                  </a:lnTo>
                  <a:cubicBezTo>
                    <a:pt x="447" y="208"/>
                    <a:pt x="447" y="208"/>
                    <a:pt x="447" y="208"/>
                  </a:cubicBezTo>
                  <a:cubicBezTo>
                    <a:pt x="510" y="167"/>
                    <a:pt x="572" y="125"/>
                    <a:pt x="635" y="104"/>
                  </a:cubicBezTo>
                  <a:cubicBezTo>
                    <a:pt x="666" y="156"/>
                    <a:pt x="666" y="156"/>
                    <a:pt x="666" y="156"/>
                  </a:cubicBezTo>
                  <a:cubicBezTo>
                    <a:pt x="604" y="188"/>
                    <a:pt x="541" y="219"/>
                    <a:pt x="489" y="261"/>
                  </a:cubicBezTo>
                  <a:moveTo>
                    <a:pt x="864" y="83"/>
                  </a:moveTo>
                  <a:lnTo>
                    <a:pt x="864" y="83"/>
                  </a:lnTo>
                  <a:cubicBezTo>
                    <a:pt x="843" y="31"/>
                    <a:pt x="843" y="31"/>
                    <a:pt x="843" y="31"/>
                  </a:cubicBezTo>
                  <a:cubicBezTo>
                    <a:pt x="916" y="11"/>
                    <a:pt x="989" y="0"/>
                    <a:pt x="1062" y="0"/>
                  </a:cubicBezTo>
                  <a:cubicBezTo>
                    <a:pt x="1072" y="63"/>
                    <a:pt x="1072" y="63"/>
                    <a:pt x="1072" y="63"/>
                  </a:cubicBezTo>
                  <a:cubicBezTo>
                    <a:pt x="1000" y="63"/>
                    <a:pt x="927" y="73"/>
                    <a:pt x="864" y="83"/>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31" name="Google Shape;331;p17"/>
          <p:cNvSpPr/>
          <p:nvPr/>
        </p:nvSpPr>
        <p:spPr>
          <a:xfrm rot="-1094586">
            <a:off x="8570560" y="682057"/>
            <a:ext cx="311831" cy="543638"/>
          </a:xfrm>
          <a:custGeom>
            <a:rect b="b" l="l" r="r" t="t"/>
            <a:pathLst>
              <a:path extrusionOk="0" h="1576" w="904">
                <a:moveTo>
                  <a:pt x="904" y="758"/>
                </a:moveTo>
                <a:lnTo>
                  <a:pt x="904" y="758"/>
                </a:lnTo>
                <a:cubicBezTo>
                  <a:pt x="904" y="758"/>
                  <a:pt x="762" y="751"/>
                  <a:pt x="654" y="819"/>
                </a:cubicBezTo>
                <a:cubicBezTo>
                  <a:pt x="628" y="803"/>
                  <a:pt x="595" y="786"/>
                  <a:pt x="553" y="774"/>
                </a:cubicBezTo>
                <a:cubicBezTo>
                  <a:pt x="502" y="758"/>
                  <a:pt x="458" y="752"/>
                  <a:pt x="424" y="751"/>
                </a:cubicBezTo>
                <a:cubicBezTo>
                  <a:pt x="451" y="501"/>
                  <a:pt x="478" y="250"/>
                  <a:pt x="505" y="0"/>
                </a:cubicBezTo>
                <a:cubicBezTo>
                  <a:pt x="505" y="0"/>
                  <a:pt x="214" y="365"/>
                  <a:pt x="248" y="771"/>
                </a:cubicBezTo>
                <a:cubicBezTo>
                  <a:pt x="180" y="766"/>
                  <a:pt x="123" y="803"/>
                  <a:pt x="113" y="845"/>
                </a:cubicBezTo>
                <a:cubicBezTo>
                  <a:pt x="75" y="857"/>
                  <a:pt x="38" y="868"/>
                  <a:pt x="0" y="879"/>
                </a:cubicBezTo>
                <a:cubicBezTo>
                  <a:pt x="40" y="886"/>
                  <a:pt x="81" y="893"/>
                  <a:pt x="121" y="900"/>
                </a:cubicBezTo>
                <a:lnTo>
                  <a:pt x="121" y="900"/>
                </a:lnTo>
                <a:cubicBezTo>
                  <a:pt x="139" y="939"/>
                  <a:pt x="182" y="977"/>
                  <a:pt x="245" y="981"/>
                </a:cubicBezTo>
                <a:cubicBezTo>
                  <a:pt x="257" y="1049"/>
                  <a:pt x="281" y="1130"/>
                  <a:pt x="315" y="1220"/>
                </a:cubicBezTo>
                <a:cubicBezTo>
                  <a:pt x="364" y="1349"/>
                  <a:pt x="441" y="1499"/>
                  <a:pt x="553" y="1576"/>
                </a:cubicBezTo>
                <a:cubicBezTo>
                  <a:pt x="431" y="960"/>
                  <a:pt x="431" y="960"/>
                  <a:pt x="431" y="960"/>
                </a:cubicBezTo>
                <a:cubicBezTo>
                  <a:pt x="431" y="960"/>
                  <a:pt x="566" y="953"/>
                  <a:pt x="654" y="873"/>
                </a:cubicBezTo>
                <a:cubicBezTo>
                  <a:pt x="654" y="873"/>
                  <a:pt x="803" y="960"/>
                  <a:pt x="870" y="960"/>
                </a:cubicBezTo>
                <a:cubicBezTo>
                  <a:pt x="715" y="853"/>
                  <a:pt x="715" y="853"/>
                  <a:pt x="715" y="853"/>
                </a:cubicBezTo>
                <a:lnTo>
                  <a:pt x="904" y="758"/>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32" name="Google Shape;332;p17"/>
          <p:cNvGrpSpPr/>
          <p:nvPr/>
        </p:nvGrpSpPr>
        <p:grpSpPr>
          <a:xfrm>
            <a:off x="56447" y="2859007"/>
            <a:ext cx="456919" cy="2284597"/>
            <a:chOff x="66525" y="2807750"/>
            <a:chExt cx="467150" cy="2335750"/>
          </a:xfrm>
        </p:grpSpPr>
        <p:sp>
          <p:nvSpPr>
            <p:cNvPr id="333" name="Google Shape;333;p17"/>
            <p:cNvSpPr/>
            <p:nvPr/>
          </p:nvSpPr>
          <p:spPr>
            <a:xfrm>
              <a:off x="284777" y="3414671"/>
              <a:ext cx="30645" cy="1588310"/>
            </a:xfrm>
            <a:custGeom>
              <a:rect b="b" l="l" r="r" t="t"/>
              <a:pathLst>
                <a:path extrusionOk="0" h="2125" w="41">
                  <a:moveTo>
                    <a:pt x="41" y="2125"/>
                  </a:moveTo>
                  <a:lnTo>
                    <a:pt x="0" y="2125"/>
                  </a:lnTo>
                  <a:lnTo>
                    <a:pt x="0" y="0"/>
                  </a:lnTo>
                  <a:lnTo>
                    <a:pt x="41" y="0"/>
                  </a:lnTo>
                  <a:lnTo>
                    <a:pt x="41" y="212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 name="Google Shape;334;p17"/>
            <p:cNvSpPr/>
            <p:nvPr/>
          </p:nvSpPr>
          <p:spPr>
            <a:xfrm>
              <a:off x="230214" y="4489490"/>
              <a:ext cx="147993" cy="513491"/>
            </a:xfrm>
            <a:custGeom>
              <a:rect b="b" l="l" r="r" t="t"/>
              <a:pathLst>
                <a:path extrusionOk="0" h="687" w="198">
                  <a:moveTo>
                    <a:pt x="198" y="687"/>
                  </a:moveTo>
                  <a:lnTo>
                    <a:pt x="0" y="687"/>
                  </a:lnTo>
                  <a:lnTo>
                    <a:pt x="0" y="0"/>
                  </a:lnTo>
                  <a:lnTo>
                    <a:pt x="198" y="0"/>
                  </a:lnTo>
                  <a:lnTo>
                    <a:pt x="198" y="687"/>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17"/>
            <p:cNvSpPr/>
            <p:nvPr/>
          </p:nvSpPr>
          <p:spPr>
            <a:xfrm>
              <a:off x="89696" y="4987285"/>
              <a:ext cx="420809" cy="156215"/>
            </a:xfrm>
            <a:custGeom>
              <a:rect b="b" l="l" r="r" t="t"/>
              <a:pathLst>
                <a:path extrusionOk="0" h="209" w="563">
                  <a:moveTo>
                    <a:pt x="563" y="209"/>
                  </a:moveTo>
                  <a:lnTo>
                    <a:pt x="563" y="209"/>
                  </a:lnTo>
                  <a:cubicBezTo>
                    <a:pt x="11" y="209"/>
                    <a:pt x="11" y="209"/>
                    <a:pt x="11" y="209"/>
                  </a:cubicBezTo>
                  <a:cubicBezTo>
                    <a:pt x="11" y="209"/>
                    <a:pt x="0" y="209"/>
                    <a:pt x="0" y="198"/>
                  </a:cubicBezTo>
                  <a:cubicBezTo>
                    <a:pt x="0" y="11"/>
                    <a:pt x="0" y="11"/>
                    <a:pt x="0" y="11"/>
                  </a:cubicBezTo>
                  <a:lnTo>
                    <a:pt x="11" y="0"/>
                  </a:lnTo>
                  <a:cubicBezTo>
                    <a:pt x="563" y="0"/>
                    <a:pt x="563" y="0"/>
                    <a:pt x="563" y="0"/>
                  </a:cubicBezTo>
                  <a:lnTo>
                    <a:pt x="563" y="11"/>
                  </a:lnTo>
                  <a:cubicBezTo>
                    <a:pt x="563" y="198"/>
                    <a:pt x="563" y="198"/>
                    <a:pt x="563" y="198"/>
                  </a:cubicBezTo>
                  <a:cubicBezTo>
                    <a:pt x="563" y="209"/>
                    <a:pt x="563" y="209"/>
                    <a:pt x="563" y="209"/>
                  </a:cubicBezTo>
                  <a:close/>
                </a:path>
              </a:pathLst>
            </a:custGeom>
            <a:solidFill>
              <a:schemeClr val="accent5"/>
            </a:solidFill>
            <a:ln>
              <a:noFill/>
            </a:ln>
          </p:spPr>
          <p:txBody>
            <a:bodyPr anchorCtr="1" anchor="ctr" bIns="30225" lIns="90000" spcFirstLastPara="1" rIns="90000" wrap="square" tIns="30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17"/>
            <p:cNvSpPr/>
            <p:nvPr/>
          </p:nvSpPr>
          <p:spPr>
            <a:xfrm>
              <a:off x="66525" y="2807750"/>
              <a:ext cx="467150" cy="926078"/>
            </a:xfrm>
            <a:custGeom>
              <a:rect b="b" l="l" r="r" t="t"/>
              <a:pathLst>
                <a:path extrusionOk="0" h="1239" w="625">
                  <a:moveTo>
                    <a:pt x="594" y="1239"/>
                  </a:moveTo>
                  <a:lnTo>
                    <a:pt x="594" y="1239"/>
                  </a:lnTo>
                  <a:cubicBezTo>
                    <a:pt x="42" y="1239"/>
                    <a:pt x="42" y="1239"/>
                    <a:pt x="42" y="1239"/>
                  </a:cubicBezTo>
                  <a:cubicBezTo>
                    <a:pt x="21" y="1239"/>
                    <a:pt x="0" y="1229"/>
                    <a:pt x="0" y="1197"/>
                  </a:cubicBezTo>
                  <a:cubicBezTo>
                    <a:pt x="0" y="41"/>
                    <a:pt x="0" y="41"/>
                    <a:pt x="0" y="41"/>
                  </a:cubicBezTo>
                  <a:cubicBezTo>
                    <a:pt x="0" y="20"/>
                    <a:pt x="21" y="0"/>
                    <a:pt x="42" y="0"/>
                  </a:cubicBezTo>
                  <a:cubicBezTo>
                    <a:pt x="594" y="0"/>
                    <a:pt x="594" y="0"/>
                    <a:pt x="594" y="0"/>
                  </a:cubicBezTo>
                  <a:cubicBezTo>
                    <a:pt x="615" y="0"/>
                    <a:pt x="625" y="20"/>
                    <a:pt x="625" y="41"/>
                  </a:cubicBezTo>
                  <a:cubicBezTo>
                    <a:pt x="625" y="1197"/>
                    <a:pt x="625" y="1197"/>
                    <a:pt x="625" y="1197"/>
                  </a:cubicBezTo>
                  <a:cubicBezTo>
                    <a:pt x="625" y="1229"/>
                    <a:pt x="615" y="1239"/>
                    <a:pt x="594" y="123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17"/>
            <p:cNvSpPr/>
            <p:nvPr/>
          </p:nvSpPr>
          <p:spPr>
            <a:xfrm>
              <a:off x="191347" y="2877262"/>
              <a:ext cx="225727" cy="225727"/>
            </a:xfrm>
            <a:custGeom>
              <a:rect b="b" l="l" r="r" t="t"/>
              <a:pathLst>
                <a:path extrusionOk="0" h="302" w="302">
                  <a:moveTo>
                    <a:pt x="302" y="157"/>
                  </a:moveTo>
                  <a:lnTo>
                    <a:pt x="302" y="157"/>
                  </a:lnTo>
                  <a:cubicBezTo>
                    <a:pt x="302" y="240"/>
                    <a:pt x="229" y="302"/>
                    <a:pt x="146" y="302"/>
                  </a:cubicBezTo>
                  <a:cubicBezTo>
                    <a:pt x="62" y="302"/>
                    <a:pt x="0" y="240"/>
                    <a:pt x="0" y="157"/>
                  </a:cubicBezTo>
                  <a:cubicBezTo>
                    <a:pt x="0" y="73"/>
                    <a:pt x="62" y="0"/>
                    <a:pt x="146" y="0"/>
                  </a:cubicBezTo>
                  <a:cubicBezTo>
                    <a:pt x="229" y="0"/>
                    <a:pt x="302" y="73"/>
                    <a:pt x="302" y="15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 name="Google Shape;338;p17"/>
            <p:cNvSpPr/>
            <p:nvPr/>
          </p:nvSpPr>
          <p:spPr>
            <a:xfrm>
              <a:off x="191347" y="3150077"/>
              <a:ext cx="225727" cy="225727"/>
            </a:xfrm>
            <a:custGeom>
              <a:rect b="b" l="l" r="r" t="t"/>
              <a:pathLst>
                <a:path extrusionOk="0" h="302" w="302">
                  <a:moveTo>
                    <a:pt x="302" y="156"/>
                  </a:moveTo>
                  <a:lnTo>
                    <a:pt x="302" y="156"/>
                  </a:lnTo>
                  <a:cubicBezTo>
                    <a:pt x="302" y="239"/>
                    <a:pt x="229" y="302"/>
                    <a:pt x="146" y="302"/>
                  </a:cubicBezTo>
                  <a:cubicBezTo>
                    <a:pt x="62" y="302"/>
                    <a:pt x="0" y="239"/>
                    <a:pt x="0" y="156"/>
                  </a:cubicBezTo>
                  <a:cubicBezTo>
                    <a:pt x="0" y="73"/>
                    <a:pt x="62" y="0"/>
                    <a:pt x="146" y="0"/>
                  </a:cubicBezTo>
                  <a:cubicBezTo>
                    <a:pt x="229" y="0"/>
                    <a:pt x="302" y="73"/>
                    <a:pt x="302" y="156"/>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 name="Google Shape;339;p17"/>
            <p:cNvSpPr/>
            <p:nvPr/>
          </p:nvSpPr>
          <p:spPr>
            <a:xfrm>
              <a:off x="191347" y="3414671"/>
              <a:ext cx="225727" cy="225727"/>
            </a:xfrm>
            <a:custGeom>
              <a:rect b="b" l="l" r="r" t="t"/>
              <a:pathLst>
                <a:path extrusionOk="0" h="302" w="302">
                  <a:moveTo>
                    <a:pt x="302" y="156"/>
                  </a:moveTo>
                  <a:lnTo>
                    <a:pt x="302" y="156"/>
                  </a:lnTo>
                  <a:cubicBezTo>
                    <a:pt x="302" y="240"/>
                    <a:pt x="229" y="302"/>
                    <a:pt x="146" y="302"/>
                  </a:cubicBezTo>
                  <a:cubicBezTo>
                    <a:pt x="62" y="302"/>
                    <a:pt x="0" y="240"/>
                    <a:pt x="0" y="156"/>
                  </a:cubicBezTo>
                  <a:cubicBezTo>
                    <a:pt x="0" y="73"/>
                    <a:pt x="62" y="0"/>
                    <a:pt x="146" y="0"/>
                  </a:cubicBezTo>
                  <a:cubicBezTo>
                    <a:pt x="229" y="0"/>
                    <a:pt x="302" y="73"/>
                    <a:pt x="302" y="15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 name="Google Shape;340;p17"/>
            <p:cNvSpPr/>
            <p:nvPr/>
          </p:nvSpPr>
          <p:spPr>
            <a:xfrm>
              <a:off x="230214" y="2898190"/>
              <a:ext cx="100904" cy="127065"/>
            </a:xfrm>
            <a:custGeom>
              <a:rect b="b" l="l" r="r" t="t"/>
              <a:pathLst>
                <a:path extrusionOk="0" h="170" w="135">
                  <a:moveTo>
                    <a:pt x="21" y="45"/>
                  </a:moveTo>
                  <a:lnTo>
                    <a:pt x="21" y="45"/>
                  </a:lnTo>
                  <a:cubicBezTo>
                    <a:pt x="-11" y="97"/>
                    <a:pt x="0" y="170"/>
                    <a:pt x="10" y="170"/>
                  </a:cubicBezTo>
                  <a:cubicBezTo>
                    <a:pt x="21" y="170"/>
                    <a:pt x="21" y="129"/>
                    <a:pt x="62" y="76"/>
                  </a:cubicBezTo>
                  <a:cubicBezTo>
                    <a:pt x="94" y="24"/>
                    <a:pt x="135" y="14"/>
                    <a:pt x="135" y="4"/>
                  </a:cubicBezTo>
                  <a:cubicBezTo>
                    <a:pt x="125" y="-7"/>
                    <a:pt x="52" y="4"/>
                    <a:pt x="21" y="45"/>
                  </a:cubicBezTo>
                  <a:close/>
                </a:path>
              </a:pathLst>
            </a:custGeom>
            <a:solidFill>
              <a:srgbClr val="F1EDE8">
                <a:alpha val="54720"/>
              </a:srgbClr>
            </a:solidFill>
            <a:ln>
              <a:noFill/>
            </a:ln>
          </p:spPr>
          <p:txBody>
            <a:bodyPr anchorCtr="1" anchor="ctr" bIns="16200" lIns="90000" spcFirstLastPara="1" rIns="90000" wrap="square" tIns="16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17"/>
            <p:cNvSpPr/>
            <p:nvPr/>
          </p:nvSpPr>
          <p:spPr>
            <a:xfrm>
              <a:off x="230214" y="3181470"/>
              <a:ext cx="100904" cy="124075"/>
            </a:xfrm>
            <a:custGeom>
              <a:rect b="b" l="l" r="r" t="t"/>
              <a:pathLst>
                <a:path extrusionOk="0" h="166" w="135">
                  <a:moveTo>
                    <a:pt x="21" y="52"/>
                  </a:moveTo>
                  <a:lnTo>
                    <a:pt x="21" y="52"/>
                  </a:lnTo>
                  <a:cubicBezTo>
                    <a:pt x="-11" y="93"/>
                    <a:pt x="0" y="166"/>
                    <a:pt x="10" y="166"/>
                  </a:cubicBezTo>
                  <a:cubicBezTo>
                    <a:pt x="21" y="166"/>
                    <a:pt x="21" y="124"/>
                    <a:pt x="62" y="72"/>
                  </a:cubicBezTo>
                  <a:cubicBezTo>
                    <a:pt x="94" y="20"/>
                    <a:pt x="135" y="10"/>
                    <a:pt x="135" y="0"/>
                  </a:cubicBezTo>
                  <a:cubicBezTo>
                    <a:pt x="125" y="0"/>
                    <a:pt x="52" y="0"/>
                    <a:pt x="21" y="52"/>
                  </a:cubicBezTo>
                  <a:close/>
                </a:path>
              </a:pathLst>
            </a:custGeom>
            <a:solidFill>
              <a:srgbClr val="F1EDE8">
                <a:alpha val="54720"/>
              </a:srgbClr>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17"/>
            <p:cNvSpPr/>
            <p:nvPr/>
          </p:nvSpPr>
          <p:spPr>
            <a:xfrm>
              <a:off x="230214" y="3443074"/>
              <a:ext cx="100904" cy="127065"/>
            </a:xfrm>
            <a:custGeom>
              <a:rect b="b" l="l" r="r" t="t"/>
              <a:pathLst>
                <a:path extrusionOk="0" h="170" w="135">
                  <a:moveTo>
                    <a:pt x="21" y="56"/>
                  </a:moveTo>
                  <a:lnTo>
                    <a:pt x="21" y="56"/>
                  </a:lnTo>
                  <a:cubicBezTo>
                    <a:pt x="-11" y="97"/>
                    <a:pt x="0" y="170"/>
                    <a:pt x="10" y="170"/>
                  </a:cubicBezTo>
                  <a:cubicBezTo>
                    <a:pt x="21" y="170"/>
                    <a:pt x="21" y="129"/>
                    <a:pt x="62" y="77"/>
                  </a:cubicBezTo>
                  <a:cubicBezTo>
                    <a:pt x="94" y="24"/>
                    <a:pt x="135" y="14"/>
                    <a:pt x="135" y="4"/>
                  </a:cubicBezTo>
                  <a:cubicBezTo>
                    <a:pt x="125" y="-7"/>
                    <a:pt x="52" y="4"/>
                    <a:pt x="21" y="56"/>
                  </a:cubicBezTo>
                  <a:close/>
                </a:path>
              </a:pathLst>
            </a:custGeom>
            <a:solidFill>
              <a:srgbClr val="F1EDE8">
                <a:alpha val="54720"/>
              </a:srgbClr>
            </a:solidFill>
            <a:ln>
              <a:noFill/>
            </a:ln>
          </p:spPr>
          <p:txBody>
            <a:bodyPr anchorCtr="1" anchor="ctr" bIns="16200" lIns="90000" spcFirstLastPara="1" rIns="90000" wrap="square" tIns="16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17"/>
            <p:cNvSpPr/>
            <p:nvPr/>
          </p:nvSpPr>
          <p:spPr>
            <a:xfrm>
              <a:off x="230214" y="4979810"/>
              <a:ext cx="147993" cy="15696"/>
            </a:xfrm>
            <a:custGeom>
              <a:rect b="b" l="l" r="r" t="t"/>
              <a:pathLst>
                <a:path extrusionOk="0" h="21" w="198">
                  <a:moveTo>
                    <a:pt x="198" y="21"/>
                  </a:moveTo>
                  <a:lnTo>
                    <a:pt x="0" y="21"/>
                  </a:lnTo>
                  <a:lnTo>
                    <a:pt x="0" y="0"/>
                  </a:lnTo>
                  <a:lnTo>
                    <a:pt x="198" y="0"/>
                  </a:lnTo>
                  <a:lnTo>
                    <a:pt x="198" y="21"/>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44" name="Shape 344"/>
        <p:cNvGrpSpPr/>
        <p:nvPr/>
      </p:nvGrpSpPr>
      <p:grpSpPr>
        <a:xfrm>
          <a:off x="0" y="0"/>
          <a:ext cx="0" cy="0"/>
          <a:chOff x="0" y="0"/>
          <a:chExt cx="0" cy="0"/>
        </a:xfrm>
      </p:grpSpPr>
      <p:sp>
        <p:nvSpPr>
          <p:cNvPr id="345" name="Google Shape;345;p18"/>
          <p:cNvSpPr txBox="1"/>
          <p:nvPr>
            <p:ph type="title"/>
          </p:nvPr>
        </p:nvSpPr>
        <p:spPr>
          <a:xfrm>
            <a:off x="4685892" y="683500"/>
            <a:ext cx="3732000" cy="96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6" name="Google Shape;346;p18"/>
          <p:cNvSpPr txBox="1"/>
          <p:nvPr>
            <p:ph idx="1" type="subTitle"/>
          </p:nvPr>
        </p:nvSpPr>
        <p:spPr>
          <a:xfrm>
            <a:off x="4685850" y="1652200"/>
            <a:ext cx="3732000" cy="123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18"/>
          <p:cNvSpPr txBox="1"/>
          <p:nvPr/>
        </p:nvSpPr>
        <p:spPr>
          <a:xfrm>
            <a:off x="4792525" y="3483462"/>
            <a:ext cx="3625200" cy="594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b="1" lang="en" sz="1000" u="sng">
                <a:solidFill>
                  <a:schemeClr val="dk1"/>
                </a:solidFill>
                <a:latin typeface="Karla"/>
                <a:ea typeface="Karla"/>
                <a:cs typeface="Karla"/>
                <a:sym typeface="Karla"/>
                <a:hlinkClick r:id="rId2">
                  <a:extLst>
                    <a:ext uri="{A12FA001-AC4F-418D-AE19-62706E023703}">
                      <ahyp:hlinkClr val="tx"/>
                    </a:ext>
                  </a:extLst>
                </a:hlinkClick>
              </a:rPr>
              <a:t>Slidesgo</a:t>
            </a:r>
            <a:r>
              <a:rPr lang="en" sz="1000">
                <a:solidFill>
                  <a:schemeClr val="dk1"/>
                </a:solidFill>
                <a:latin typeface="Karla"/>
                <a:ea typeface="Karla"/>
                <a:cs typeface="Karla"/>
                <a:sym typeface="Karla"/>
              </a:rPr>
              <a:t>, and includes icons by </a:t>
            </a:r>
            <a:r>
              <a:rPr b="1" lang="en" sz="1000" u="sng">
                <a:solidFill>
                  <a:schemeClr val="dk1"/>
                </a:solidFill>
                <a:latin typeface="Karla"/>
                <a:ea typeface="Karla"/>
                <a:cs typeface="Karla"/>
                <a:sym typeface="Karla"/>
                <a:hlinkClick r:id="rId3">
                  <a:extLst>
                    <a:ext uri="{A12FA001-AC4F-418D-AE19-62706E023703}">
                      <ahyp:hlinkClr val="tx"/>
                    </a:ext>
                  </a:extLst>
                </a:hlinkClick>
              </a:rPr>
              <a:t>Flaticon</a:t>
            </a:r>
            <a:r>
              <a:rPr lang="en" sz="1000">
                <a:solidFill>
                  <a:schemeClr val="dk1"/>
                </a:solidFill>
                <a:latin typeface="Karla"/>
                <a:ea typeface="Karla"/>
                <a:cs typeface="Karla"/>
                <a:sym typeface="Karla"/>
              </a:rPr>
              <a:t>, and infographics &amp; images by </a:t>
            </a:r>
            <a:r>
              <a:rPr b="1" lang="en" sz="1000" u="sng">
                <a:solidFill>
                  <a:schemeClr val="dk1"/>
                </a:solidFill>
                <a:latin typeface="Karla"/>
                <a:ea typeface="Karla"/>
                <a:cs typeface="Karla"/>
                <a:sym typeface="Karla"/>
                <a:hlinkClick r:id="rId4">
                  <a:extLst>
                    <a:ext uri="{A12FA001-AC4F-418D-AE19-62706E023703}">
                      <ahyp:hlinkClr val="tx"/>
                    </a:ext>
                  </a:extLst>
                </a:hlinkClick>
              </a:rPr>
              <a:t>Freepik</a:t>
            </a:r>
            <a:r>
              <a:rPr lang="en" sz="1000" u="sng">
                <a:solidFill>
                  <a:schemeClr val="dk1"/>
                </a:solidFill>
                <a:latin typeface="Karla"/>
                <a:ea typeface="Karla"/>
                <a:cs typeface="Karla"/>
                <a:sym typeface="Karla"/>
              </a:rPr>
              <a:t> </a:t>
            </a:r>
            <a:endParaRPr b="1" sz="1000" u="sng">
              <a:solidFill>
                <a:schemeClr val="dk1"/>
              </a:solidFill>
              <a:latin typeface="Karla"/>
              <a:ea typeface="Karla"/>
              <a:cs typeface="Karla"/>
              <a:sym typeface="Karla"/>
            </a:endParaRPr>
          </a:p>
        </p:txBody>
      </p:sp>
      <p:grpSp>
        <p:nvGrpSpPr>
          <p:cNvPr id="348" name="Google Shape;348;p18"/>
          <p:cNvGrpSpPr/>
          <p:nvPr/>
        </p:nvGrpSpPr>
        <p:grpSpPr>
          <a:xfrm>
            <a:off x="-110796" y="-50425"/>
            <a:ext cx="4412738" cy="5381012"/>
            <a:chOff x="-110796" y="-50425"/>
            <a:chExt cx="4412738" cy="5381012"/>
          </a:xfrm>
        </p:grpSpPr>
        <p:grpSp>
          <p:nvGrpSpPr>
            <p:cNvPr id="349" name="Google Shape;349;p18"/>
            <p:cNvGrpSpPr/>
            <p:nvPr/>
          </p:nvGrpSpPr>
          <p:grpSpPr>
            <a:xfrm rot="-5400000">
              <a:off x="2851285" y="-841790"/>
              <a:ext cx="659292" cy="2242023"/>
              <a:chOff x="-943070" y="933100"/>
              <a:chExt cx="1108800" cy="3770640"/>
            </a:xfrm>
          </p:grpSpPr>
          <p:sp>
            <p:nvSpPr>
              <p:cNvPr id="350" name="Google Shape;350;p18"/>
              <p:cNvSpPr/>
              <p:nvPr/>
            </p:nvSpPr>
            <p:spPr>
              <a:xfrm>
                <a:off x="-923270" y="953620"/>
                <a:ext cx="1062360" cy="3730320"/>
              </a:xfrm>
              <a:custGeom>
                <a:rect b="b" l="l" r="r" t="t"/>
                <a:pathLst>
                  <a:path extrusionOk="0" h="10362" w="2951">
                    <a:moveTo>
                      <a:pt x="2066" y="7799"/>
                    </a:moveTo>
                    <a:lnTo>
                      <a:pt x="2066" y="7799"/>
                    </a:lnTo>
                    <a:cubicBezTo>
                      <a:pt x="2066" y="8058"/>
                      <a:pt x="2324" y="8279"/>
                      <a:pt x="2637" y="8279"/>
                    </a:cubicBezTo>
                    <a:cubicBezTo>
                      <a:pt x="2951" y="8279"/>
                      <a:pt x="2951" y="8279"/>
                      <a:pt x="2951" y="8279"/>
                    </a:cubicBezTo>
                    <a:cubicBezTo>
                      <a:pt x="2951" y="10362"/>
                      <a:pt x="2951" y="10362"/>
                      <a:pt x="2951" y="10362"/>
                    </a:cubicBezTo>
                    <a:cubicBezTo>
                      <a:pt x="2637" y="10362"/>
                      <a:pt x="2637" y="10362"/>
                      <a:pt x="2637" y="10362"/>
                    </a:cubicBezTo>
                    <a:cubicBezTo>
                      <a:pt x="1181" y="10362"/>
                      <a:pt x="0" y="9199"/>
                      <a:pt x="0" y="7799"/>
                    </a:cubicBezTo>
                    <a:cubicBezTo>
                      <a:pt x="0" y="2561"/>
                      <a:pt x="0" y="2561"/>
                      <a:pt x="0" y="2561"/>
                    </a:cubicBezTo>
                    <a:cubicBezTo>
                      <a:pt x="0" y="1142"/>
                      <a:pt x="1181" y="0"/>
                      <a:pt x="2637" y="0"/>
                    </a:cubicBezTo>
                    <a:cubicBezTo>
                      <a:pt x="2951" y="0"/>
                      <a:pt x="2951" y="0"/>
                      <a:pt x="2951" y="0"/>
                    </a:cubicBezTo>
                    <a:cubicBezTo>
                      <a:pt x="2951" y="2083"/>
                      <a:pt x="2951" y="2083"/>
                      <a:pt x="2951" y="2083"/>
                    </a:cubicBezTo>
                    <a:cubicBezTo>
                      <a:pt x="2637" y="2083"/>
                      <a:pt x="2637" y="2083"/>
                      <a:pt x="2637" y="2083"/>
                    </a:cubicBezTo>
                    <a:cubicBezTo>
                      <a:pt x="2324" y="2083"/>
                      <a:pt x="2066" y="2305"/>
                      <a:pt x="2066" y="2561"/>
                    </a:cubicBezTo>
                    <a:lnTo>
                      <a:pt x="2066" y="7799"/>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18"/>
              <p:cNvSpPr/>
              <p:nvPr/>
            </p:nvSpPr>
            <p:spPr>
              <a:xfrm>
                <a:off x="-943070" y="933100"/>
                <a:ext cx="1082160" cy="3770640"/>
              </a:xfrm>
              <a:custGeom>
                <a:rect b="b" l="l" r="r" t="t"/>
                <a:pathLst>
                  <a:path extrusionOk="0" h="10474" w="3006">
                    <a:moveTo>
                      <a:pt x="3006" y="10474"/>
                    </a:moveTo>
                    <a:lnTo>
                      <a:pt x="3006" y="10474"/>
                    </a:lnTo>
                    <a:cubicBezTo>
                      <a:pt x="2692" y="10474"/>
                      <a:pt x="2692" y="10474"/>
                      <a:pt x="2692" y="10474"/>
                    </a:cubicBezTo>
                    <a:cubicBezTo>
                      <a:pt x="1198" y="10474"/>
                      <a:pt x="0" y="9293"/>
                      <a:pt x="0" y="7856"/>
                    </a:cubicBezTo>
                    <a:cubicBezTo>
                      <a:pt x="0" y="2618"/>
                      <a:pt x="0" y="2618"/>
                      <a:pt x="0" y="2618"/>
                    </a:cubicBezTo>
                    <a:cubicBezTo>
                      <a:pt x="0" y="1181"/>
                      <a:pt x="1198" y="0"/>
                      <a:pt x="2692" y="0"/>
                    </a:cubicBezTo>
                    <a:cubicBezTo>
                      <a:pt x="3006" y="0"/>
                      <a:pt x="3006" y="0"/>
                      <a:pt x="3006" y="0"/>
                    </a:cubicBezTo>
                    <a:cubicBezTo>
                      <a:pt x="3006" y="112"/>
                      <a:pt x="3006" y="112"/>
                      <a:pt x="3006" y="112"/>
                    </a:cubicBezTo>
                    <a:cubicBezTo>
                      <a:pt x="2692" y="112"/>
                      <a:pt x="2692" y="112"/>
                      <a:pt x="2692" y="112"/>
                    </a:cubicBezTo>
                    <a:cubicBezTo>
                      <a:pt x="1273" y="112"/>
                      <a:pt x="112" y="1236"/>
                      <a:pt x="112" y="2618"/>
                    </a:cubicBezTo>
                    <a:cubicBezTo>
                      <a:pt x="112" y="7856"/>
                      <a:pt x="112" y="7856"/>
                      <a:pt x="112" y="7856"/>
                    </a:cubicBezTo>
                    <a:cubicBezTo>
                      <a:pt x="112" y="9239"/>
                      <a:pt x="1273" y="10363"/>
                      <a:pt x="2692" y="10363"/>
                    </a:cubicBezTo>
                    <a:cubicBezTo>
                      <a:pt x="3006" y="10363"/>
                      <a:pt x="3006" y="10363"/>
                      <a:pt x="3006" y="10363"/>
                    </a:cubicBezTo>
                    <a:lnTo>
                      <a:pt x="3006" y="10474"/>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18"/>
              <p:cNvSpPr/>
              <p:nvPr/>
            </p:nvSpPr>
            <p:spPr>
              <a:xfrm>
                <a:off x="-199310" y="1683340"/>
                <a:ext cx="338400" cy="2270520"/>
              </a:xfrm>
              <a:custGeom>
                <a:rect b="b" l="l" r="r" t="t"/>
                <a:pathLst>
                  <a:path extrusionOk="0" h="6307" w="940">
                    <a:moveTo>
                      <a:pt x="940" y="6307"/>
                    </a:moveTo>
                    <a:lnTo>
                      <a:pt x="940" y="6307"/>
                    </a:lnTo>
                    <a:cubicBezTo>
                      <a:pt x="626" y="6307"/>
                      <a:pt x="626" y="6307"/>
                      <a:pt x="626" y="6307"/>
                    </a:cubicBezTo>
                    <a:cubicBezTo>
                      <a:pt x="295" y="6307"/>
                      <a:pt x="0" y="6066"/>
                      <a:pt x="0" y="5772"/>
                    </a:cubicBezTo>
                    <a:cubicBezTo>
                      <a:pt x="0" y="534"/>
                      <a:pt x="0" y="534"/>
                      <a:pt x="0" y="534"/>
                    </a:cubicBezTo>
                    <a:cubicBezTo>
                      <a:pt x="0" y="240"/>
                      <a:pt x="295" y="0"/>
                      <a:pt x="626" y="0"/>
                    </a:cubicBezTo>
                    <a:cubicBezTo>
                      <a:pt x="940" y="0"/>
                      <a:pt x="940" y="0"/>
                      <a:pt x="940" y="0"/>
                    </a:cubicBezTo>
                    <a:cubicBezTo>
                      <a:pt x="940" y="111"/>
                      <a:pt x="940" y="111"/>
                      <a:pt x="940" y="111"/>
                    </a:cubicBezTo>
                    <a:cubicBezTo>
                      <a:pt x="626" y="111"/>
                      <a:pt x="626" y="111"/>
                      <a:pt x="626" y="111"/>
                    </a:cubicBezTo>
                    <a:cubicBezTo>
                      <a:pt x="350" y="111"/>
                      <a:pt x="110" y="295"/>
                      <a:pt x="110" y="534"/>
                    </a:cubicBezTo>
                    <a:cubicBezTo>
                      <a:pt x="110" y="5772"/>
                      <a:pt x="110" y="5772"/>
                      <a:pt x="110" y="5772"/>
                    </a:cubicBezTo>
                    <a:cubicBezTo>
                      <a:pt x="110" y="6011"/>
                      <a:pt x="350" y="6195"/>
                      <a:pt x="626" y="6195"/>
                    </a:cubicBezTo>
                    <a:cubicBezTo>
                      <a:pt x="940" y="6195"/>
                      <a:pt x="940" y="6195"/>
                      <a:pt x="940" y="6195"/>
                    </a:cubicBezTo>
                    <a:lnTo>
                      <a:pt x="940" y="630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18"/>
              <p:cNvSpPr/>
              <p:nvPr/>
            </p:nvSpPr>
            <p:spPr>
              <a:xfrm>
                <a:off x="-564350" y="1284820"/>
                <a:ext cx="730080" cy="3100320"/>
              </a:xfrm>
              <a:custGeom>
                <a:rect b="b" l="l" r="r" t="t"/>
                <a:pathLst>
                  <a:path extrusionOk="0" h="8612" w="2028">
                    <a:moveTo>
                      <a:pt x="2028" y="8612"/>
                    </a:moveTo>
                    <a:lnTo>
                      <a:pt x="2028" y="8612"/>
                    </a:lnTo>
                    <a:cubicBezTo>
                      <a:pt x="1715" y="8612"/>
                      <a:pt x="1715" y="8612"/>
                      <a:pt x="1715" y="8612"/>
                    </a:cubicBezTo>
                    <a:cubicBezTo>
                      <a:pt x="1695" y="8612"/>
                      <a:pt x="1678" y="8612"/>
                      <a:pt x="1658" y="8612"/>
                    </a:cubicBezTo>
                    <a:cubicBezTo>
                      <a:pt x="1658" y="8520"/>
                      <a:pt x="1658" y="8520"/>
                      <a:pt x="1658" y="8520"/>
                    </a:cubicBezTo>
                    <a:cubicBezTo>
                      <a:pt x="1678" y="8520"/>
                      <a:pt x="1695" y="8520"/>
                      <a:pt x="1715" y="8520"/>
                    </a:cubicBezTo>
                    <a:cubicBezTo>
                      <a:pt x="2028" y="8520"/>
                      <a:pt x="2028" y="8520"/>
                      <a:pt x="2028" y="8520"/>
                    </a:cubicBezTo>
                    <a:lnTo>
                      <a:pt x="2028" y="8612"/>
                    </a:lnTo>
                    <a:moveTo>
                      <a:pt x="1272" y="8575"/>
                    </a:moveTo>
                    <a:lnTo>
                      <a:pt x="1272" y="8575"/>
                    </a:lnTo>
                    <a:cubicBezTo>
                      <a:pt x="1161" y="8538"/>
                      <a:pt x="1031" y="8483"/>
                      <a:pt x="922" y="8428"/>
                    </a:cubicBezTo>
                    <a:cubicBezTo>
                      <a:pt x="959" y="8336"/>
                      <a:pt x="959" y="8336"/>
                      <a:pt x="959" y="8336"/>
                    </a:cubicBezTo>
                    <a:cubicBezTo>
                      <a:pt x="1069" y="8391"/>
                      <a:pt x="1180" y="8428"/>
                      <a:pt x="1309" y="8465"/>
                    </a:cubicBezTo>
                    <a:lnTo>
                      <a:pt x="1272" y="8575"/>
                    </a:lnTo>
                    <a:moveTo>
                      <a:pt x="589" y="8224"/>
                    </a:moveTo>
                    <a:lnTo>
                      <a:pt x="589" y="8224"/>
                    </a:lnTo>
                    <a:cubicBezTo>
                      <a:pt x="497" y="8132"/>
                      <a:pt x="405" y="8040"/>
                      <a:pt x="331" y="7948"/>
                    </a:cubicBezTo>
                    <a:cubicBezTo>
                      <a:pt x="405" y="7874"/>
                      <a:pt x="405" y="7874"/>
                      <a:pt x="405" y="7874"/>
                    </a:cubicBezTo>
                    <a:cubicBezTo>
                      <a:pt x="479" y="7966"/>
                      <a:pt x="571" y="8058"/>
                      <a:pt x="663" y="8132"/>
                    </a:cubicBezTo>
                    <a:lnTo>
                      <a:pt x="589" y="8224"/>
                    </a:lnTo>
                    <a:moveTo>
                      <a:pt x="129" y="7615"/>
                    </a:moveTo>
                    <a:lnTo>
                      <a:pt x="129" y="7615"/>
                    </a:lnTo>
                    <a:cubicBezTo>
                      <a:pt x="74" y="7488"/>
                      <a:pt x="37" y="7377"/>
                      <a:pt x="17" y="7247"/>
                    </a:cubicBezTo>
                    <a:cubicBezTo>
                      <a:pt x="129" y="7230"/>
                      <a:pt x="129" y="7230"/>
                      <a:pt x="129" y="7230"/>
                    </a:cubicBezTo>
                    <a:cubicBezTo>
                      <a:pt x="146" y="7339"/>
                      <a:pt x="184" y="7469"/>
                      <a:pt x="239" y="7580"/>
                    </a:cubicBezTo>
                    <a:lnTo>
                      <a:pt x="129" y="7615"/>
                    </a:lnTo>
                    <a:moveTo>
                      <a:pt x="109" y="6860"/>
                    </a:moveTo>
                    <a:lnTo>
                      <a:pt x="109" y="6860"/>
                    </a:lnTo>
                    <a:cubicBezTo>
                      <a:pt x="0" y="6860"/>
                      <a:pt x="0" y="6860"/>
                      <a:pt x="0" y="6860"/>
                    </a:cubicBezTo>
                    <a:cubicBezTo>
                      <a:pt x="0" y="6491"/>
                      <a:pt x="0" y="6491"/>
                      <a:pt x="0" y="6491"/>
                    </a:cubicBezTo>
                    <a:cubicBezTo>
                      <a:pt x="109" y="6491"/>
                      <a:pt x="109" y="6491"/>
                      <a:pt x="109" y="6491"/>
                    </a:cubicBezTo>
                    <a:lnTo>
                      <a:pt x="109" y="6860"/>
                    </a:lnTo>
                    <a:moveTo>
                      <a:pt x="109" y="6123"/>
                    </a:moveTo>
                    <a:lnTo>
                      <a:pt x="109" y="6123"/>
                    </a:lnTo>
                    <a:cubicBezTo>
                      <a:pt x="0" y="6123"/>
                      <a:pt x="0" y="6123"/>
                      <a:pt x="0" y="6123"/>
                    </a:cubicBezTo>
                    <a:cubicBezTo>
                      <a:pt x="0" y="5736"/>
                      <a:pt x="0" y="5736"/>
                      <a:pt x="0" y="5736"/>
                    </a:cubicBezTo>
                    <a:cubicBezTo>
                      <a:pt x="109" y="5736"/>
                      <a:pt x="109" y="5736"/>
                      <a:pt x="109" y="5736"/>
                    </a:cubicBezTo>
                    <a:lnTo>
                      <a:pt x="109" y="6123"/>
                    </a:lnTo>
                    <a:moveTo>
                      <a:pt x="109" y="5367"/>
                    </a:moveTo>
                    <a:lnTo>
                      <a:pt x="109" y="5367"/>
                    </a:lnTo>
                    <a:cubicBezTo>
                      <a:pt x="0" y="5367"/>
                      <a:pt x="0" y="5367"/>
                      <a:pt x="0" y="5367"/>
                    </a:cubicBezTo>
                    <a:cubicBezTo>
                      <a:pt x="0" y="4997"/>
                      <a:pt x="0" y="4997"/>
                      <a:pt x="0" y="4997"/>
                    </a:cubicBezTo>
                    <a:cubicBezTo>
                      <a:pt x="109" y="4997"/>
                      <a:pt x="109" y="4997"/>
                      <a:pt x="109" y="4997"/>
                    </a:cubicBezTo>
                    <a:lnTo>
                      <a:pt x="109" y="5367"/>
                    </a:lnTo>
                    <a:moveTo>
                      <a:pt x="109" y="4629"/>
                    </a:moveTo>
                    <a:lnTo>
                      <a:pt x="109" y="4629"/>
                    </a:lnTo>
                    <a:cubicBezTo>
                      <a:pt x="0" y="4629"/>
                      <a:pt x="0" y="4629"/>
                      <a:pt x="0" y="4629"/>
                    </a:cubicBezTo>
                    <a:cubicBezTo>
                      <a:pt x="0" y="4242"/>
                      <a:pt x="0" y="4242"/>
                      <a:pt x="0" y="4242"/>
                    </a:cubicBezTo>
                    <a:cubicBezTo>
                      <a:pt x="109" y="4242"/>
                      <a:pt x="109" y="4242"/>
                      <a:pt x="109" y="4242"/>
                    </a:cubicBezTo>
                    <a:lnTo>
                      <a:pt x="109" y="4629"/>
                    </a:lnTo>
                    <a:moveTo>
                      <a:pt x="109" y="3873"/>
                    </a:moveTo>
                    <a:lnTo>
                      <a:pt x="109" y="3873"/>
                    </a:lnTo>
                    <a:cubicBezTo>
                      <a:pt x="0" y="3873"/>
                      <a:pt x="0" y="3873"/>
                      <a:pt x="0" y="3873"/>
                    </a:cubicBezTo>
                    <a:cubicBezTo>
                      <a:pt x="0" y="3503"/>
                      <a:pt x="0" y="3503"/>
                      <a:pt x="0" y="3503"/>
                    </a:cubicBezTo>
                    <a:cubicBezTo>
                      <a:pt x="109" y="3503"/>
                      <a:pt x="109" y="3503"/>
                      <a:pt x="109" y="3503"/>
                    </a:cubicBezTo>
                    <a:lnTo>
                      <a:pt x="109" y="3873"/>
                    </a:lnTo>
                    <a:moveTo>
                      <a:pt x="109" y="3135"/>
                    </a:moveTo>
                    <a:lnTo>
                      <a:pt x="109" y="3135"/>
                    </a:lnTo>
                    <a:cubicBezTo>
                      <a:pt x="0" y="3135"/>
                      <a:pt x="0" y="3135"/>
                      <a:pt x="0" y="3135"/>
                    </a:cubicBezTo>
                    <a:cubicBezTo>
                      <a:pt x="0" y="2748"/>
                      <a:pt x="0" y="2748"/>
                      <a:pt x="0" y="2748"/>
                    </a:cubicBezTo>
                    <a:cubicBezTo>
                      <a:pt x="109" y="2748"/>
                      <a:pt x="109" y="2748"/>
                      <a:pt x="109" y="2748"/>
                    </a:cubicBezTo>
                    <a:lnTo>
                      <a:pt x="109" y="3135"/>
                    </a:lnTo>
                    <a:moveTo>
                      <a:pt x="109" y="2379"/>
                    </a:moveTo>
                    <a:lnTo>
                      <a:pt x="109" y="2379"/>
                    </a:lnTo>
                    <a:cubicBezTo>
                      <a:pt x="0" y="2379"/>
                      <a:pt x="0" y="2379"/>
                      <a:pt x="0" y="2379"/>
                    </a:cubicBezTo>
                    <a:cubicBezTo>
                      <a:pt x="0" y="2011"/>
                      <a:pt x="0" y="2011"/>
                      <a:pt x="0" y="2011"/>
                    </a:cubicBezTo>
                    <a:cubicBezTo>
                      <a:pt x="109" y="2011"/>
                      <a:pt x="109" y="2011"/>
                      <a:pt x="109" y="2011"/>
                    </a:cubicBezTo>
                    <a:lnTo>
                      <a:pt x="109" y="2379"/>
                    </a:lnTo>
                    <a:moveTo>
                      <a:pt x="109" y="1641"/>
                    </a:moveTo>
                    <a:lnTo>
                      <a:pt x="109" y="1641"/>
                    </a:lnTo>
                    <a:cubicBezTo>
                      <a:pt x="0" y="1641"/>
                      <a:pt x="0" y="1641"/>
                      <a:pt x="0" y="1641"/>
                    </a:cubicBezTo>
                    <a:cubicBezTo>
                      <a:pt x="0" y="1624"/>
                      <a:pt x="0" y="1624"/>
                      <a:pt x="0" y="1624"/>
                    </a:cubicBezTo>
                    <a:cubicBezTo>
                      <a:pt x="0" y="1494"/>
                      <a:pt x="17" y="1365"/>
                      <a:pt x="54" y="1255"/>
                    </a:cubicBezTo>
                    <a:cubicBezTo>
                      <a:pt x="146" y="1273"/>
                      <a:pt x="146" y="1273"/>
                      <a:pt x="146" y="1273"/>
                    </a:cubicBezTo>
                    <a:cubicBezTo>
                      <a:pt x="129" y="1385"/>
                      <a:pt x="109" y="1494"/>
                      <a:pt x="109" y="1624"/>
                    </a:cubicBezTo>
                    <a:lnTo>
                      <a:pt x="109" y="1641"/>
                    </a:lnTo>
                    <a:moveTo>
                      <a:pt x="276" y="942"/>
                    </a:moveTo>
                    <a:lnTo>
                      <a:pt x="276" y="942"/>
                    </a:lnTo>
                    <a:cubicBezTo>
                      <a:pt x="184" y="885"/>
                      <a:pt x="184" y="885"/>
                      <a:pt x="184" y="885"/>
                    </a:cubicBezTo>
                    <a:cubicBezTo>
                      <a:pt x="239" y="776"/>
                      <a:pt x="313" y="684"/>
                      <a:pt x="405" y="572"/>
                    </a:cubicBezTo>
                    <a:cubicBezTo>
                      <a:pt x="479" y="647"/>
                      <a:pt x="479" y="647"/>
                      <a:pt x="479" y="647"/>
                    </a:cubicBezTo>
                    <a:cubicBezTo>
                      <a:pt x="405" y="739"/>
                      <a:pt x="331" y="831"/>
                      <a:pt x="276" y="942"/>
                    </a:cubicBezTo>
                    <a:moveTo>
                      <a:pt x="755" y="408"/>
                    </a:moveTo>
                    <a:lnTo>
                      <a:pt x="755" y="408"/>
                    </a:lnTo>
                    <a:cubicBezTo>
                      <a:pt x="681" y="314"/>
                      <a:pt x="681" y="314"/>
                      <a:pt x="681" y="314"/>
                    </a:cubicBezTo>
                    <a:cubicBezTo>
                      <a:pt x="793" y="241"/>
                      <a:pt x="902" y="186"/>
                      <a:pt x="1031" y="130"/>
                    </a:cubicBezTo>
                    <a:cubicBezTo>
                      <a:pt x="1069" y="222"/>
                      <a:pt x="1069" y="222"/>
                      <a:pt x="1069" y="222"/>
                    </a:cubicBezTo>
                    <a:cubicBezTo>
                      <a:pt x="959" y="278"/>
                      <a:pt x="847" y="333"/>
                      <a:pt x="755" y="408"/>
                    </a:cubicBezTo>
                    <a:moveTo>
                      <a:pt x="1419" y="130"/>
                    </a:moveTo>
                    <a:lnTo>
                      <a:pt x="1419" y="130"/>
                    </a:lnTo>
                    <a:cubicBezTo>
                      <a:pt x="1401" y="20"/>
                      <a:pt x="1401" y="20"/>
                      <a:pt x="1401" y="20"/>
                    </a:cubicBezTo>
                    <a:cubicBezTo>
                      <a:pt x="1493" y="0"/>
                      <a:pt x="1603" y="0"/>
                      <a:pt x="1715" y="0"/>
                    </a:cubicBezTo>
                    <a:lnTo>
                      <a:pt x="1715" y="0"/>
                    </a:lnTo>
                    <a:cubicBezTo>
                      <a:pt x="1770" y="0"/>
                      <a:pt x="1770" y="0"/>
                      <a:pt x="1770" y="0"/>
                    </a:cubicBezTo>
                    <a:cubicBezTo>
                      <a:pt x="1770" y="92"/>
                      <a:pt x="1770" y="92"/>
                      <a:pt x="1770" y="92"/>
                    </a:cubicBezTo>
                    <a:cubicBezTo>
                      <a:pt x="1715" y="92"/>
                      <a:pt x="1715" y="92"/>
                      <a:pt x="1715" y="92"/>
                    </a:cubicBezTo>
                    <a:lnTo>
                      <a:pt x="1715" y="92"/>
                    </a:lnTo>
                    <a:cubicBezTo>
                      <a:pt x="1603" y="92"/>
                      <a:pt x="1511" y="112"/>
                      <a:pt x="1419" y="13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54" name="Google Shape;354;p18"/>
            <p:cNvGrpSpPr/>
            <p:nvPr/>
          </p:nvGrpSpPr>
          <p:grpSpPr>
            <a:xfrm>
              <a:off x="-110796" y="4361577"/>
              <a:ext cx="965215" cy="969010"/>
              <a:chOff x="-104329" y="3439125"/>
              <a:chExt cx="1788429" cy="1794796"/>
            </a:xfrm>
          </p:grpSpPr>
          <p:sp>
            <p:nvSpPr>
              <p:cNvPr id="355" name="Google Shape;355;p18"/>
              <p:cNvSpPr/>
              <p:nvPr/>
            </p:nvSpPr>
            <p:spPr>
              <a:xfrm flipH="1">
                <a:off x="-104329" y="3463588"/>
                <a:ext cx="1768993" cy="1764302"/>
              </a:xfrm>
              <a:custGeom>
                <a:rect b="b" l="l" r="r" t="t"/>
                <a:pathLst>
                  <a:path extrusionOk="0" h="5265" w="5279">
                    <a:moveTo>
                      <a:pt x="5279" y="10"/>
                    </a:moveTo>
                    <a:lnTo>
                      <a:pt x="5279" y="10"/>
                    </a:lnTo>
                    <a:cubicBezTo>
                      <a:pt x="5168" y="1760"/>
                      <a:pt x="5168" y="1760"/>
                      <a:pt x="5168" y="1760"/>
                    </a:cubicBezTo>
                    <a:cubicBezTo>
                      <a:pt x="5131" y="2628"/>
                      <a:pt x="5131" y="2628"/>
                      <a:pt x="5131" y="2628"/>
                    </a:cubicBezTo>
                    <a:cubicBezTo>
                      <a:pt x="4947" y="2610"/>
                      <a:pt x="4062" y="2591"/>
                      <a:pt x="3361" y="3254"/>
                    </a:cubicBezTo>
                    <a:cubicBezTo>
                      <a:pt x="2587" y="3993"/>
                      <a:pt x="2624" y="5007"/>
                      <a:pt x="2624" y="5117"/>
                    </a:cubicBezTo>
                    <a:cubicBezTo>
                      <a:pt x="5" y="5265"/>
                      <a:pt x="5" y="5265"/>
                      <a:pt x="5" y="5265"/>
                    </a:cubicBezTo>
                    <a:cubicBezTo>
                      <a:pt x="-13" y="4840"/>
                      <a:pt x="-13" y="3605"/>
                      <a:pt x="725" y="2389"/>
                    </a:cubicBezTo>
                    <a:cubicBezTo>
                      <a:pt x="927" y="2038"/>
                      <a:pt x="1205" y="1688"/>
                      <a:pt x="1554" y="1355"/>
                    </a:cubicBezTo>
                    <a:cubicBezTo>
                      <a:pt x="3010" y="-27"/>
                      <a:pt x="4780" y="-27"/>
                      <a:pt x="5279" y="1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6" name="Google Shape;356;p18"/>
              <p:cNvSpPr/>
              <p:nvPr/>
            </p:nvSpPr>
            <p:spPr>
              <a:xfrm flipH="1">
                <a:off x="-104329" y="3439125"/>
                <a:ext cx="1788429" cy="1794796"/>
              </a:xfrm>
              <a:custGeom>
                <a:rect b="b" l="l" r="r" t="t"/>
                <a:pathLst>
                  <a:path extrusionOk="0" h="5356" w="5337">
                    <a:moveTo>
                      <a:pt x="8" y="5356"/>
                    </a:moveTo>
                    <a:lnTo>
                      <a:pt x="8" y="5356"/>
                    </a:lnTo>
                    <a:cubicBezTo>
                      <a:pt x="-29" y="4802"/>
                      <a:pt x="-10" y="2867"/>
                      <a:pt x="1576" y="1373"/>
                    </a:cubicBezTo>
                    <a:cubicBezTo>
                      <a:pt x="3033" y="-9"/>
                      <a:pt x="4821" y="-29"/>
                      <a:pt x="5337" y="8"/>
                    </a:cubicBezTo>
                    <a:cubicBezTo>
                      <a:pt x="5337" y="138"/>
                      <a:pt x="5337" y="138"/>
                      <a:pt x="5337" y="138"/>
                    </a:cubicBezTo>
                    <a:cubicBezTo>
                      <a:pt x="4838" y="100"/>
                      <a:pt x="3088" y="120"/>
                      <a:pt x="1668" y="1465"/>
                    </a:cubicBezTo>
                    <a:cubicBezTo>
                      <a:pt x="119" y="2922"/>
                      <a:pt x="100" y="4802"/>
                      <a:pt x="137" y="5338"/>
                    </a:cubicBezTo>
                    <a:lnTo>
                      <a:pt x="8" y="535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18"/>
              <p:cNvSpPr/>
              <p:nvPr/>
            </p:nvSpPr>
            <p:spPr>
              <a:xfrm flipH="1">
                <a:off x="-54733" y="4317760"/>
                <a:ext cx="861207" cy="860537"/>
              </a:xfrm>
              <a:custGeom>
                <a:rect b="b" l="l" r="r" t="t"/>
                <a:pathLst>
                  <a:path extrusionOk="0" h="2568" w="2570">
                    <a:moveTo>
                      <a:pt x="7" y="2568"/>
                    </a:moveTo>
                    <a:lnTo>
                      <a:pt x="7" y="2568"/>
                    </a:lnTo>
                    <a:cubicBezTo>
                      <a:pt x="-11" y="2458"/>
                      <a:pt x="-48" y="1406"/>
                      <a:pt x="745" y="651"/>
                    </a:cubicBezTo>
                    <a:cubicBezTo>
                      <a:pt x="1463" y="-13"/>
                      <a:pt x="2386" y="-13"/>
                      <a:pt x="2570" y="4"/>
                    </a:cubicBezTo>
                    <a:cubicBezTo>
                      <a:pt x="2552" y="134"/>
                      <a:pt x="2552" y="134"/>
                      <a:pt x="2552" y="134"/>
                    </a:cubicBezTo>
                    <a:cubicBezTo>
                      <a:pt x="2386" y="134"/>
                      <a:pt x="1520" y="116"/>
                      <a:pt x="837" y="760"/>
                    </a:cubicBezTo>
                    <a:cubicBezTo>
                      <a:pt x="81" y="1461"/>
                      <a:pt x="118" y="2458"/>
                      <a:pt x="136" y="2568"/>
                    </a:cubicBezTo>
                    <a:lnTo>
                      <a:pt x="7" y="256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18"/>
              <p:cNvSpPr/>
              <p:nvPr/>
            </p:nvSpPr>
            <p:spPr>
              <a:xfrm flipH="1">
                <a:off x="-104329" y="3880788"/>
                <a:ext cx="1365197" cy="1266678"/>
              </a:xfrm>
              <a:custGeom>
                <a:rect b="b" l="l" r="r" t="t"/>
                <a:pathLst>
                  <a:path extrusionOk="0" h="3780" w="4074">
                    <a:moveTo>
                      <a:pt x="127" y="3780"/>
                    </a:moveTo>
                    <a:lnTo>
                      <a:pt x="127" y="3780"/>
                    </a:lnTo>
                    <a:cubicBezTo>
                      <a:pt x="0" y="3762"/>
                      <a:pt x="0" y="3762"/>
                      <a:pt x="0" y="3762"/>
                    </a:cubicBezTo>
                    <a:cubicBezTo>
                      <a:pt x="18" y="3613"/>
                      <a:pt x="35" y="3466"/>
                      <a:pt x="72" y="3300"/>
                    </a:cubicBezTo>
                    <a:cubicBezTo>
                      <a:pt x="202" y="3337"/>
                      <a:pt x="202" y="3337"/>
                      <a:pt x="202" y="3337"/>
                    </a:cubicBezTo>
                    <a:cubicBezTo>
                      <a:pt x="164" y="3484"/>
                      <a:pt x="147" y="3633"/>
                      <a:pt x="127" y="3780"/>
                    </a:cubicBezTo>
                    <a:moveTo>
                      <a:pt x="313" y="2894"/>
                    </a:moveTo>
                    <a:lnTo>
                      <a:pt x="313" y="2894"/>
                    </a:lnTo>
                    <a:cubicBezTo>
                      <a:pt x="202" y="2857"/>
                      <a:pt x="202" y="2857"/>
                      <a:pt x="202" y="2857"/>
                    </a:cubicBezTo>
                    <a:cubicBezTo>
                      <a:pt x="239" y="2710"/>
                      <a:pt x="294" y="2563"/>
                      <a:pt x="368" y="2415"/>
                    </a:cubicBezTo>
                    <a:cubicBezTo>
                      <a:pt x="478" y="2471"/>
                      <a:pt x="478" y="2471"/>
                      <a:pt x="478" y="2471"/>
                    </a:cubicBezTo>
                    <a:cubicBezTo>
                      <a:pt x="423" y="2618"/>
                      <a:pt x="368" y="2748"/>
                      <a:pt x="313" y="2894"/>
                    </a:cubicBezTo>
                    <a:moveTo>
                      <a:pt x="699" y="2084"/>
                    </a:moveTo>
                    <a:lnTo>
                      <a:pt x="699" y="2084"/>
                    </a:lnTo>
                    <a:cubicBezTo>
                      <a:pt x="589" y="2009"/>
                      <a:pt x="589" y="2009"/>
                      <a:pt x="589" y="2009"/>
                    </a:cubicBezTo>
                    <a:cubicBezTo>
                      <a:pt x="664" y="1880"/>
                      <a:pt x="756" y="1751"/>
                      <a:pt x="848" y="1622"/>
                    </a:cubicBezTo>
                    <a:cubicBezTo>
                      <a:pt x="957" y="1714"/>
                      <a:pt x="957" y="1714"/>
                      <a:pt x="957" y="1714"/>
                    </a:cubicBezTo>
                    <a:cubicBezTo>
                      <a:pt x="865" y="1825"/>
                      <a:pt x="773" y="1955"/>
                      <a:pt x="699" y="2084"/>
                    </a:cubicBezTo>
                    <a:moveTo>
                      <a:pt x="1253" y="1365"/>
                    </a:moveTo>
                    <a:lnTo>
                      <a:pt x="1253" y="1365"/>
                    </a:lnTo>
                    <a:cubicBezTo>
                      <a:pt x="1142" y="1271"/>
                      <a:pt x="1142" y="1271"/>
                      <a:pt x="1142" y="1271"/>
                    </a:cubicBezTo>
                    <a:cubicBezTo>
                      <a:pt x="1253" y="1162"/>
                      <a:pt x="1382" y="1050"/>
                      <a:pt x="1492" y="958"/>
                    </a:cubicBezTo>
                    <a:cubicBezTo>
                      <a:pt x="1584" y="1069"/>
                      <a:pt x="1584" y="1069"/>
                      <a:pt x="1584" y="1069"/>
                    </a:cubicBezTo>
                    <a:cubicBezTo>
                      <a:pt x="1455" y="1162"/>
                      <a:pt x="1345" y="1254"/>
                      <a:pt x="1253" y="1365"/>
                    </a:cubicBezTo>
                    <a:moveTo>
                      <a:pt x="1934" y="793"/>
                    </a:moveTo>
                    <a:lnTo>
                      <a:pt x="1934" y="793"/>
                    </a:lnTo>
                    <a:cubicBezTo>
                      <a:pt x="1880" y="682"/>
                      <a:pt x="1880" y="682"/>
                      <a:pt x="1880" y="682"/>
                    </a:cubicBezTo>
                    <a:cubicBezTo>
                      <a:pt x="2009" y="607"/>
                      <a:pt x="2138" y="535"/>
                      <a:pt x="2285" y="461"/>
                    </a:cubicBezTo>
                    <a:cubicBezTo>
                      <a:pt x="2340" y="572"/>
                      <a:pt x="2340" y="572"/>
                      <a:pt x="2340" y="572"/>
                    </a:cubicBezTo>
                    <a:cubicBezTo>
                      <a:pt x="2193" y="645"/>
                      <a:pt x="2064" y="719"/>
                      <a:pt x="1934" y="793"/>
                    </a:cubicBezTo>
                    <a:moveTo>
                      <a:pt x="2747" y="406"/>
                    </a:moveTo>
                    <a:lnTo>
                      <a:pt x="2747" y="406"/>
                    </a:lnTo>
                    <a:cubicBezTo>
                      <a:pt x="2710" y="276"/>
                      <a:pt x="2710" y="276"/>
                      <a:pt x="2710" y="276"/>
                    </a:cubicBezTo>
                    <a:cubicBezTo>
                      <a:pt x="2857" y="222"/>
                      <a:pt x="3004" y="184"/>
                      <a:pt x="3152" y="130"/>
                    </a:cubicBezTo>
                    <a:cubicBezTo>
                      <a:pt x="3189" y="259"/>
                      <a:pt x="3189" y="259"/>
                      <a:pt x="3189" y="259"/>
                    </a:cubicBezTo>
                    <a:cubicBezTo>
                      <a:pt x="3041" y="294"/>
                      <a:pt x="2894" y="351"/>
                      <a:pt x="2747" y="406"/>
                    </a:cubicBezTo>
                    <a:moveTo>
                      <a:pt x="3632" y="165"/>
                    </a:moveTo>
                    <a:lnTo>
                      <a:pt x="3632" y="165"/>
                    </a:lnTo>
                    <a:cubicBezTo>
                      <a:pt x="3612" y="38"/>
                      <a:pt x="3612" y="38"/>
                      <a:pt x="3612" y="38"/>
                    </a:cubicBezTo>
                    <a:cubicBezTo>
                      <a:pt x="3761" y="18"/>
                      <a:pt x="3926" y="0"/>
                      <a:pt x="4074" y="0"/>
                    </a:cubicBezTo>
                    <a:cubicBezTo>
                      <a:pt x="4074" y="130"/>
                      <a:pt x="4074" y="130"/>
                      <a:pt x="4074" y="130"/>
                    </a:cubicBezTo>
                    <a:cubicBezTo>
                      <a:pt x="3926" y="130"/>
                      <a:pt x="3779" y="147"/>
                      <a:pt x="3632" y="165"/>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59" name="Shape 359"/>
        <p:cNvGrpSpPr/>
        <p:nvPr/>
      </p:nvGrpSpPr>
      <p:grpSpPr>
        <a:xfrm>
          <a:off x="0" y="0"/>
          <a:ext cx="0" cy="0"/>
          <a:chOff x="0" y="0"/>
          <a:chExt cx="0" cy="0"/>
        </a:xfrm>
      </p:grpSpPr>
      <p:grpSp>
        <p:nvGrpSpPr>
          <p:cNvPr id="360" name="Google Shape;360;p19"/>
          <p:cNvGrpSpPr/>
          <p:nvPr/>
        </p:nvGrpSpPr>
        <p:grpSpPr>
          <a:xfrm>
            <a:off x="149972" y="106228"/>
            <a:ext cx="8888235" cy="2767338"/>
            <a:chOff x="149972" y="106228"/>
            <a:chExt cx="8888235" cy="2767338"/>
          </a:xfrm>
        </p:grpSpPr>
        <p:grpSp>
          <p:nvGrpSpPr>
            <p:cNvPr id="361" name="Google Shape;361;p19"/>
            <p:cNvGrpSpPr/>
            <p:nvPr/>
          </p:nvGrpSpPr>
          <p:grpSpPr>
            <a:xfrm rot="-1048912">
              <a:off x="8137884" y="138409"/>
              <a:ext cx="257037" cy="278276"/>
              <a:chOff x="7261220" y="1635355"/>
              <a:chExt cx="257040" cy="278280"/>
            </a:xfrm>
          </p:grpSpPr>
          <p:sp>
            <p:nvSpPr>
              <p:cNvPr id="362" name="Google Shape;362;p19"/>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19"/>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64" name="Google Shape;364;p19"/>
            <p:cNvGrpSpPr/>
            <p:nvPr/>
          </p:nvGrpSpPr>
          <p:grpSpPr>
            <a:xfrm rot="-1048912">
              <a:off x="420334" y="1389259"/>
              <a:ext cx="257037" cy="278276"/>
              <a:chOff x="7261220" y="1635355"/>
              <a:chExt cx="257040" cy="278280"/>
            </a:xfrm>
          </p:grpSpPr>
          <p:sp>
            <p:nvSpPr>
              <p:cNvPr id="365" name="Google Shape;365;p19"/>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19"/>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67" name="Google Shape;367;p19"/>
            <p:cNvGrpSpPr/>
            <p:nvPr/>
          </p:nvGrpSpPr>
          <p:grpSpPr>
            <a:xfrm rot="-1048912">
              <a:off x="185834" y="906284"/>
              <a:ext cx="257037" cy="278276"/>
              <a:chOff x="7261220" y="1635355"/>
              <a:chExt cx="257040" cy="278280"/>
            </a:xfrm>
          </p:grpSpPr>
          <p:sp>
            <p:nvSpPr>
              <p:cNvPr id="368" name="Google Shape;368;p19"/>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19"/>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70" name="Google Shape;370;p19"/>
            <p:cNvGrpSpPr/>
            <p:nvPr/>
          </p:nvGrpSpPr>
          <p:grpSpPr>
            <a:xfrm rot="-1048912">
              <a:off x="8745309" y="2563109"/>
              <a:ext cx="257037" cy="278276"/>
              <a:chOff x="7261220" y="1635355"/>
              <a:chExt cx="257040" cy="278280"/>
            </a:xfrm>
          </p:grpSpPr>
          <p:sp>
            <p:nvSpPr>
              <p:cNvPr id="371" name="Google Shape;371;p19"/>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19"/>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373" name="Google Shape;373;p19"/>
          <p:cNvGrpSpPr/>
          <p:nvPr/>
        </p:nvGrpSpPr>
        <p:grpSpPr>
          <a:xfrm>
            <a:off x="-110796" y="106235"/>
            <a:ext cx="9314273" cy="5224352"/>
            <a:chOff x="-110796" y="106235"/>
            <a:chExt cx="9314273" cy="5224352"/>
          </a:xfrm>
        </p:grpSpPr>
        <p:grpSp>
          <p:nvGrpSpPr>
            <p:cNvPr id="374" name="Google Shape;374;p19"/>
            <p:cNvGrpSpPr/>
            <p:nvPr/>
          </p:nvGrpSpPr>
          <p:grpSpPr>
            <a:xfrm>
              <a:off x="-110796" y="4361577"/>
              <a:ext cx="965215" cy="969010"/>
              <a:chOff x="-104329" y="3439125"/>
              <a:chExt cx="1788429" cy="1794796"/>
            </a:xfrm>
          </p:grpSpPr>
          <p:sp>
            <p:nvSpPr>
              <p:cNvPr id="375" name="Google Shape;375;p19"/>
              <p:cNvSpPr/>
              <p:nvPr/>
            </p:nvSpPr>
            <p:spPr>
              <a:xfrm flipH="1">
                <a:off x="-104329" y="3463588"/>
                <a:ext cx="1768993" cy="1764302"/>
              </a:xfrm>
              <a:custGeom>
                <a:rect b="b" l="l" r="r" t="t"/>
                <a:pathLst>
                  <a:path extrusionOk="0" h="5265" w="5279">
                    <a:moveTo>
                      <a:pt x="5279" y="10"/>
                    </a:moveTo>
                    <a:lnTo>
                      <a:pt x="5279" y="10"/>
                    </a:lnTo>
                    <a:cubicBezTo>
                      <a:pt x="5168" y="1760"/>
                      <a:pt x="5168" y="1760"/>
                      <a:pt x="5168" y="1760"/>
                    </a:cubicBezTo>
                    <a:cubicBezTo>
                      <a:pt x="5131" y="2628"/>
                      <a:pt x="5131" y="2628"/>
                      <a:pt x="5131" y="2628"/>
                    </a:cubicBezTo>
                    <a:cubicBezTo>
                      <a:pt x="4947" y="2610"/>
                      <a:pt x="4062" y="2591"/>
                      <a:pt x="3361" y="3254"/>
                    </a:cubicBezTo>
                    <a:cubicBezTo>
                      <a:pt x="2587" y="3993"/>
                      <a:pt x="2624" y="5007"/>
                      <a:pt x="2624" y="5117"/>
                    </a:cubicBezTo>
                    <a:cubicBezTo>
                      <a:pt x="5" y="5265"/>
                      <a:pt x="5" y="5265"/>
                      <a:pt x="5" y="5265"/>
                    </a:cubicBezTo>
                    <a:cubicBezTo>
                      <a:pt x="-13" y="4840"/>
                      <a:pt x="-13" y="3605"/>
                      <a:pt x="725" y="2389"/>
                    </a:cubicBezTo>
                    <a:cubicBezTo>
                      <a:pt x="927" y="2038"/>
                      <a:pt x="1205" y="1688"/>
                      <a:pt x="1554" y="1355"/>
                    </a:cubicBezTo>
                    <a:cubicBezTo>
                      <a:pt x="3010" y="-27"/>
                      <a:pt x="4780" y="-27"/>
                      <a:pt x="5279" y="1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19"/>
              <p:cNvSpPr/>
              <p:nvPr/>
            </p:nvSpPr>
            <p:spPr>
              <a:xfrm flipH="1">
                <a:off x="-104329" y="3439125"/>
                <a:ext cx="1788429" cy="1794796"/>
              </a:xfrm>
              <a:custGeom>
                <a:rect b="b" l="l" r="r" t="t"/>
                <a:pathLst>
                  <a:path extrusionOk="0" h="5356" w="5337">
                    <a:moveTo>
                      <a:pt x="8" y="5356"/>
                    </a:moveTo>
                    <a:lnTo>
                      <a:pt x="8" y="5356"/>
                    </a:lnTo>
                    <a:cubicBezTo>
                      <a:pt x="-29" y="4802"/>
                      <a:pt x="-10" y="2867"/>
                      <a:pt x="1576" y="1373"/>
                    </a:cubicBezTo>
                    <a:cubicBezTo>
                      <a:pt x="3033" y="-9"/>
                      <a:pt x="4821" y="-29"/>
                      <a:pt x="5337" y="8"/>
                    </a:cubicBezTo>
                    <a:cubicBezTo>
                      <a:pt x="5337" y="138"/>
                      <a:pt x="5337" y="138"/>
                      <a:pt x="5337" y="138"/>
                    </a:cubicBezTo>
                    <a:cubicBezTo>
                      <a:pt x="4838" y="100"/>
                      <a:pt x="3088" y="120"/>
                      <a:pt x="1668" y="1465"/>
                    </a:cubicBezTo>
                    <a:cubicBezTo>
                      <a:pt x="119" y="2922"/>
                      <a:pt x="100" y="4802"/>
                      <a:pt x="137" y="5338"/>
                    </a:cubicBezTo>
                    <a:lnTo>
                      <a:pt x="8" y="535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7" name="Google Shape;377;p19"/>
              <p:cNvSpPr/>
              <p:nvPr/>
            </p:nvSpPr>
            <p:spPr>
              <a:xfrm flipH="1">
                <a:off x="-54733" y="4317760"/>
                <a:ext cx="861207" cy="860537"/>
              </a:xfrm>
              <a:custGeom>
                <a:rect b="b" l="l" r="r" t="t"/>
                <a:pathLst>
                  <a:path extrusionOk="0" h="2568" w="2570">
                    <a:moveTo>
                      <a:pt x="7" y="2568"/>
                    </a:moveTo>
                    <a:lnTo>
                      <a:pt x="7" y="2568"/>
                    </a:lnTo>
                    <a:cubicBezTo>
                      <a:pt x="-11" y="2458"/>
                      <a:pt x="-48" y="1406"/>
                      <a:pt x="745" y="651"/>
                    </a:cubicBezTo>
                    <a:cubicBezTo>
                      <a:pt x="1463" y="-13"/>
                      <a:pt x="2386" y="-13"/>
                      <a:pt x="2570" y="4"/>
                    </a:cubicBezTo>
                    <a:cubicBezTo>
                      <a:pt x="2552" y="134"/>
                      <a:pt x="2552" y="134"/>
                      <a:pt x="2552" y="134"/>
                    </a:cubicBezTo>
                    <a:cubicBezTo>
                      <a:pt x="2386" y="134"/>
                      <a:pt x="1520" y="116"/>
                      <a:pt x="837" y="760"/>
                    </a:cubicBezTo>
                    <a:cubicBezTo>
                      <a:pt x="81" y="1461"/>
                      <a:pt x="118" y="2458"/>
                      <a:pt x="136" y="2568"/>
                    </a:cubicBezTo>
                    <a:lnTo>
                      <a:pt x="7" y="256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19"/>
              <p:cNvSpPr/>
              <p:nvPr/>
            </p:nvSpPr>
            <p:spPr>
              <a:xfrm flipH="1">
                <a:off x="-104329" y="3880788"/>
                <a:ext cx="1365197" cy="1266678"/>
              </a:xfrm>
              <a:custGeom>
                <a:rect b="b" l="l" r="r" t="t"/>
                <a:pathLst>
                  <a:path extrusionOk="0" h="3780" w="4074">
                    <a:moveTo>
                      <a:pt x="127" y="3780"/>
                    </a:moveTo>
                    <a:lnTo>
                      <a:pt x="127" y="3780"/>
                    </a:lnTo>
                    <a:cubicBezTo>
                      <a:pt x="0" y="3762"/>
                      <a:pt x="0" y="3762"/>
                      <a:pt x="0" y="3762"/>
                    </a:cubicBezTo>
                    <a:cubicBezTo>
                      <a:pt x="18" y="3613"/>
                      <a:pt x="35" y="3466"/>
                      <a:pt x="72" y="3300"/>
                    </a:cubicBezTo>
                    <a:cubicBezTo>
                      <a:pt x="202" y="3337"/>
                      <a:pt x="202" y="3337"/>
                      <a:pt x="202" y="3337"/>
                    </a:cubicBezTo>
                    <a:cubicBezTo>
                      <a:pt x="164" y="3484"/>
                      <a:pt x="147" y="3633"/>
                      <a:pt x="127" y="3780"/>
                    </a:cubicBezTo>
                    <a:moveTo>
                      <a:pt x="313" y="2894"/>
                    </a:moveTo>
                    <a:lnTo>
                      <a:pt x="313" y="2894"/>
                    </a:lnTo>
                    <a:cubicBezTo>
                      <a:pt x="202" y="2857"/>
                      <a:pt x="202" y="2857"/>
                      <a:pt x="202" y="2857"/>
                    </a:cubicBezTo>
                    <a:cubicBezTo>
                      <a:pt x="239" y="2710"/>
                      <a:pt x="294" y="2563"/>
                      <a:pt x="368" y="2415"/>
                    </a:cubicBezTo>
                    <a:cubicBezTo>
                      <a:pt x="478" y="2471"/>
                      <a:pt x="478" y="2471"/>
                      <a:pt x="478" y="2471"/>
                    </a:cubicBezTo>
                    <a:cubicBezTo>
                      <a:pt x="423" y="2618"/>
                      <a:pt x="368" y="2748"/>
                      <a:pt x="313" y="2894"/>
                    </a:cubicBezTo>
                    <a:moveTo>
                      <a:pt x="699" y="2084"/>
                    </a:moveTo>
                    <a:lnTo>
                      <a:pt x="699" y="2084"/>
                    </a:lnTo>
                    <a:cubicBezTo>
                      <a:pt x="589" y="2009"/>
                      <a:pt x="589" y="2009"/>
                      <a:pt x="589" y="2009"/>
                    </a:cubicBezTo>
                    <a:cubicBezTo>
                      <a:pt x="664" y="1880"/>
                      <a:pt x="756" y="1751"/>
                      <a:pt x="848" y="1622"/>
                    </a:cubicBezTo>
                    <a:cubicBezTo>
                      <a:pt x="957" y="1714"/>
                      <a:pt x="957" y="1714"/>
                      <a:pt x="957" y="1714"/>
                    </a:cubicBezTo>
                    <a:cubicBezTo>
                      <a:pt x="865" y="1825"/>
                      <a:pt x="773" y="1955"/>
                      <a:pt x="699" y="2084"/>
                    </a:cubicBezTo>
                    <a:moveTo>
                      <a:pt x="1253" y="1365"/>
                    </a:moveTo>
                    <a:lnTo>
                      <a:pt x="1253" y="1365"/>
                    </a:lnTo>
                    <a:cubicBezTo>
                      <a:pt x="1142" y="1271"/>
                      <a:pt x="1142" y="1271"/>
                      <a:pt x="1142" y="1271"/>
                    </a:cubicBezTo>
                    <a:cubicBezTo>
                      <a:pt x="1253" y="1162"/>
                      <a:pt x="1382" y="1050"/>
                      <a:pt x="1492" y="958"/>
                    </a:cubicBezTo>
                    <a:cubicBezTo>
                      <a:pt x="1584" y="1069"/>
                      <a:pt x="1584" y="1069"/>
                      <a:pt x="1584" y="1069"/>
                    </a:cubicBezTo>
                    <a:cubicBezTo>
                      <a:pt x="1455" y="1162"/>
                      <a:pt x="1345" y="1254"/>
                      <a:pt x="1253" y="1365"/>
                    </a:cubicBezTo>
                    <a:moveTo>
                      <a:pt x="1934" y="793"/>
                    </a:moveTo>
                    <a:lnTo>
                      <a:pt x="1934" y="793"/>
                    </a:lnTo>
                    <a:cubicBezTo>
                      <a:pt x="1880" y="682"/>
                      <a:pt x="1880" y="682"/>
                      <a:pt x="1880" y="682"/>
                    </a:cubicBezTo>
                    <a:cubicBezTo>
                      <a:pt x="2009" y="607"/>
                      <a:pt x="2138" y="535"/>
                      <a:pt x="2285" y="461"/>
                    </a:cubicBezTo>
                    <a:cubicBezTo>
                      <a:pt x="2340" y="572"/>
                      <a:pt x="2340" y="572"/>
                      <a:pt x="2340" y="572"/>
                    </a:cubicBezTo>
                    <a:cubicBezTo>
                      <a:pt x="2193" y="645"/>
                      <a:pt x="2064" y="719"/>
                      <a:pt x="1934" y="793"/>
                    </a:cubicBezTo>
                    <a:moveTo>
                      <a:pt x="2747" y="406"/>
                    </a:moveTo>
                    <a:lnTo>
                      <a:pt x="2747" y="406"/>
                    </a:lnTo>
                    <a:cubicBezTo>
                      <a:pt x="2710" y="276"/>
                      <a:pt x="2710" y="276"/>
                      <a:pt x="2710" y="276"/>
                    </a:cubicBezTo>
                    <a:cubicBezTo>
                      <a:pt x="2857" y="222"/>
                      <a:pt x="3004" y="184"/>
                      <a:pt x="3152" y="130"/>
                    </a:cubicBezTo>
                    <a:cubicBezTo>
                      <a:pt x="3189" y="259"/>
                      <a:pt x="3189" y="259"/>
                      <a:pt x="3189" y="259"/>
                    </a:cubicBezTo>
                    <a:cubicBezTo>
                      <a:pt x="3041" y="294"/>
                      <a:pt x="2894" y="351"/>
                      <a:pt x="2747" y="406"/>
                    </a:cubicBezTo>
                    <a:moveTo>
                      <a:pt x="3632" y="165"/>
                    </a:moveTo>
                    <a:lnTo>
                      <a:pt x="3632" y="165"/>
                    </a:lnTo>
                    <a:cubicBezTo>
                      <a:pt x="3612" y="38"/>
                      <a:pt x="3612" y="38"/>
                      <a:pt x="3612" y="38"/>
                    </a:cubicBezTo>
                    <a:cubicBezTo>
                      <a:pt x="3761" y="18"/>
                      <a:pt x="3926" y="0"/>
                      <a:pt x="4074" y="0"/>
                    </a:cubicBezTo>
                    <a:cubicBezTo>
                      <a:pt x="4074" y="130"/>
                      <a:pt x="4074" y="130"/>
                      <a:pt x="4074" y="130"/>
                    </a:cubicBezTo>
                    <a:cubicBezTo>
                      <a:pt x="3926" y="130"/>
                      <a:pt x="3779" y="147"/>
                      <a:pt x="3632" y="165"/>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79" name="Google Shape;379;p19"/>
            <p:cNvGrpSpPr/>
            <p:nvPr/>
          </p:nvGrpSpPr>
          <p:grpSpPr>
            <a:xfrm rot="5400000">
              <a:off x="7752820" y="897600"/>
              <a:ext cx="2242023" cy="659292"/>
              <a:chOff x="2059920" y="-50425"/>
              <a:chExt cx="2242023" cy="659292"/>
            </a:xfrm>
          </p:grpSpPr>
          <p:grpSp>
            <p:nvGrpSpPr>
              <p:cNvPr id="380" name="Google Shape;380;p19"/>
              <p:cNvGrpSpPr/>
              <p:nvPr/>
            </p:nvGrpSpPr>
            <p:grpSpPr>
              <a:xfrm rot="-5400000">
                <a:off x="2851285" y="-841790"/>
                <a:ext cx="659292" cy="2242023"/>
                <a:chOff x="-943070" y="933100"/>
                <a:chExt cx="1108800" cy="3770640"/>
              </a:xfrm>
            </p:grpSpPr>
            <p:sp>
              <p:nvSpPr>
                <p:cNvPr id="381" name="Google Shape;381;p19"/>
                <p:cNvSpPr/>
                <p:nvPr/>
              </p:nvSpPr>
              <p:spPr>
                <a:xfrm>
                  <a:off x="-923270" y="953620"/>
                  <a:ext cx="1062360" cy="3730320"/>
                </a:xfrm>
                <a:custGeom>
                  <a:rect b="b" l="l" r="r" t="t"/>
                  <a:pathLst>
                    <a:path extrusionOk="0" h="10362" w="2951">
                      <a:moveTo>
                        <a:pt x="2066" y="7799"/>
                      </a:moveTo>
                      <a:lnTo>
                        <a:pt x="2066" y="7799"/>
                      </a:lnTo>
                      <a:cubicBezTo>
                        <a:pt x="2066" y="8058"/>
                        <a:pt x="2324" y="8279"/>
                        <a:pt x="2637" y="8279"/>
                      </a:cubicBezTo>
                      <a:cubicBezTo>
                        <a:pt x="2951" y="8279"/>
                        <a:pt x="2951" y="8279"/>
                        <a:pt x="2951" y="8279"/>
                      </a:cubicBezTo>
                      <a:cubicBezTo>
                        <a:pt x="2951" y="10362"/>
                        <a:pt x="2951" y="10362"/>
                        <a:pt x="2951" y="10362"/>
                      </a:cubicBezTo>
                      <a:cubicBezTo>
                        <a:pt x="2637" y="10362"/>
                        <a:pt x="2637" y="10362"/>
                        <a:pt x="2637" y="10362"/>
                      </a:cubicBezTo>
                      <a:cubicBezTo>
                        <a:pt x="1181" y="10362"/>
                        <a:pt x="0" y="9199"/>
                        <a:pt x="0" y="7799"/>
                      </a:cubicBezTo>
                      <a:cubicBezTo>
                        <a:pt x="0" y="2561"/>
                        <a:pt x="0" y="2561"/>
                        <a:pt x="0" y="2561"/>
                      </a:cubicBezTo>
                      <a:cubicBezTo>
                        <a:pt x="0" y="1142"/>
                        <a:pt x="1181" y="0"/>
                        <a:pt x="2637" y="0"/>
                      </a:cubicBezTo>
                      <a:cubicBezTo>
                        <a:pt x="2951" y="0"/>
                        <a:pt x="2951" y="0"/>
                        <a:pt x="2951" y="0"/>
                      </a:cubicBezTo>
                      <a:cubicBezTo>
                        <a:pt x="2951" y="2083"/>
                        <a:pt x="2951" y="2083"/>
                        <a:pt x="2951" y="2083"/>
                      </a:cubicBezTo>
                      <a:cubicBezTo>
                        <a:pt x="2637" y="2083"/>
                        <a:pt x="2637" y="2083"/>
                        <a:pt x="2637" y="2083"/>
                      </a:cubicBezTo>
                      <a:cubicBezTo>
                        <a:pt x="2324" y="2083"/>
                        <a:pt x="2066" y="2305"/>
                        <a:pt x="2066" y="2561"/>
                      </a:cubicBezTo>
                      <a:lnTo>
                        <a:pt x="2066" y="7799"/>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2" name="Google Shape;382;p19"/>
                <p:cNvSpPr/>
                <p:nvPr/>
              </p:nvSpPr>
              <p:spPr>
                <a:xfrm>
                  <a:off x="-943070" y="933100"/>
                  <a:ext cx="1082160" cy="3770640"/>
                </a:xfrm>
                <a:custGeom>
                  <a:rect b="b" l="l" r="r" t="t"/>
                  <a:pathLst>
                    <a:path extrusionOk="0" h="10474" w="3006">
                      <a:moveTo>
                        <a:pt x="3006" y="10474"/>
                      </a:moveTo>
                      <a:lnTo>
                        <a:pt x="3006" y="10474"/>
                      </a:lnTo>
                      <a:cubicBezTo>
                        <a:pt x="2692" y="10474"/>
                        <a:pt x="2692" y="10474"/>
                        <a:pt x="2692" y="10474"/>
                      </a:cubicBezTo>
                      <a:cubicBezTo>
                        <a:pt x="1198" y="10474"/>
                        <a:pt x="0" y="9293"/>
                        <a:pt x="0" y="7856"/>
                      </a:cubicBezTo>
                      <a:cubicBezTo>
                        <a:pt x="0" y="2618"/>
                        <a:pt x="0" y="2618"/>
                        <a:pt x="0" y="2618"/>
                      </a:cubicBezTo>
                      <a:cubicBezTo>
                        <a:pt x="0" y="1181"/>
                        <a:pt x="1198" y="0"/>
                        <a:pt x="2692" y="0"/>
                      </a:cubicBezTo>
                      <a:cubicBezTo>
                        <a:pt x="3006" y="0"/>
                        <a:pt x="3006" y="0"/>
                        <a:pt x="3006" y="0"/>
                      </a:cubicBezTo>
                      <a:cubicBezTo>
                        <a:pt x="3006" y="112"/>
                        <a:pt x="3006" y="112"/>
                        <a:pt x="3006" y="112"/>
                      </a:cubicBezTo>
                      <a:cubicBezTo>
                        <a:pt x="2692" y="112"/>
                        <a:pt x="2692" y="112"/>
                        <a:pt x="2692" y="112"/>
                      </a:cubicBezTo>
                      <a:cubicBezTo>
                        <a:pt x="1273" y="112"/>
                        <a:pt x="112" y="1236"/>
                        <a:pt x="112" y="2618"/>
                      </a:cubicBezTo>
                      <a:cubicBezTo>
                        <a:pt x="112" y="7856"/>
                        <a:pt x="112" y="7856"/>
                        <a:pt x="112" y="7856"/>
                      </a:cubicBezTo>
                      <a:cubicBezTo>
                        <a:pt x="112" y="9239"/>
                        <a:pt x="1273" y="10363"/>
                        <a:pt x="2692" y="10363"/>
                      </a:cubicBezTo>
                      <a:cubicBezTo>
                        <a:pt x="3006" y="10363"/>
                        <a:pt x="3006" y="10363"/>
                        <a:pt x="3006" y="10363"/>
                      </a:cubicBezTo>
                      <a:lnTo>
                        <a:pt x="3006" y="10474"/>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3" name="Google Shape;383;p19"/>
                <p:cNvSpPr/>
                <p:nvPr/>
              </p:nvSpPr>
              <p:spPr>
                <a:xfrm>
                  <a:off x="-199310" y="1683340"/>
                  <a:ext cx="338400" cy="2270520"/>
                </a:xfrm>
                <a:custGeom>
                  <a:rect b="b" l="l" r="r" t="t"/>
                  <a:pathLst>
                    <a:path extrusionOk="0" h="6307" w="940">
                      <a:moveTo>
                        <a:pt x="940" y="6307"/>
                      </a:moveTo>
                      <a:lnTo>
                        <a:pt x="940" y="6307"/>
                      </a:lnTo>
                      <a:cubicBezTo>
                        <a:pt x="626" y="6307"/>
                        <a:pt x="626" y="6307"/>
                        <a:pt x="626" y="6307"/>
                      </a:cubicBezTo>
                      <a:cubicBezTo>
                        <a:pt x="295" y="6307"/>
                        <a:pt x="0" y="6066"/>
                        <a:pt x="0" y="5772"/>
                      </a:cubicBezTo>
                      <a:cubicBezTo>
                        <a:pt x="0" y="534"/>
                        <a:pt x="0" y="534"/>
                        <a:pt x="0" y="534"/>
                      </a:cubicBezTo>
                      <a:cubicBezTo>
                        <a:pt x="0" y="240"/>
                        <a:pt x="295" y="0"/>
                        <a:pt x="626" y="0"/>
                      </a:cubicBezTo>
                      <a:cubicBezTo>
                        <a:pt x="940" y="0"/>
                        <a:pt x="940" y="0"/>
                        <a:pt x="940" y="0"/>
                      </a:cubicBezTo>
                      <a:cubicBezTo>
                        <a:pt x="940" y="111"/>
                        <a:pt x="940" y="111"/>
                        <a:pt x="940" y="111"/>
                      </a:cubicBezTo>
                      <a:cubicBezTo>
                        <a:pt x="626" y="111"/>
                        <a:pt x="626" y="111"/>
                        <a:pt x="626" y="111"/>
                      </a:cubicBezTo>
                      <a:cubicBezTo>
                        <a:pt x="350" y="111"/>
                        <a:pt x="110" y="295"/>
                        <a:pt x="110" y="534"/>
                      </a:cubicBezTo>
                      <a:cubicBezTo>
                        <a:pt x="110" y="5772"/>
                        <a:pt x="110" y="5772"/>
                        <a:pt x="110" y="5772"/>
                      </a:cubicBezTo>
                      <a:cubicBezTo>
                        <a:pt x="110" y="6011"/>
                        <a:pt x="350" y="6195"/>
                        <a:pt x="626" y="6195"/>
                      </a:cubicBezTo>
                      <a:cubicBezTo>
                        <a:pt x="940" y="6195"/>
                        <a:pt x="940" y="6195"/>
                        <a:pt x="940" y="6195"/>
                      </a:cubicBezTo>
                      <a:lnTo>
                        <a:pt x="940" y="630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4" name="Google Shape;384;p19"/>
                <p:cNvSpPr/>
                <p:nvPr/>
              </p:nvSpPr>
              <p:spPr>
                <a:xfrm>
                  <a:off x="-564350" y="1284820"/>
                  <a:ext cx="730080" cy="3100320"/>
                </a:xfrm>
                <a:custGeom>
                  <a:rect b="b" l="l" r="r" t="t"/>
                  <a:pathLst>
                    <a:path extrusionOk="0" h="8612" w="2028">
                      <a:moveTo>
                        <a:pt x="2028" y="8612"/>
                      </a:moveTo>
                      <a:lnTo>
                        <a:pt x="2028" y="8612"/>
                      </a:lnTo>
                      <a:cubicBezTo>
                        <a:pt x="1715" y="8612"/>
                        <a:pt x="1715" y="8612"/>
                        <a:pt x="1715" y="8612"/>
                      </a:cubicBezTo>
                      <a:cubicBezTo>
                        <a:pt x="1695" y="8612"/>
                        <a:pt x="1678" y="8612"/>
                        <a:pt x="1658" y="8612"/>
                      </a:cubicBezTo>
                      <a:cubicBezTo>
                        <a:pt x="1658" y="8520"/>
                        <a:pt x="1658" y="8520"/>
                        <a:pt x="1658" y="8520"/>
                      </a:cubicBezTo>
                      <a:cubicBezTo>
                        <a:pt x="1678" y="8520"/>
                        <a:pt x="1695" y="8520"/>
                        <a:pt x="1715" y="8520"/>
                      </a:cubicBezTo>
                      <a:cubicBezTo>
                        <a:pt x="2028" y="8520"/>
                        <a:pt x="2028" y="8520"/>
                        <a:pt x="2028" y="8520"/>
                      </a:cubicBezTo>
                      <a:lnTo>
                        <a:pt x="2028" y="8612"/>
                      </a:lnTo>
                      <a:moveTo>
                        <a:pt x="1272" y="8575"/>
                      </a:moveTo>
                      <a:lnTo>
                        <a:pt x="1272" y="8575"/>
                      </a:lnTo>
                      <a:cubicBezTo>
                        <a:pt x="1161" y="8538"/>
                        <a:pt x="1031" y="8483"/>
                        <a:pt x="922" y="8428"/>
                      </a:cubicBezTo>
                      <a:cubicBezTo>
                        <a:pt x="959" y="8336"/>
                        <a:pt x="959" y="8336"/>
                        <a:pt x="959" y="8336"/>
                      </a:cubicBezTo>
                      <a:cubicBezTo>
                        <a:pt x="1069" y="8391"/>
                        <a:pt x="1180" y="8428"/>
                        <a:pt x="1309" y="8465"/>
                      </a:cubicBezTo>
                      <a:lnTo>
                        <a:pt x="1272" y="8575"/>
                      </a:lnTo>
                      <a:moveTo>
                        <a:pt x="589" y="8224"/>
                      </a:moveTo>
                      <a:lnTo>
                        <a:pt x="589" y="8224"/>
                      </a:lnTo>
                      <a:cubicBezTo>
                        <a:pt x="497" y="8132"/>
                        <a:pt x="405" y="8040"/>
                        <a:pt x="331" y="7948"/>
                      </a:cubicBezTo>
                      <a:cubicBezTo>
                        <a:pt x="405" y="7874"/>
                        <a:pt x="405" y="7874"/>
                        <a:pt x="405" y="7874"/>
                      </a:cubicBezTo>
                      <a:cubicBezTo>
                        <a:pt x="479" y="7966"/>
                        <a:pt x="571" y="8058"/>
                        <a:pt x="663" y="8132"/>
                      </a:cubicBezTo>
                      <a:lnTo>
                        <a:pt x="589" y="8224"/>
                      </a:lnTo>
                      <a:moveTo>
                        <a:pt x="129" y="7615"/>
                      </a:moveTo>
                      <a:lnTo>
                        <a:pt x="129" y="7615"/>
                      </a:lnTo>
                      <a:cubicBezTo>
                        <a:pt x="74" y="7488"/>
                        <a:pt x="37" y="7377"/>
                        <a:pt x="17" y="7247"/>
                      </a:cubicBezTo>
                      <a:cubicBezTo>
                        <a:pt x="129" y="7230"/>
                        <a:pt x="129" y="7230"/>
                        <a:pt x="129" y="7230"/>
                      </a:cubicBezTo>
                      <a:cubicBezTo>
                        <a:pt x="146" y="7339"/>
                        <a:pt x="184" y="7469"/>
                        <a:pt x="239" y="7580"/>
                      </a:cubicBezTo>
                      <a:lnTo>
                        <a:pt x="129" y="7615"/>
                      </a:lnTo>
                      <a:moveTo>
                        <a:pt x="109" y="6860"/>
                      </a:moveTo>
                      <a:lnTo>
                        <a:pt x="109" y="6860"/>
                      </a:lnTo>
                      <a:cubicBezTo>
                        <a:pt x="0" y="6860"/>
                        <a:pt x="0" y="6860"/>
                        <a:pt x="0" y="6860"/>
                      </a:cubicBezTo>
                      <a:cubicBezTo>
                        <a:pt x="0" y="6491"/>
                        <a:pt x="0" y="6491"/>
                        <a:pt x="0" y="6491"/>
                      </a:cubicBezTo>
                      <a:cubicBezTo>
                        <a:pt x="109" y="6491"/>
                        <a:pt x="109" y="6491"/>
                        <a:pt x="109" y="6491"/>
                      </a:cubicBezTo>
                      <a:lnTo>
                        <a:pt x="109" y="6860"/>
                      </a:lnTo>
                      <a:moveTo>
                        <a:pt x="109" y="6123"/>
                      </a:moveTo>
                      <a:lnTo>
                        <a:pt x="109" y="6123"/>
                      </a:lnTo>
                      <a:cubicBezTo>
                        <a:pt x="0" y="6123"/>
                        <a:pt x="0" y="6123"/>
                        <a:pt x="0" y="6123"/>
                      </a:cubicBezTo>
                      <a:cubicBezTo>
                        <a:pt x="0" y="5736"/>
                        <a:pt x="0" y="5736"/>
                        <a:pt x="0" y="5736"/>
                      </a:cubicBezTo>
                      <a:cubicBezTo>
                        <a:pt x="109" y="5736"/>
                        <a:pt x="109" y="5736"/>
                        <a:pt x="109" y="5736"/>
                      </a:cubicBezTo>
                      <a:lnTo>
                        <a:pt x="109" y="6123"/>
                      </a:lnTo>
                      <a:moveTo>
                        <a:pt x="109" y="5367"/>
                      </a:moveTo>
                      <a:lnTo>
                        <a:pt x="109" y="5367"/>
                      </a:lnTo>
                      <a:cubicBezTo>
                        <a:pt x="0" y="5367"/>
                        <a:pt x="0" y="5367"/>
                        <a:pt x="0" y="5367"/>
                      </a:cubicBezTo>
                      <a:cubicBezTo>
                        <a:pt x="0" y="4997"/>
                        <a:pt x="0" y="4997"/>
                        <a:pt x="0" y="4997"/>
                      </a:cubicBezTo>
                      <a:cubicBezTo>
                        <a:pt x="109" y="4997"/>
                        <a:pt x="109" y="4997"/>
                        <a:pt x="109" y="4997"/>
                      </a:cubicBezTo>
                      <a:lnTo>
                        <a:pt x="109" y="5367"/>
                      </a:lnTo>
                      <a:moveTo>
                        <a:pt x="109" y="4629"/>
                      </a:moveTo>
                      <a:lnTo>
                        <a:pt x="109" y="4629"/>
                      </a:lnTo>
                      <a:cubicBezTo>
                        <a:pt x="0" y="4629"/>
                        <a:pt x="0" y="4629"/>
                        <a:pt x="0" y="4629"/>
                      </a:cubicBezTo>
                      <a:cubicBezTo>
                        <a:pt x="0" y="4242"/>
                        <a:pt x="0" y="4242"/>
                        <a:pt x="0" y="4242"/>
                      </a:cubicBezTo>
                      <a:cubicBezTo>
                        <a:pt x="109" y="4242"/>
                        <a:pt x="109" y="4242"/>
                        <a:pt x="109" y="4242"/>
                      </a:cubicBezTo>
                      <a:lnTo>
                        <a:pt x="109" y="4629"/>
                      </a:lnTo>
                      <a:moveTo>
                        <a:pt x="109" y="3873"/>
                      </a:moveTo>
                      <a:lnTo>
                        <a:pt x="109" y="3873"/>
                      </a:lnTo>
                      <a:cubicBezTo>
                        <a:pt x="0" y="3873"/>
                        <a:pt x="0" y="3873"/>
                        <a:pt x="0" y="3873"/>
                      </a:cubicBezTo>
                      <a:cubicBezTo>
                        <a:pt x="0" y="3503"/>
                        <a:pt x="0" y="3503"/>
                        <a:pt x="0" y="3503"/>
                      </a:cubicBezTo>
                      <a:cubicBezTo>
                        <a:pt x="109" y="3503"/>
                        <a:pt x="109" y="3503"/>
                        <a:pt x="109" y="3503"/>
                      </a:cubicBezTo>
                      <a:lnTo>
                        <a:pt x="109" y="3873"/>
                      </a:lnTo>
                      <a:moveTo>
                        <a:pt x="109" y="3135"/>
                      </a:moveTo>
                      <a:lnTo>
                        <a:pt x="109" y="3135"/>
                      </a:lnTo>
                      <a:cubicBezTo>
                        <a:pt x="0" y="3135"/>
                        <a:pt x="0" y="3135"/>
                        <a:pt x="0" y="3135"/>
                      </a:cubicBezTo>
                      <a:cubicBezTo>
                        <a:pt x="0" y="2748"/>
                        <a:pt x="0" y="2748"/>
                        <a:pt x="0" y="2748"/>
                      </a:cubicBezTo>
                      <a:cubicBezTo>
                        <a:pt x="109" y="2748"/>
                        <a:pt x="109" y="2748"/>
                        <a:pt x="109" y="2748"/>
                      </a:cubicBezTo>
                      <a:lnTo>
                        <a:pt x="109" y="3135"/>
                      </a:lnTo>
                      <a:moveTo>
                        <a:pt x="109" y="2379"/>
                      </a:moveTo>
                      <a:lnTo>
                        <a:pt x="109" y="2379"/>
                      </a:lnTo>
                      <a:cubicBezTo>
                        <a:pt x="0" y="2379"/>
                        <a:pt x="0" y="2379"/>
                        <a:pt x="0" y="2379"/>
                      </a:cubicBezTo>
                      <a:cubicBezTo>
                        <a:pt x="0" y="2011"/>
                        <a:pt x="0" y="2011"/>
                        <a:pt x="0" y="2011"/>
                      </a:cubicBezTo>
                      <a:cubicBezTo>
                        <a:pt x="109" y="2011"/>
                        <a:pt x="109" y="2011"/>
                        <a:pt x="109" y="2011"/>
                      </a:cubicBezTo>
                      <a:lnTo>
                        <a:pt x="109" y="2379"/>
                      </a:lnTo>
                      <a:moveTo>
                        <a:pt x="109" y="1641"/>
                      </a:moveTo>
                      <a:lnTo>
                        <a:pt x="109" y="1641"/>
                      </a:lnTo>
                      <a:cubicBezTo>
                        <a:pt x="0" y="1641"/>
                        <a:pt x="0" y="1641"/>
                        <a:pt x="0" y="1641"/>
                      </a:cubicBezTo>
                      <a:cubicBezTo>
                        <a:pt x="0" y="1624"/>
                        <a:pt x="0" y="1624"/>
                        <a:pt x="0" y="1624"/>
                      </a:cubicBezTo>
                      <a:cubicBezTo>
                        <a:pt x="0" y="1494"/>
                        <a:pt x="17" y="1365"/>
                        <a:pt x="54" y="1255"/>
                      </a:cubicBezTo>
                      <a:cubicBezTo>
                        <a:pt x="146" y="1273"/>
                        <a:pt x="146" y="1273"/>
                        <a:pt x="146" y="1273"/>
                      </a:cubicBezTo>
                      <a:cubicBezTo>
                        <a:pt x="129" y="1385"/>
                        <a:pt x="109" y="1494"/>
                        <a:pt x="109" y="1624"/>
                      </a:cubicBezTo>
                      <a:lnTo>
                        <a:pt x="109" y="1641"/>
                      </a:lnTo>
                      <a:moveTo>
                        <a:pt x="276" y="942"/>
                      </a:moveTo>
                      <a:lnTo>
                        <a:pt x="276" y="942"/>
                      </a:lnTo>
                      <a:cubicBezTo>
                        <a:pt x="184" y="885"/>
                        <a:pt x="184" y="885"/>
                        <a:pt x="184" y="885"/>
                      </a:cubicBezTo>
                      <a:cubicBezTo>
                        <a:pt x="239" y="776"/>
                        <a:pt x="313" y="684"/>
                        <a:pt x="405" y="572"/>
                      </a:cubicBezTo>
                      <a:cubicBezTo>
                        <a:pt x="479" y="647"/>
                        <a:pt x="479" y="647"/>
                        <a:pt x="479" y="647"/>
                      </a:cubicBezTo>
                      <a:cubicBezTo>
                        <a:pt x="405" y="739"/>
                        <a:pt x="331" y="831"/>
                        <a:pt x="276" y="942"/>
                      </a:cubicBezTo>
                      <a:moveTo>
                        <a:pt x="755" y="408"/>
                      </a:moveTo>
                      <a:lnTo>
                        <a:pt x="755" y="408"/>
                      </a:lnTo>
                      <a:cubicBezTo>
                        <a:pt x="681" y="314"/>
                        <a:pt x="681" y="314"/>
                        <a:pt x="681" y="314"/>
                      </a:cubicBezTo>
                      <a:cubicBezTo>
                        <a:pt x="793" y="241"/>
                        <a:pt x="902" y="186"/>
                        <a:pt x="1031" y="130"/>
                      </a:cubicBezTo>
                      <a:cubicBezTo>
                        <a:pt x="1069" y="222"/>
                        <a:pt x="1069" y="222"/>
                        <a:pt x="1069" y="222"/>
                      </a:cubicBezTo>
                      <a:cubicBezTo>
                        <a:pt x="959" y="278"/>
                        <a:pt x="847" y="333"/>
                        <a:pt x="755" y="408"/>
                      </a:cubicBezTo>
                      <a:moveTo>
                        <a:pt x="1419" y="130"/>
                      </a:moveTo>
                      <a:lnTo>
                        <a:pt x="1419" y="130"/>
                      </a:lnTo>
                      <a:cubicBezTo>
                        <a:pt x="1401" y="20"/>
                        <a:pt x="1401" y="20"/>
                        <a:pt x="1401" y="20"/>
                      </a:cubicBezTo>
                      <a:cubicBezTo>
                        <a:pt x="1493" y="0"/>
                        <a:pt x="1603" y="0"/>
                        <a:pt x="1715" y="0"/>
                      </a:cubicBezTo>
                      <a:lnTo>
                        <a:pt x="1715" y="0"/>
                      </a:lnTo>
                      <a:cubicBezTo>
                        <a:pt x="1770" y="0"/>
                        <a:pt x="1770" y="0"/>
                        <a:pt x="1770" y="0"/>
                      </a:cubicBezTo>
                      <a:cubicBezTo>
                        <a:pt x="1770" y="92"/>
                        <a:pt x="1770" y="92"/>
                        <a:pt x="1770" y="92"/>
                      </a:cubicBezTo>
                      <a:cubicBezTo>
                        <a:pt x="1715" y="92"/>
                        <a:pt x="1715" y="92"/>
                        <a:pt x="1715" y="92"/>
                      </a:cubicBezTo>
                      <a:lnTo>
                        <a:pt x="1715" y="92"/>
                      </a:lnTo>
                      <a:cubicBezTo>
                        <a:pt x="1603" y="92"/>
                        <a:pt x="1511" y="112"/>
                        <a:pt x="1419" y="13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85" name="Google Shape;385;p19"/>
              <p:cNvGrpSpPr/>
              <p:nvPr/>
            </p:nvGrpSpPr>
            <p:grpSpPr>
              <a:xfrm>
                <a:off x="2975420" y="161675"/>
                <a:ext cx="313093" cy="430152"/>
                <a:chOff x="6077720" y="3943633"/>
                <a:chExt cx="313093" cy="430152"/>
              </a:xfrm>
            </p:grpSpPr>
            <p:sp>
              <p:nvSpPr>
                <p:cNvPr id="386" name="Google Shape;386;p19"/>
                <p:cNvSpPr/>
                <p:nvPr/>
              </p:nvSpPr>
              <p:spPr>
                <a:xfrm rot="5400000">
                  <a:off x="6207207" y="4190179"/>
                  <a:ext cx="54119" cy="313093"/>
                </a:xfrm>
                <a:custGeom>
                  <a:rect b="b" l="l" r="r" t="t"/>
                  <a:pathLst>
                    <a:path extrusionOk="0" h="781" w="135">
                      <a:moveTo>
                        <a:pt x="0" y="781"/>
                      </a:moveTo>
                      <a:lnTo>
                        <a:pt x="0" y="0"/>
                      </a:lnTo>
                      <a:lnTo>
                        <a:pt x="135" y="0"/>
                      </a:lnTo>
                      <a:lnTo>
                        <a:pt x="135"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7" name="Google Shape;387;p19"/>
                <p:cNvSpPr/>
                <p:nvPr/>
              </p:nvSpPr>
              <p:spPr>
                <a:xfrm rot="5400000">
                  <a:off x="6209212" y="3812142"/>
                  <a:ext cx="50111" cy="313093"/>
                </a:xfrm>
                <a:custGeom>
                  <a:rect b="b" l="l" r="r" t="t"/>
                  <a:pathLst>
                    <a:path extrusionOk="0" h="781" w="125">
                      <a:moveTo>
                        <a:pt x="0" y="781"/>
                      </a:moveTo>
                      <a:lnTo>
                        <a:pt x="0" y="0"/>
                      </a:lnTo>
                      <a:lnTo>
                        <a:pt x="125" y="0"/>
                      </a:lnTo>
                      <a:lnTo>
                        <a:pt x="125"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8" name="Google Shape;388;p19"/>
                <p:cNvSpPr/>
                <p:nvPr/>
              </p:nvSpPr>
              <p:spPr>
                <a:xfrm rot="5400000">
                  <a:off x="6209212" y="3887509"/>
                  <a:ext cx="50111" cy="313093"/>
                </a:xfrm>
                <a:custGeom>
                  <a:rect b="b" l="l" r="r" t="t"/>
                  <a:pathLst>
                    <a:path extrusionOk="0" h="781" w="125">
                      <a:moveTo>
                        <a:pt x="0" y="781"/>
                      </a:moveTo>
                      <a:lnTo>
                        <a:pt x="0" y="0"/>
                      </a:lnTo>
                      <a:lnTo>
                        <a:pt x="125" y="0"/>
                      </a:lnTo>
                      <a:lnTo>
                        <a:pt x="125"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19"/>
                <p:cNvSpPr/>
                <p:nvPr/>
              </p:nvSpPr>
              <p:spPr>
                <a:xfrm rot="5400000">
                  <a:off x="6209212" y="3958466"/>
                  <a:ext cx="50111" cy="313093"/>
                </a:xfrm>
                <a:custGeom>
                  <a:rect b="b" l="l" r="r" t="t"/>
                  <a:pathLst>
                    <a:path extrusionOk="0" h="781" w="125">
                      <a:moveTo>
                        <a:pt x="0" y="781"/>
                      </a:moveTo>
                      <a:lnTo>
                        <a:pt x="0" y="0"/>
                      </a:lnTo>
                      <a:lnTo>
                        <a:pt x="125" y="0"/>
                      </a:lnTo>
                      <a:lnTo>
                        <a:pt x="125"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19"/>
                <p:cNvSpPr/>
                <p:nvPr/>
              </p:nvSpPr>
              <p:spPr>
                <a:xfrm rot="5400000">
                  <a:off x="6207007" y="4035637"/>
                  <a:ext cx="54520" cy="313093"/>
                </a:xfrm>
                <a:custGeom>
                  <a:rect b="b" l="l" r="r" t="t"/>
                  <a:pathLst>
                    <a:path extrusionOk="0" h="781" w="136">
                      <a:moveTo>
                        <a:pt x="0" y="781"/>
                      </a:moveTo>
                      <a:lnTo>
                        <a:pt x="0" y="0"/>
                      </a:lnTo>
                      <a:lnTo>
                        <a:pt x="136" y="0"/>
                      </a:lnTo>
                      <a:lnTo>
                        <a:pt x="136"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1" name="Google Shape;391;p19"/>
                <p:cNvSpPr/>
                <p:nvPr/>
              </p:nvSpPr>
              <p:spPr>
                <a:xfrm rot="5400000">
                  <a:off x="6207007" y="4115013"/>
                  <a:ext cx="54520" cy="313093"/>
                </a:xfrm>
                <a:custGeom>
                  <a:rect b="b" l="l" r="r" t="t"/>
                  <a:pathLst>
                    <a:path extrusionOk="0" h="781" w="136">
                      <a:moveTo>
                        <a:pt x="0" y="781"/>
                      </a:moveTo>
                      <a:lnTo>
                        <a:pt x="0" y="0"/>
                      </a:lnTo>
                      <a:lnTo>
                        <a:pt x="136" y="0"/>
                      </a:lnTo>
                      <a:lnTo>
                        <a:pt x="136"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92" name="Shape 392"/>
        <p:cNvGrpSpPr/>
        <p:nvPr/>
      </p:nvGrpSpPr>
      <p:grpSpPr>
        <a:xfrm>
          <a:off x="0" y="0"/>
          <a:ext cx="0" cy="0"/>
          <a:chOff x="0" y="0"/>
          <a:chExt cx="0" cy="0"/>
        </a:xfrm>
      </p:grpSpPr>
      <p:grpSp>
        <p:nvGrpSpPr>
          <p:cNvPr id="393" name="Google Shape;393;p20"/>
          <p:cNvGrpSpPr/>
          <p:nvPr/>
        </p:nvGrpSpPr>
        <p:grpSpPr>
          <a:xfrm flipH="1">
            <a:off x="7788615" y="-83398"/>
            <a:ext cx="1889807" cy="1427818"/>
            <a:chOff x="-612410" y="-305263"/>
            <a:chExt cx="1889807" cy="1427818"/>
          </a:xfrm>
        </p:grpSpPr>
        <p:sp>
          <p:nvSpPr>
            <p:cNvPr id="394" name="Google Shape;394;p20"/>
            <p:cNvSpPr/>
            <p:nvPr/>
          </p:nvSpPr>
          <p:spPr>
            <a:xfrm flipH="1" rot="5400000">
              <a:off x="-381609" y="-521893"/>
              <a:ext cx="1424324" cy="1864573"/>
            </a:xfrm>
            <a:custGeom>
              <a:rect b="b" l="l" r="r" t="t"/>
              <a:pathLst>
                <a:path extrusionOk="0" h="9606" w="7338">
                  <a:moveTo>
                    <a:pt x="7338" y="2416"/>
                  </a:moveTo>
                  <a:lnTo>
                    <a:pt x="7338" y="2416"/>
                  </a:lnTo>
                  <a:cubicBezTo>
                    <a:pt x="6563" y="2526"/>
                    <a:pt x="5954" y="2821"/>
                    <a:pt x="5586" y="3338"/>
                  </a:cubicBezTo>
                  <a:cubicBezTo>
                    <a:pt x="5384" y="3614"/>
                    <a:pt x="5291" y="3873"/>
                    <a:pt x="5236" y="4020"/>
                  </a:cubicBezTo>
                  <a:cubicBezTo>
                    <a:pt x="5236" y="4057"/>
                    <a:pt x="5218" y="4094"/>
                    <a:pt x="5218" y="4112"/>
                  </a:cubicBezTo>
                  <a:cubicBezTo>
                    <a:pt x="5218" y="4129"/>
                    <a:pt x="5218" y="4149"/>
                    <a:pt x="5218" y="4167"/>
                  </a:cubicBezTo>
                  <a:cubicBezTo>
                    <a:pt x="5069" y="6011"/>
                    <a:pt x="4443" y="7448"/>
                    <a:pt x="3356" y="8408"/>
                  </a:cubicBezTo>
                  <a:cubicBezTo>
                    <a:pt x="2434" y="9201"/>
                    <a:pt x="1420" y="9477"/>
                    <a:pt x="756" y="9569"/>
                  </a:cubicBezTo>
                  <a:cubicBezTo>
                    <a:pt x="701" y="9569"/>
                    <a:pt x="664" y="9569"/>
                    <a:pt x="627" y="9569"/>
                  </a:cubicBezTo>
                  <a:cubicBezTo>
                    <a:pt x="627" y="9569"/>
                    <a:pt x="609" y="9589"/>
                    <a:pt x="589" y="9589"/>
                  </a:cubicBezTo>
                  <a:cubicBezTo>
                    <a:pt x="552" y="9589"/>
                    <a:pt x="535" y="9589"/>
                    <a:pt x="517" y="9589"/>
                  </a:cubicBezTo>
                  <a:cubicBezTo>
                    <a:pt x="497" y="9589"/>
                    <a:pt x="497" y="9589"/>
                    <a:pt x="480" y="9589"/>
                  </a:cubicBezTo>
                  <a:cubicBezTo>
                    <a:pt x="460" y="9589"/>
                    <a:pt x="443" y="9589"/>
                    <a:pt x="423" y="9589"/>
                  </a:cubicBezTo>
                  <a:cubicBezTo>
                    <a:pt x="388" y="9589"/>
                    <a:pt x="368" y="9589"/>
                    <a:pt x="350" y="9589"/>
                  </a:cubicBezTo>
                  <a:cubicBezTo>
                    <a:pt x="331" y="9589"/>
                    <a:pt x="313" y="9606"/>
                    <a:pt x="296" y="9606"/>
                  </a:cubicBezTo>
                  <a:cubicBezTo>
                    <a:pt x="258" y="9606"/>
                    <a:pt x="221" y="9606"/>
                    <a:pt x="184" y="9606"/>
                  </a:cubicBezTo>
                  <a:cubicBezTo>
                    <a:pt x="92" y="9606"/>
                    <a:pt x="37" y="9589"/>
                    <a:pt x="0" y="9589"/>
                  </a:cubicBezTo>
                  <a:cubicBezTo>
                    <a:pt x="0" y="9534"/>
                    <a:pt x="0" y="9534"/>
                    <a:pt x="0" y="9534"/>
                  </a:cubicBezTo>
                  <a:cubicBezTo>
                    <a:pt x="74" y="8611"/>
                    <a:pt x="74" y="8611"/>
                    <a:pt x="74" y="8611"/>
                  </a:cubicBezTo>
                  <a:cubicBezTo>
                    <a:pt x="74" y="8482"/>
                    <a:pt x="74" y="8482"/>
                    <a:pt x="74" y="8482"/>
                  </a:cubicBezTo>
                  <a:cubicBezTo>
                    <a:pt x="166" y="7209"/>
                    <a:pt x="166" y="7209"/>
                    <a:pt x="166" y="7209"/>
                  </a:cubicBezTo>
                  <a:cubicBezTo>
                    <a:pt x="166" y="7155"/>
                    <a:pt x="166" y="7155"/>
                    <a:pt x="166" y="7155"/>
                  </a:cubicBezTo>
                  <a:lnTo>
                    <a:pt x="166" y="7155"/>
                  </a:lnTo>
                  <a:cubicBezTo>
                    <a:pt x="147" y="7155"/>
                    <a:pt x="147" y="7155"/>
                    <a:pt x="147" y="7155"/>
                  </a:cubicBezTo>
                  <a:cubicBezTo>
                    <a:pt x="166" y="7155"/>
                    <a:pt x="793" y="7172"/>
                    <a:pt x="1420" y="6804"/>
                  </a:cubicBezTo>
                  <a:cubicBezTo>
                    <a:pt x="1936" y="6491"/>
                    <a:pt x="2305" y="5993"/>
                    <a:pt x="2526" y="5292"/>
                  </a:cubicBezTo>
                  <a:cubicBezTo>
                    <a:pt x="2600" y="5089"/>
                    <a:pt x="2655" y="4868"/>
                    <a:pt x="2692" y="4629"/>
                  </a:cubicBezTo>
                  <a:cubicBezTo>
                    <a:pt x="2729" y="4388"/>
                    <a:pt x="2765" y="4149"/>
                    <a:pt x="2784" y="3873"/>
                  </a:cubicBezTo>
                  <a:cubicBezTo>
                    <a:pt x="2784" y="3836"/>
                    <a:pt x="2784" y="3836"/>
                    <a:pt x="2784" y="3836"/>
                  </a:cubicBezTo>
                  <a:cubicBezTo>
                    <a:pt x="2784" y="3781"/>
                    <a:pt x="2784" y="3781"/>
                    <a:pt x="2784" y="3781"/>
                  </a:cubicBezTo>
                  <a:cubicBezTo>
                    <a:pt x="2951" y="2637"/>
                    <a:pt x="4037" y="368"/>
                    <a:pt x="7043" y="0"/>
                  </a:cubicBezTo>
                  <a:cubicBezTo>
                    <a:pt x="7172" y="1106"/>
                    <a:pt x="7172" y="1106"/>
                    <a:pt x="7172" y="1106"/>
                  </a:cubicBezTo>
                  <a:cubicBezTo>
                    <a:pt x="7190" y="1235"/>
                    <a:pt x="7190" y="1235"/>
                    <a:pt x="7190" y="1235"/>
                  </a:cubicBezTo>
                  <a:cubicBezTo>
                    <a:pt x="7338" y="2359"/>
                    <a:pt x="7338" y="2359"/>
                    <a:pt x="7338" y="2359"/>
                  </a:cubicBezTo>
                  <a:lnTo>
                    <a:pt x="7338" y="2416"/>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20"/>
            <p:cNvSpPr/>
            <p:nvPr/>
          </p:nvSpPr>
          <p:spPr>
            <a:xfrm flipH="1" rot="5400000">
              <a:off x="-370837" y="-310804"/>
              <a:ext cx="1381233" cy="1456758"/>
            </a:xfrm>
            <a:custGeom>
              <a:rect b="b" l="l" r="r" t="t"/>
              <a:pathLst>
                <a:path extrusionOk="0" h="7505" w="7116">
                  <a:moveTo>
                    <a:pt x="331" y="7357"/>
                  </a:moveTo>
                  <a:lnTo>
                    <a:pt x="331" y="7357"/>
                  </a:lnTo>
                  <a:cubicBezTo>
                    <a:pt x="239" y="7357"/>
                    <a:pt x="110" y="7376"/>
                    <a:pt x="0" y="7376"/>
                  </a:cubicBezTo>
                  <a:cubicBezTo>
                    <a:pt x="0" y="7505"/>
                    <a:pt x="0" y="7505"/>
                    <a:pt x="0" y="7505"/>
                  </a:cubicBezTo>
                  <a:cubicBezTo>
                    <a:pt x="110" y="7486"/>
                    <a:pt x="239" y="7486"/>
                    <a:pt x="349" y="7468"/>
                  </a:cubicBezTo>
                  <a:lnTo>
                    <a:pt x="331" y="7357"/>
                  </a:lnTo>
                  <a:moveTo>
                    <a:pt x="1142" y="7210"/>
                  </a:moveTo>
                  <a:lnTo>
                    <a:pt x="1142" y="7210"/>
                  </a:lnTo>
                  <a:cubicBezTo>
                    <a:pt x="1013" y="7247"/>
                    <a:pt x="885" y="7265"/>
                    <a:pt x="737" y="7302"/>
                  </a:cubicBezTo>
                  <a:cubicBezTo>
                    <a:pt x="774" y="7413"/>
                    <a:pt x="774" y="7413"/>
                    <a:pt x="774" y="7413"/>
                  </a:cubicBezTo>
                  <a:cubicBezTo>
                    <a:pt x="903" y="7394"/>
                    <a:pt x="1050" y="7357"/>
                    <a:pt x="1179" y="7321"/>
                  </a:cubicBezTo>
                  <a:lnTo>
                    <a:pt x="1142" y="7210"/>
                  </a:lnTo>
                  <a:moveTo>
                    <a:pt x="1880" y="6879"/>
                  </a:moveTo>
                  <a:lnTo>
                    <a:pt x="1880" y="6879"/>
                  </a:lnTo>
                  <a:cubicBezTo>
                    <a:pt x="1770" y="6934"/>
                    <a:pt x="1659" y="7006"/>
                    <a:pt x="1530" y="7063"/>
                  </a:cubicBezTo>
                  <a:cubicBezTo>
                    <a:pt x="1567" y="7173"/>
                    <a:pt x="1567" y="7173"/>
                    <a:pt x="1567" y="7173"/>
                  </a:cubicBezTo>
                  <a:cubicBezTo>
                    <a:pt x="1714" y="7118"/>
                    <a:pt x="1825" y="7043"/>
                    <a:pt x="1954" y="6971"/>
                  </a:cubicBezTo>
                  <a:lnTo>
                    <a:pt x="1880" y="6879"/>
                  </a:lnTo>
                  <a:moveTo>
                    <a:pt x="2507" y="6342"/>
                  </a:moveTo>
                  <a:lnTo>
                    <a:pt x="2507" y="6342"/>
                  </a:lnTo>
                  <a:cubicBezTo>
                    <a:pt x="2415" y="6454"/>
                    <a:pt x="2323" y="6546"/>
                    <a:pt x="2213" y="6620"/>
                  </a:cubicBezTo>
                  <a:cubicBezTo>
                    <a:pt x="2213" y="6638"/>
                    <a:pt x="2213" y="6638"/>
                    <a:pt x="2213" y="6638"/>
                  </a:cubicBezTo>
                  <a:cubicBezTo>
                    <a:pt x="2305" y="6730"/>
                    <a:pt x="2305" y="6730"/>
                    <a:pt x="2305" y="6730"/>
                  </a:cubicBezTo>
                  <a:cubicBezTo>
                    <a:pt x="2305" y="6712"/>
                    <a:pt x="2305" y="6712"/>
                    <a:pt x="2305" y="6712"/>
                  </a:cubicBezTo>
                  <a:cubicBezTo>
                    <a:pt x="2397" y="6638"/>
                    <a:pt x="2489" y="6528"/>
                    <a:pt x="2599" y="6434"/>
                  </a:cubicBezTo>
                  <a:lnTo>
                    <a:pt x="2507" y="6342"/>
                  </a:lnTo>
                  <a:moveTo>
                    <a:pt x="2986" y="5679"/>
                  </a:moveTo>
                  <a:lnTo>
                    <a:pt x="2986" y="5679"/>
                  </a:lnTo>
                  <a:cubicBezTo>
                    <a:pt x="2912" y="5808"/>
                    <a:pt x="2839" y="5919"/>
                    <a:pt x="2765" y="6029"/>
                  </a:cubicBezTo>
                  <a:cubicBezTo>
                    <a:pt x="2857" y="6103"/>
                    <a:pt x="2857" y="6103"/>
                    <a:pt x="2857" y="6103"/>
                  </a:cubicBezTo>
                  <a:cubicBezTo>
                    <a:pt x="2931" y="5992"/>
                    <a:pt x="3004" y="5865"/>
                    <a:pt x="3078" y="5753"/>
                  </a:cubicBezTo>
                  <a:lnTo>
                    <a:pt x="2986" y="5679"/>
                  </a:lnTo>
                  <a:moveTo>
                    <a:pt x="3355" y="4942"/>
                  </a:moveTo>
                  <a:lnTo>
                    <a:pt x="3355" y="4942"/>
                  </a:lnTo>
                  <a:cubicBezTo>
                    <a:pt x="3300" y="5071"/>
                    <a:pt x="3245" y="5201"/>
                    <a:pt x="3190" y="5330"/>
                  </a:cubicBezTo>
                  <a:cubicBezTo>
                    <a:pt x="3282" y="5385"/>
                    <a:pt x="3282" y="5385"/>
                    <a:pt x="3282" y="5385"/>
                  </a:cubicBezTo>
                  <a:cubicBezTo>
                    <a:pt x="3355" y="5256"/>
                    <a:pt x="3411" y="5126"/>
                    <a:pt x="3466" y="4997"/>
                  </a:cubicBezTo>
                  <a:lnTo>
                    <a:pt x="3355" y="4942"/>
                  </a:lnTo>
                  <a:moveTo>
                    <a:pt x="3632" y="4167"/>
                  </a:moveTo>
                  <a:lnTo>
                    <a:pt x="3632" y="4167"/>
                  </a:lnTo>
                  <a:cubicBezTo>
                    <a:pt x="3595" y="4296"/>
                    <a:pt x="3558" y="4445"/>
                    <a:pt x="3503" y="4572"/>
                  </a:cubicBezTo>
                  <a:cubicBezTo>
                    <a:pt x="3613" y="4609"/>
                    <a:pt x="3613" y="4609"/>
                    <a:pt x="3613" y="4609"/>
                  </a:cubicBezTo>
                  <a:cubicBezTo>
                    <a:pt x="3668" y="4480"/>
                    <a:pt x="3705" y="4333"/>
                    <a:pt x="3742" y="4204"/>
                  </a:cubicBezTo>
                  <a:lnTo>
                    <a:pt x="3632" y="4167"/>
                  </a:lnTo>
                  <a:moveTo>
                    <a:pt x="3797" y="3374"/>
                  </a:moveTo>
                  <a:lnTo>
                    <a:pt x="3797" y="3374"/>
                  </a:lnTo>
                  <a:cubicBezTo>
                    <a:pt x="3779" y="3411"/>
                    <a:pt x="3779" y="3411"/>
                    <a:pt x="3779" y="3411"/>
                  </a:cubicBezTo>
                  <a:cubicBezTo>
                    <a:pt x="3779" y="3523"/>
                    <a:pt x="3762" y="3652"/>
                    <a:pt x="3724" y="3781"/>
                  </a:cubicBezTo>
                  <a:cubicBezTo>
                    <a:pt x="3854" y="3799"/>
                    <a:pt x="3854" y="3799"/>
                    <a:pt x="3854" y="3799"/>
                  </a:cubicBezTo>
                  <a:cubicBezTo>
                    <a:pt x="3871" y="3670"/>
                    <a:pt x="3889" y="3540"/>
                    <a:pt x="3909" y="3431"/>
                  </a:cubicBezTo>
                  <a:cubicBezTo>
                    <a:pt x="3909" y="3393"/>
                    <a:pt x="3909" y="3393"/>
                    <a:pt x="3909" y="3393"/>
                  </a:cubicBezTo>
                  <a:lnTo>
                    <a:pt x="3797" y="3374"/>
                  </a:lnTo>
                  <a:moveTo>
                    <a:pt x="3983" y="2546"/>
                  </a:moveTo>
                  <a:lnTo>
                    <a:pt x="3983" y="2546"/>
                  </a:lnTo>
                  <a:cubicBezTo>
                    <a:pt x="3926" y="2675"/>
                    <a:pt x="3889" y="2822"/>
                    <a:pt x="3871" y="2951"/>
                  </a:cubicBezTo>
                  <a:cubicBezTo>
                    <a:pt x="3983" y="2988"/>
                    <a:pt x="3983" y="2988"/>
                    <a:pt x="3983" y="2988"/>
                  </a:cubicBezTo>
                  <a:cubicBezTo>
                    <a:pt x="4018" y="2839"/>
                    <a:pt x="4055" y="2710"/>
                    <a:pt x="4093" y="2581"/>
                  </a:cubicBezTo>
                  <a:lnTo>
                    <a:pt x="3983" y="2546"/>
                  </a:lnTo>
                  <a:moveTo>
                    <a:pt x="4351" y="1790"/>
                  </a:moveTo>
                  <a:lnTo>
                    <a:pt x="4351" y="1790"/>
                  </a:lnTo>
                  <a:cubicBezTo>
                    <a:pt x="4296" y="1862"/>
                    <a:pt x="4277" y="1917"/>
                    <a:pt x="4259" y="1917"/>
                  </a:cubicBezTo>
                  <a:cubicBezTo>
                    <a:pt x="4222" y="1991"/>
                    <a:pt x="4185" y="2084"/>
                    <a:pt x="4147" y="2158"/>
                  </a:cubicBezTo>
                  <a:cubicBezTo>
                    <a:pt x="4259" y="2213"/>
                    <a:pt x="4259" y="2213"/>
                    <a:pt x="4259" y="2213"/>
                  </a:cubicBezTo>
                  <a:cubicBezTo>
                    <a:pt x="4296" y="2138"/>
                    <a:pt x="4332" y="2046"/>
                    <a:pt x="4369" y="1974"/>
                  </a:cubicBezTo>
                  <a:cubicBezTo>
                    <a:pt x="4369" y="1974"/>
                    <a:pt x="4406" y="1937"/>
                    <a:pt x="4443" y="1862"/>
                  </a:cubicBezTo>
                  <a:lnTo>
                    <a:pt x="4351" y="1790"/>
                  </a:lnTo>
                  <a:moveTo>
                    <a:pt x="4868" y="1126"/>
                  </a:moveTo>
                  <a:lnTo>
                    <a:pt x="4868" y="1126"/>
                  </a:lnTo>
                  <a:cubicBezTo>
                    <a:pt x="4848" y="1161"/>
                    <a:pt x="4811" y="1198"/>
                    <a:pt x="4774" y="1236"/>
                  </a:cubicBezTo>
                  <a:cubicBezTo>
                    <a:pt x="4719" y="1291"/>
                    <a:pt x="4647" y="1365"/>
                    <a:pt x="4590" y="1439"/>
                  </a:cubicBezTo>
                  <a:cubicBezTo>
                    <a:pt x="4682" y="1512"/>
                    <a:pt x="4682" y="1512"/>
                    <a:pt x="4682" y="1512"/>
                  </a:cubicBezTo>
                  <a:cubicBezTo>
                    <a:pt x="4739" y="1457"/>
                    <a:pt x="4811" y="1383"/>
                    <a:pt x="4868" y="1310"/>
                  </a:cubicBezTo>
                  <a:cubicBezTo>
                    <a:pt x="4886" y="1291"/>
                    <a:pt x="4923" y="1253"/>
                    <a:pt x="4960" y="1218"/>
                  </a:cubicBezTo>
                  <a:lnTo>
                    <a:pt x="4868" y="1126"/>
                  </a:lnTo>
                  <a:moveTo>
                    <a:pt x="5549" y="627"/>
                  </a:moveTo>
                  <a:lnTo>
                    <a:pt x="5549" y="627"/>
                  </a:lnTo>
                  <a:cubicBezTo>
                    <a:pt x="5420" y="701"/>
                    <a:pt x="5310" y="775"/>
                    <a:pt x="5199" y="848"/>
                  </a:cubicBezTo>
                  <a:cubicBezTo>
                    <a:pt x="5273" y="959"/>
                    <a:pt x="5273" y="959"/>
                    <a:pt x="5273" y="959"/>
                  </a:cubicBezTo>
                  <a:cubicBezTo>
                    <a:pt x="5383" y="867"/>
                    <a:pt x="5494" y="793"/>
                    <a:pt x="5604" y="719"/>
                  </a:cubicBezTo>
                  <a:lnTo>
                    <a:pt x="5549" y="627"/>
                  </a:lnTo>
                  <a:moveTo>
                    <a:pt x="6305" y="259"/>
                  </a:moveTo>
                  <a:lnTo>
                    <a:pt x="6305" y="259"/>
                  </a:lnTo>
                  <a:cubicBezTo>
                    <a:pt x="6176" y="313"/>
                    <a:pt x="6047" y="368"/>
                    <a:pt x="5917" y="425"/>
                  </a:cubicBezTo>
                  <a:cubicBezTo>
                    <a:pt x="5974" y="535"/>
                    <a:pt x="5974" y="535"/>
                    <a:pt x="5974" y="535"/>
                  </a:cubicBezTo>
                  <a:cubicBezTo>
                    <a:pt x="6084" y="480"/>
                    <a:pt x="6213" y="425"/>
                    <a:pt x="6342" y="368"/>
                  </a:cubicBezTo>
                  <a:lnTo>
                    <a:pt x="6305" y="259"/>
                  </a:lnTo>
                  <a:moveTo>
                    <a:pt x="7098" y="0"/>
                  </a:moveTo>
                  <a:lnTo>
                    <a:pt x="7098" y="0"/>
                  </a:lnTo>
                  <a:cubicBezTo>
                    <a:pt x="6969" y="37"/>
                    <a:pt x="6840" y="74"/>
                    <a:pt x="6710" y="129"/>
                  </a:cubicBezTo>
                  <a:cubicBezTo>
                    <a:pt x="6730" y="241"/>
                    <a:pt x="6730" y="241"/>
                    <a:pt x="6730" y="241"/>
                  </a:cubicBezTo>
                  <a:cubicBezTo>
                    <a:pt x="6859" y="204"/>
                    <a:pt x="6987" y="166"/>
                    <a:pt x="7116" y="129"/>
                  </a:cubicBezTo>
                  <a:lnTo>
                    <a:pt x="7098"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20"/>
            <p:cNvSpPr/>
            <p:nvPr/>
          </p:nvSpPr>
          <p:spPr>
            <a:xfrm flipH="1" rot="5400000">
              <a:off x="-98799" y="-282174"/>
              <a:ext cx="1338531" cy="1413861"/>
            </a:xfrm>
            <a:custGeom>
              <a:rect b="b" l="l" r="r" t="t"/>
              <a:pathLst>
                <a:path extrusionOk="0" h="7284" w="6896">
                  <a:moveTo>
                    <a:pt x="19" y="7284"/>
                  </a:moveTo>
                  <a:lnTo>
                    <a:pt x="19" y="7284"/>
                  </a:lnTo>
                  <a:cubicBezTo>
                    <a:pt x="0" y="7284"/>
                    <a:pt x="0" y="7284"/>
                    <a:pt x="0" y="7284"/>
                  </a:cubicBezTo>
                  <a:cubicBezTo>
                    <a:pt x="0" y="7173"/>
                    <a:pt x="0" y="7173"/>
                    <a:pt x="0" y="7173"/>
                  </a:cubicBezTo>
                  <a:cubicBezTo>
                    <a:pt x="19" y="7173"/>
                    <a:pt x="626" y="7192"/>
                    <a:pt x="1235" y="6824"/>
                  </a:cubicBezTo>
                  <a:cubicBezTo>
                    <a:pt x="2028" y="6345"/>
                    <a:pt x="2489" y="5367"/>
                    <a:pt x="2582" y="3948"/>
                  </a:cubicBezTo>
                  <a:cubicBezTo>
                    <a:pt x="2582" y="3911"/>
                    <a:pt x="2582" y="3911"/>
                    <a:pt x="2582" y="3911"/>
                  </a:cubicBezTo>
                  <a:cubicBezTo>
                    <a:pt x="2582" y="3856"/>
                    <a:pt x="2582" y="3856"/>
                    <a:pt x="2582" y="3856"/>
                  </a:cubicBezTo>
                  <a:cubicBezTo>
                    <a:pt x="2747" y="2693"/>
                    <a:pt x="3853" y="388"/>
                    <a:pt x="6878" y="0"/>
                  </a:cubicBezTo>
                  <a:cubicBezTo>
                    <a:pt x="6896" y="130"/>
                    <a:pt x="6896" y="130"/>
                    <a:pt x="6896" y="130"/>
                  </a:cubicBezTo>
                  <a:cubicBezTo>
                    <a:pt x="3945" y="500"/>
                    <a:pt x="2858" y="2749"/>
                    <a:pt x="2710" y="3873"/>
                  </a:cubicBezTo>
                  <a:cubicBezTo>
                    <a:pt x="2692" y="3911"/>
                    <a:pt x="2692" y="3911"/>
                    <a:pt x="2692" y="3911"/>
                  </a:cubicBezTo>
                  <a:cubicBezTo>
                    <a:pt x="2692" y="3948"/>
                    <a:pt x="2692" y="3948"/>
                    <a:pt x="2692" y="3948"/>
                  </a:cubicBezTo>
                  <a:cubicBezTo>
                    <a:pt x="2600" y="5422"/>
                    <a:pt x="2140" y="6417"/>
                    <a:pt x="1310" y="6934"/>
                  </a:cubicBezTo>
                  <a:cubicBezTo>
                    <a:pt x="719" y="7284"/>
                    <a:pt x="111" y="7284"/>
                    <a:pt x="19" y="7284"/>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20"/>
            <p:cNvSpPr/>
            <p:nvPr/>
          </p:nvSpPr>
          <p:spPr>
            <a:xfrm flipH="1" rot="5400000">
              <a:off x="-617641" y="-300031"/>
              <a:ext cx="1427818" cy="1417355"/>
            </a:xfrm>
            <a:custGeom>
              <a:rect b="b" l="l" r="r" t="t"/>
              <a:pathLst>
                <a:path extrusionOk="0" h="7302" w="7356">
                  <a:moveTo>
                    <a:pt x="184" y="7302"/>
                  </a:moveTo>
                  <a:lnTo>
                    <a:pt x="184" y="7302"/>
                  </a:lnTo>
                  <a:cubicBezTo>
                    <a:pt x="92" y="7302"/>
                    <a:pt x="37" y="7302"/>
                    <a:pt x="0" y="7302"/>
                  </a:cubicBezTo>
                  <a:cubicBezTo>
                    <a:pt x="0" y="7175"/>
                    <a:pt x="0" y="7175"/>
                    <a:pt x="0" y="7175"/>
                  </a:cubicBezTo>
                  <a:cubicBezTo>
                    <a:pt x="37" y="7175"/>
                    <a:pt x="92" y="7175"/>
                    <a:pt x="184" y="7175"/>
                  </a:cubicBezTo>
                  <a:cubicBezTo>
                    <a:pt x="719" y="7175"/>
                    <a:pt x="2101" y="7063"/>
                    <a:pt x="3319" y="5994"/>
                  </a:cubicBezTo>
                  <a:cubicBezTo>
                    <a:pt x="4406" y="5035"/>
                    <a:pt x="5014" y="3615"/>
                    <a:pt x="5163" y="1753"/>
                  </a:cubicBezTo>
                  <a:cubicBezTo>
                    <a:pt x="5163" y="1735"/>
                    <a:pt x="5163" y="1735"/>
                    <a:pt x="5163" y="1735"/>
                  </a:cubicBezTo>
                  <a:cubicBezTo>
                    <a:pt x="5181" y="1643"/>
                    <a:pt x="5273" y="1293"/>
                    <a:pt x="5531" y="942"/>
                  </a:cubicBezTo>
                  <a:cubicBezTo>
                    <a:pt x="5919" y="425"/>
                    <a:pt x="6526" y="94"/>
                    <a:pt x="7338" y="0"/>
                  </a:cubicBezTo>
                  <a:cubicBezTo>
                    <a:pt x="7356" y="112"/>
                    <a:pt x="7356" y="112"/>
                    <a:pt x="7356" y="112"/>
                  </a:cubicBezTo>
                  <a:cubicBezTo>
                    <a:pt x="6583" y="222"/>
                    <a:pt x="5991" y="517"/>
                    <a:pt x="5623" y="1015"/>
                  </a:cubicBezTo>
                  <a:cubicBezTo>
                    <a:pt x="5384" y="1347"/>
                    <a:pt x="5291" y="1661"/>
                    <a:pt x="5273" y="1753"/>
                  </a:cubicBezTo>
                  <a:cubicBezTo>
                    <a:pt x="5144" y="3652"/>
                    <a:pt x="4499" y="5109"/>
                    <a:pt x="3393" y="6086"/>
                  </a:cubicBezTo>
                  <a:cubicBezTo>
                    <a:pt x="2138" y="7192"/>
                    <a:pt x="738" y="7302"/>
                    <a:pt x="184" y="7302"/>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98" name="Google Shape;398;p20"/>
          <p:cNvGrpSpPr/>
          <p:nvPr/>
        </p:nvGrpSpPr>
        <p:grpSpPr>
          <a:xfrm>
            <a:off x="-101079" y="3280465"/>
            <a:ext cx="2533585" cy="1919132"/>
            <a:chOff x="-101079" y="3280465"/>
            <a:chExt cx="2533585" cy="1919132"/>
          </a:xfrm>
        </p:grpSpPr>
        <p:grpSp>
          <p:nvGrpSpPr>
            <p:cNvPr id="399" name="Google Shape;399;p20"/>
            <p:cNvGrpSpPr/>
            <p:nvPr/>
          </p:nvGrpSpPr>
          <p:grpSpPr>
            <a:xfrm>
              <a:off x="245001" y="3280465"/>
              <a:ext cx="342174" cy="662196"/>
              <a:chOff x="184501" y="3627956"/>
              <a:chExt cx="342174" cy="662196"/>
            </a:xfrm>
          </p:grpSpPr>
          <p:sp>
            <p:nvSpPr>
              <p:cNvPr id="400" name="Google Shape;400;p20"/>
              <p:cNvSpPr/>
              <p:nvPr/>
            </p:nvSpPr>
            <p:spPr>
              <a:xfrm>
                <a:off x="184501" y="3627956"/>
                <a:ext cx="342174" cy="662196"/>
              </a:xfrm>
              <a:custGeom>
                <a:rect b="b" l="l" r="r" t="t"/>
                <a:pathLst>
                  <a:path extrusionOk="0" h="1763" w="911">
                    <a:moveTo>
                      <a:pt x="904" y="419"/>
                    </a:moveTo>
                    <a:lnTo>
                      <a:pt x="904" y="419"/>
                    </a:lnTo>
                    <a:cubicBezTo>
                      <a:pt x="853" y="162"/>
                      <a:pt x="625" y="-15"/>
                      <a:pt x="416" y="1"/>
                    </a:cubicBezTo>
                    <a:cubicBezTo>
                      <a:pt x="225" y="16"/>
                      <a:pt x="41" y="193"/>
                      <a:pt x="5" y="430"/>
                    </a:cubicBezTo>
                    <a:cubicBezTo>
                      <a:pt x="-1" y="464"/>
                      <a:pt x="-1" y="500"/>
                      <a:pt x="2" y="533"/>
                    </a:cubicBezTo>
                    <a:cubicBezTo>
                      <a:pt x="6" y="577"/>
                      <a:pt x="18" y="621"/>
                      <a:pt x="34" y="661"/>
                    </a:cubicBezTo>
                    <a:cubicBezTo>
                      <a:pt x="470" y="1763"/>
                      <a:pt x="470" y="1763"/>
                      <a:pt x="470" y="1763"/>
                    </a:cubicBezTo>
                    <a:cubicBezTo>
                      <a:pt x="606" y="1396"/>
                      <a:pt x="743" y="1030"/>
                      <a:pt x="880" y="663"/>
                    </a:cubicBezTo>
                    <a:cubicBezTo>
                      <a:pt x="900" y="610"/>
                      <a:pt x="911" y="554"/>
                      <a:pt x="911" y="498"/>
                    </a:cubicBezTo>
                    <a:cubicBezTo>
                      <a:pt x="911" y="497"/>
                      <a:pt x="911" y="497"/>
                      <a:pt x="911" y="497"/>
                    </a:cubicBezTo>
                    <a:cubicBezTo>
                      <a:pt x="911" y="471"/>
                      <a:pt x="909" y="445"/>
                      <a:pt x="904" y="419"/>
                    </a:cubicBezTo>
                    <a:moveTo>
                      <a:pt x="456" y="739"/>
                    </a:moveTo>
                    <a:lnTo>
                      <a:pt x="456" y="739"/>
                    </a:lnTo>
                    <a:cubicBezTo>
                      <a:pt x="351" y="739"/>
                      <a:pt x="263" y="670"/>
                      <a:pt x="234" y="576"/>
                    </a:cubicBezTo>
                    <a:cubicBezTo>
                      <a:pt x="227" y="554"/>
                      <a:pt x="223" y="531"/>
                      <a:pt x="223" y="507"/>
                    </a:cubicBezTo>
                    <a:cubicBezTo>
                      <a:pt x="223" y="378"/>
                      <a:pt x="328" y="275"/>
                      <a:pt x="456" y="275"/>
                    </a:cubicBezTo>
                    <a:cubicBezTo>
                      <a:pt x="584" y="275"/>
                      <a:pt x="688" y="378"/>
                      <a:pt x="688" y="507"/>
                    </a:cubicBezTo>
                    <a:cubicBezTo>
                      <a:pt x="688" y="525"/>
                      <a:pt x="686" y="541"/>
                      <a:pt x="682" y="557"/>
                    </a:cubicBezTo>
                    <a:cubicBezTo>
                      <a:pt x="659" y="661"/>
                      <a:pt x="566" y="739"/>
                      <a:pt x="456" y="73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1" name="Google Shape;401;p20"/>
              <p:cNvSpPr/>
              <p:nvPr/>
            </p:nvSpPr>
            <p:spPr>
              <a:xfrm>
                <a:off x="185252" y="3815008"/>
                <a:ext cx="341423" cy="475143"/>
              </a:xfrm>
              <a:custGeom>
                <a:rect b="b" l="l" r="r" t="t"/>
                <a:pathLst>
                  <a:path extrusionOk="0" h="1265" w="909">
                    <a:moveTo>
                      <a:pt x="680" y="59"/>
                    </a:moveTo>
                    <a:lnTo>
                      <a:pt x="680" y="59"/>
                    </a:lnTo>
                    <a:cubicBezTo>
                      <a:pt x="657" y="163"/>
                      <a:pt x="564" y="241"/>
                      <a:pt x="454" y="241"/>
                    </a:cubicBezTo>
                    <a:cubicBezTo>
                      <a:pt x="349" y="241"/>
                      <a:pt x="261" y="172"/>
                      <a:pt x="232" y="78"/>
                    </a:cubicBezTo>
                    <a:cubicBezTo>
                      <a:pt x="142" y="69"/>
                      <a:pt x="64" y="52"/>
                      <a:pt x="0" y="35"/>
                    </a:cubicBezTo>
                    <a:cubicBezTo>
                      <a:pt x="4" y="79"/>
                      <a:pt x="16" y="123"/>
                      <a:pt x="32" y="163"/>
                    </a:cubicBezTo>
                    <a:cubicBezTo>
                      <a:pt x="468" y="1265"/>
                      <a:pt x="468" y="1265"/>
                      <a:pt x="468" y="1265"/>
                    </a:cubicBezTo>
                    <a:cubicBezTo>
                      <a:pt x="604" y="898"/>
                      <a:pt x="741" y="532"/>
                      <a:pt x="878" y="165"/>
                    </a:cubicBezTo>
                    <a:cubicBezTo>
                      <a:pt x="898" y="112"/>
                      <a:pt x="909" y="56"/>
                      <a:pt x="909" y="0"/>
                    </a:cubicBezTo>
                    <a:cubicBezTo>
                      <a:pt x="831" y="26"/>
                      <a:pt x="754" y="46"/>
                      <a:pt x="680" y="59"/>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02" name="Google Shape;402;p20"/>
            <p:cNvGrpSpPr/>
            <p:nvPr/>
          </p:nvGrpSpPr>
          <p:grpSpPr>
            <a:xfrm>
              <a:off x="-101079" y="4139149"/>
              <a:ext cx="1715209" cy="1060448"/>
              <a:chOff x="-50644" y="4482828"/>
              <a:chExt cx="1068599" cy="660674"/>
            </a:xfrm>
          </p:grpSpPr>
          <p:sp>
            <p:nvSpPr>
              <p:cNvPr id="403" name="Google Shape;403;p20"/>
              <p:cNvSpPr/>
              <p:nvPr/>
            </p:nvSpPr>
            <p:spPr>
              <a:xfrm>
                <a:off x="-50644" y="4482828"/>
                <a:ext cx="1068599" cy="658366"/>
              </a:xfrm>
              <a:custGeom>
                <a:rect b="b" l="l" r="r" t="t"/>
                <a:pathLst>
                  <a:path extrusionOk="0" h="1141" w="1852">
                    <a:moveTo>
                      <a:pt x="1852" y="1141"/>
                    </a:moveTo>
                    <a:lnTo>
                      <a:pt x="1852" y="1141"/>
                    </a:lnTo>
                    <a:cubicBezTo>
                      <a:pt x="1817" y="1141"/>
                      <a:pt x="1782" y="1140"/>
                      <a:pt x="1747" y="1139"/>
                    </a:cubicBezTo>
                    <a:lnTo>
                      <a:pt x="1747" y="1139"/>
                    </a:lnTo>
                    <a:cubicBezTo>
                      <a:pt x="1600" y="1136"/>
                      <a:pt x="1451" y="1134"/>
                      <a:pt x="1304" y="1132"/>
                    </a:cubicBezTo>
                    <a:cubicBezTo>
                      <a:pt x="1042" y="1128"/>
                      <a:pt x="781" y="1124"/>
                      <a:pt x="520" y="1120"/>
                    </a:cubicBezTo>
                    <a:cubicBezTo>
                      <a:pt x="437" y="1118"/>
                      <a:pt x="355" y="1117"/>
                      <a:pt x="272" y="1115"/>
                    </a:cubicBezTo>
                    <a:cubicBezTo>
                      <a:pt x="181" y="1114"/>
                      <a:pt x="91" y="1112"/>
                      <a:pt x="0" y="1112"/>
                    </a:cubicBezTo>
                    <a:cubicBezTo>
                      <a:pt x="38" y="977"/>
                      <a:pt x="84" y="835"/>
                      <a:pt x="138" y="687"/>
                    </a:cubicBezTo>
                    <a:cubicBezTo>
                      <a:pt x="209" y="493"/>
                      <a:pt x="286" y="316"/>
                      <a:pt x="363" y="156"/>
                    </a:cubicBezTo>
                    <a:cubicBezTo>
                      <a:pt x="370" y="142"/>
                      <a:pt x="421" y="36"/>
                      <a:pt x="542" y="8"/>
                    </a:cubicBezTo>
                    <a:cubicBezTo>
                      <a:pt x="630" y="-14"/>
                      <a:pt x="701" y="18"/>
                      <a:pt x="722" y="28"/>
                    </a:cubicBezTo>
                    <a:cubicBezTo>
                      <a:pt x="829" y="152"/>
                      <a:pt x="936" y="275"/>
                      <a:pt x="1042" y="398"/>
                    </a:cubicBezTo>
                    <a:cubicBezTo>
                      <a:pt x="1088" y="376"/>
                      <a:pt x="1156" y="348"/>
                      <a:pt x="1243" y="337"/>
                    </a:cubicBezTo>
                    <a:cubicBezTo>
                      <a:pt x="1379" y="319"/>
                      <a:pt x="1488" y="353"/>
                      <a:pt x="1544" y="375"/>
                    </a:cubicBezTo>
                    <a:lnTo>
                      <a:pt x="1852" y="1141"/>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4" name="Google Shape;404;p20"/>
              <p:cNvSpPr/>
              <p:nvPr/>
            </p:nvSpPr>
            <p:spPr>
              <a:xfrm>
                <a:off x="425956" y="4710169"/>
                <a:ext cx="132709" cy="433333"/>
              </a:xfrm>
              <a:custGeom>
                <a:rect b="b" l="l" r="r" t="t"/>
                <a:pathLst>
                  <a:path extrusionOk="0" h="751" w="230">
                    <a:moveTo>
                      <a:pt x="203" y="0"/>
                    </a:moveTo>
                    <a:lnTo>
                      <a:pt x="0" y="743"/>
                    </a:lnTo>
                    <a:lnTo>
                      <a:pt x="26" y="751"/>
                    </a:lnTo>
                    <a:lnTo>
                      <a:pt x="230" y="8"/>
                    </a:lnTo>
                    <a:lnTo>
                      <a:pt x="203"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5" name="Google Shape;405;p20"/>
              <p:cNvSpPr/>
              <p:nvPr/>
            </p:nvSpPr>
            <p:spPr>
              <a:xfrm>
                <a:off x="123032" y="4525527"/>
                <a:ext cx="192717" cy="286773"/>
              </a:xfrm>
              <a:custGeom>
                <a:rect b="b" l="l" r="r" t="t"/>
                <a:pathLst>
                  <a:path extrusionOk="0" h="497" w="334">
                    <a:moveTo>
                      <a:pt x="289" y="206"/>
                    </a:moveTo>
                    <a:lnTo>
                      <a:pt x="289" y="206"/>
                    </a:lnTo>
                    <a:cubicBezTo>
                      <a:pt x="280" y="146"/>
                      <a:pt x="267" y="59"/>
                      <a:pt x="258" y="0"/>
                    </a:cubicBezTo>
                    <a:cubicBezTo>
                      <a:pt x="220" y="47"/>
                      <a:pt x="180" y="101"/>
                      <a:pt x="142" y="159"/>
                    </a:cubicBezTo>
                    <a:cubicBezTo>
                      <a:pt x="85" y="244"/>
                      <a:pt x="38" y="326"/>
                      <a:pt x="0" y="402"/>
                    </a:cubicBezTo>
                    <a:cubicBezTo>
                      <a:pt x="58" y="386"/>
                      <a:pt x="115" y="370"/>
                      <a:pt x="173" y="354"/>
                    </a:cubicBezTo>
                    <a:cubicBezTo>
                      <a:pt x="226" y="402"/>
                      <a:pt x="280" y="449"/>
                      <a:pt x="334" y="497"/>
                    </a:cubicBezTo>
                    <a:cubicBezTo>
                      <a:pt x="319" y="400"/>
                      <a:pt x="305" y="303"/>
                      <a:pt x="289" y="20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6" name="Google Shape;406;p20"/>
              <p:cNvSpPr/>
              <p:nvPr/>
            </p:nvSpPr>
            <p:spPr>
              <a:xfrm>
                <a:off x="615212" y="4983672"/>
                <a:ext cx="342160" cy="156369"/>
              </a:xfrm>
              <a:custGeom>
                <a:rect b="b" l="l" r="r" t="t"/>
                <a:pathLst>
                  <a:path extrusionOk="0" h="271" w="593">
                    <a:moveTo>
                      <a:pt x="354" y="0"/>
                    </a:moveTo>
                    <a:lnTo>
                      <a:pt x="354" y="0"/>
                    </a:lnTo>
                    <a:cubicBezTo>
                      <a:pt x="354" y="233"/>
                      <a:pt x="354" y="233"/>
                      <a:pt x="354" y="233"/>
                    </a:cubicBezTo>
                    <a:cubicBezTo>
                      <a:pt x="0" y="48"/>
                      <a:pt x="0" y="48"/>
                      <a:pt x="0" y="48"/>
                    </a:cubicBezTo>
                    <a:cubicBezTo>
                      <a:pt x="150" y="264"/>
                      <a:pt x="150" y="264"/>
                      <a:pt x="150" y="264"/>
                    </a:cubicBezTo>
                    <a:cubicBezTo>
                      <a:pt x="297" y="266"/>
                      <a:pt x="446" y="268"/>
                      <a:pt x="593" y="271"/>
                    </a:cubicBezTo>
                    <a:lnTo>
                      <a:pt x="354"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7" name="Google Shape;407;p20"/>
              <p:cNvSpPr/>
              <p:nvPr/>
            </p:nvSpPr>
            <p:spPr>
              <a:xfrm>
                <a:off x="106299" y="4958860"/>
                <a:ext cx="178869" cy="170217"/>
              </a:xfrm>
              <a:custGeom>
                <a:rect b="b" l="l" r="r" t="t"/>
                <a:pathLst>
                  <a:path extrusionOk="0" h="295" w="310">
                    <a:moveTo>
                      <a:pt x="0" y="290"/>
                    </a:moveTo>
                    <a:lnTo>
                      <a:pt x="0" y="290"/>
                    </a:lnTo>
                    <a:cubicBezTo>
                      <a:pt x="83" y="292"/>
                      <a:pt x="165" y="293"/>
                      <a:pt x="248" y="295"/>
                    </a:cubicBezTo>
                    <a:cubicBezTo>
                      <a:pt x="310" y="0"/>
                      <a:pt x="310" y="0"/>
                      <a:pt x="310" y="0"/>
                    </a:cubicBezTo>
                    <a:lnTo>
                      <a:pt x="0" y="29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08" name="Google Shape;408;p20"/>
            <p:cNvGrpSpPr/>
            <p:nvPr/>
          </p:nvGrpSpPr>
          <p:grpSpPr>
            <a:xfrm>
              <a:off x="919171" y="4796989"/>
              <a:ext cx="1513334" cy="402462"/>
              <a:chOff x="162805" y="4603998"/>
              <a:chExt cx="1665200" cy="442850"/>
            </a:xfrm>
          </p:grpSpPr>
          <p:sp>
            <p:nvSpPr>
              <p:cNvPr id="409" name="Google Shape;409;p20"/>
              <p:cNvSpPr/>
              <p:nvPr/>
            </p:nvSpPr>
            <p:spPr>
              <a:xfrm>
                <a:off x="279093" y="4736746"/>
                <a:ext cx="326562" cy="199123"/>
              </a:xfrm>
              <a:custGeom>
                <a:rect b="b" l="l" r="r" t="t"/>
                <a:pathLst>
                  <a:path extrusionOk="0" h="375" w="615">
                    <a:moveTo>
                      <a:pt x="31" y="375"/>
                    </a:moveTo>
                    <a:lnTo>
                      <a:pt x="0" y="344"/>
                    </a:lnTo>
                    <a:lnTo>
                      <a:pt x="594" y="0"/>
                    </a:lnTo>
                    <a:lnTo>
                      <a:pt x="615" y="32"/>
                    </a:lnTo>
                    <a:lnTo>
                      <a:pt x="31" y="37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10" name="Google Shape;410;p20"/>
              <p:cNvSpPr/>
              <p:nvPr/>
            </p:nvSpPr>
            <p:spPr>
              <a:xfrm>
                <a:off x="1435069" y="4736746"/>
                <a:ext cx="315411" cy="221425"/>
              </a:xfrm>
              <a:custGeom>
                <a:rect b="b" l="l" r="r" t="t"/>
                <a:pathLst>
                  <a:path extrusionOk="0" h="417" w="594">
                    <a:moveTo>
                      <a:pt x="563" y="417"/>
                    </a:moveTo>
                    <a:lnTo>
                      <a:pt x="0" y="32"/>
                    </a:lnTo>
                    <a:lnTo>
                      <a:pt x="21" y="0"/>
                    </a:lnTo>
                    <a:lnTo>
                      <a:pt x="594" y="386"/>
                    </a:lnTo>
                    <a:lnTo>
                      <a:pt x="563" y="417"/>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11" name="Google Shape;411;p20"/>
              <p:cNvSpPr/>
              <p:nvPr/>
            </p:nvSpPr>
            <p:spPr>
              <a:xfrm>
                <a:off x="284403" y="4670372"/>
                <a:ext cx="1405013" cy="99827"/>
              </a:xfrm>
              <a:custGeom>
                <a:rect b="b" l="l" r="r" t="t"/>
                <a:pathLst>
                  <a:path extrusionOk="0" h="188" w="2646">
                    <a:moveTo>
                      <a:pt x="2646" y="188"/>
                    </a:moveTo>
                    <a:lnTo>
                      <a:pt x="0" y="188"/>
                    </a:lnTo>
                    <a:lnTo>
                      <a:pt x="0" y="0"/>
                    </a:lnTo>
                    <a:lnTo>
                      <a:pt x="2646" y="0"/>
                    </a:lnTo>
                    <a:lnTo>
                      <a:pt x="2646" y="188"/>
                    </a:lnTo>
                    <a:close/>
                  </a:path>
                </a:pathLst>
              </a:custGeom>
              <a:solidFill>
                <a:schemeClr val="lt2"/>
              </a:solidFill>
              <a:ln>
                <a:noFill/>
              </a:ln>
            </p:spPr>
            <p:txBody>
              <a:bodyPr anchorCtr="1" anchor="ctr" bIns="22675" lIns="90000" spcFirstLastPara="1" rIns="90000" wrap="square" tIns="22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2" name="Google Shape;412;p20"/>
              <p:cNvSpPr/>
              <p:nvPr/>
            </p:nvSpPr>
            <p:spPr>
              <a:xfrm>
                <a:off x="162805" y="4603998"/>
                <a:ext cx="1665200" cy="94517"/>
              </a:xfrm>
              <a:custGeom>
                <a:rect b="b" l="l" r="r" t="t"/>
                <a:pathLst>
                  <a:path extrusionOk="0" h="178" w="3136">
                    <a:moveTo>
                      <a:pt x="3136" y="178"/>
                    </a:moveTo>
                    <a:lnTo>
                      <a:pt x="0" y="178"/>
                    </a:lnTo>
                    <a:lnTo>
                      <a:pt x="0" y="0"/>
                    </a:lnTo>
                    <a:lnTo>
                      <a:pt x="3136" y="0"/>
                    </a:lnTo>
                    <a:lnTo>
                      <a:pt x="3136" y="178"/>
                    </a:lnTo>
                    <a:close/>
                  </a:path>
                </a:pathLst>
              </a:custGeom>
              <a:solidFill>
                <a:schemeClr val="accent1"/>
              </a:solidFill>
              <a:ln>
                <a:noFill/>
              </a:ln>
            </p:spPr>
            <p:txBody>
              <a:bodyPr anchorCtr="1" anchor="ctr" bIns="19075" lIns="90000" spcFirstLastPara="1" rIns="90000" wrap="square" tIns="19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3" name="Google Shape;413;p20"/>
              <p:cNvSpPr/>
              <p:nvPr/>
            </p:nvSpPr>
            <p:spPr>
              <a:xfrm>
                <a:off x="1678264" y="4698515"/>
                <a:ext cx="116288" cy="348333"/>
              </a:xfrm>
              <a:custGeom>
                <a:rect b="b" l="l" r="r" t="t"/>
                <a:pathLst>
                  <a:path extrusionOk="0" h="656" w="219">
                    <a:moveTo>
                      <a:pt x="0" y="0"/>
                    </a:moveTo>
                    <a:lnTo>
                      <a:pt x="115" y="0"/>
                    </a:lnTo>
                    <a:lnTo>
                      <a:pt x="219" y="656"/>
                    </a:lnTo>
                    <a:lnTo>
                      <a:pt x="94" y="656"/>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20"/>
              <p:cNvSpPr/>
              <p:nvPr/>
            </p:nvSpPr>
            <p:spPr>
              <a:xfrm>
                <a:off x="212718" y="4698515"/>
                <a:ext cx="116288" cy="348333"/>
              </a:xfrm>
              <a:custGeom>
                <a:rect b="b" l="l" r="r" t="t"/>
                <a:pathLst>
                  <a:path extrusionOk="0" h="656" w="219">
                    <a:moveTo>
                      <a:pt x="219" y="0"/>
                    </a:moveTo>
                    <a:lnTo>
                      <a:pt x="104" y="0"/>
                    </a:lnTo>
                    <a:lnTo>
                      <a:pt x="0" y="656"/>
                    </a:lnTo>
                    <a:lnTo>
                      <a:pt x="125" y="656"/>
                    </a:lnTo>
                    <a:lnTo>
                      <a:pt x="219"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713225" y="2065913"/>
            <a:ext cx="4401900" cy="10083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hasCustomPrompt="1" idx="2" type="title"/>
          </p:nvPr>
        </p:nvSpPr>
        <p:spPr>
          <a:xfrm>
            <a:off x="713225" y="751263"/>
            <a:ext cx="1268400" cy="1269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 name="Google Shape;25;p3"/>
          <p:cNvSpPr txBox="1"/>
          <p:nvPr>
            <p:ph idx="1" type="subTitle"/>
          </p:nvPr>
        </p:nvSpPr>
        <p:spPr>
          <a:xfrm>
            <a:off x="713225" y="3362571"/>
            <a:ext cx="2142900" cy="680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 name="Google Shape;26;p3"/>
          <p:cNvGrpSpPr/>
          <p:nvPr/>
        </p:nvGrpSpPr>
        <p:grpSpPr>
          <a:xfrm>
            <a:off x="4483558" y="-81016"/>
            <a:ext cx="5192589" cy="5586034"/>
            <a:chOff x="4483558" y="-81016"/>
            <a:chExt cx="5192589" cy="5586034"/>
          </a:xfrm>
        </p:grpSpPr>
        <p:grpSp>
          <p:nvGrpSpPr>
            <p:cNvPr id="27" name="Google Shape;27;p3"/>
            <p:cNvGrpSpPr/>
            <p:nvPr/>
          </p:nvGrpSpPr>
          <p:grpSpPr>
            <a:xfrm flipH="1" rot="5400000">
              <a:off x="8017328" y="3846200"/>
              <a:ext cx="1427825" cy="1889812"/>
              <a:chOff x="7868925" y="3592541"/>
              <a:chExt cx="1528393" cy="2022920"/>
            </a:xfrm>
          </p:grpSpPr>
          <p:sp>
            <p:nvSpPr>
              <p:cNvPr id="28" name="Google Shape;28;p3"/>
              <p:cNvSpPr/>
              <p:nvPr/>
            </p:nvSpPr>
            <p:spPr>
              <a:xfrm>
                <a:off x="7868925" y="3608125"/>
                <a:ext cx="1524653" cy="1995911"/>
              </a:xfrm>
              <a:custGeom>
                <a:rect b="b" l="l" r="r" t="t"/>
                <a:pathLst>
                  <a:path extrusionOk="0" h="9606" w="7338">
                    <a:moveTo>
                      <a:pt x="7338" y="2416"/>
                    </a:moveTo>
                    <a:lnTo>
                      <a:pt x="7338" y="2416"/>
                    </a:lnTo>
                    <a:cubicBezTo>
                      <a:pt x="6563" y="2526"/>
                      <a:pt x="5954" y="2821"/>
                      <a:pt x="5586" y="3338"/>
                    </a:cubicBezTo>
                    <a:cubicBezTo>
                      <a:pt x="5384" y="3614"/>
                      <a:pt x="5291" y="3873"/>
                      <a:pt x="5236" y="4020"/>
                    </a:cubicBezTo>
                    <a:cubicBezTo>
                      <a:pt x="5236" y="4057"/>
                      <a:pt x="5218" y="4094"/>
                      <a:pt x="5218" y="4112"/>
                    </a:cubicBezTo>
                    <a:cubicBezTo>
                      <a:pt x="5218" y="4129"/>
                      <a:pt x="5218" y="4149"/>
                      <a:pt x="5218" y="4167"/>
                    </a:cubicBezTo>
                    <a:cubicBezTo>
                      <a:pt x="5069" y="6011"/>
                      <a:pt x="4443" y="7448"/>
                      <a:pt x="3356" y="8408"/>
                    </a:cubicBezTo>
                    <a:cubicBezTo>
                      <a:pt x="2434" y="9201"/>
                      <a:pt x="1420" y="9477"/>
                      <a:pt x="756" y="9569"/>
                    </a:cubicBezTo>
                    <a:cubicBezTo>
                      <a:pt x="701" y="9569"/>
                      <a:pt x="664" y="9569"/>
                      <a:pt x="627" y="9569"/>
                    </a:cubicBezTo>
                    <a:cubicBezTo>
                      <a:pt x="627" y="9569"/>
                      <a:pt x="609" y="9589"/>
                      <a:pt x="589" y="9589"/>
                    </a:cubicBezTo>
                    <a:cubicBezTo>
                      <a:pt x="552" y="9589"/>
                      <a:pt x="535" y="9589"/>
                      <a:pt x="517" y="9589"/>
                    </a:cubicBezTo>
                    <a:cubicBezTo>
                      <a:pt x="497" y="9589"/>
                      <a:pt x="497" y="9589"/>
                      <a:pt x="480" y="9589"/>
                    </a:cubicBezTo>
                    <a:cubicBezTo>
                      <a:pt x="460" y="9589"/>
                      <a:pt x="443" y="9589"/>
                      <a:pt x="423" y="9589"/>
                    </a:cubicBezTo>
                    <a:cubicBezTo>
                      <a:pt x="388" y="9589"/>
                      <a:pt x="368" y="9589"/>
                      <a:pt x="350" y="9589"/>
                    </a:cubicBezTo>
                    <a:cubicBezTo>
                      <a:pt x="331" y="9589"/>
                      <a:pt x="313" y="9606"/>
                      <a:pt x="296" y="9606"/>
                    </a:cubicBezTo>
                    <a:cubicBezTo>
                      <a:pt x="258" y="9606"/>
                      <a:pt x="221" y="9606"/>
                      <a:pt x="184" y="9606"/>
                    </a:cubicBezTo>
                    <a:cubicBezTo>
                      <a:pt x="92" y="9606"/>
                      <a:pt x="37" y="9589"/>
                      <a:pt x="0" y="9589"/>
                    </a:cubicBezTo>
                    <a:cubicBezTo>
                      <a:pt x="0" y="9534"/>
                      <a:pt x="0" y="9534"/>
                      <a:pt x="0" y="9534"/>
                    </a:cubicBezTo>
                    <a:cubicBezTo>
                      <a:pt x="74" y="8611"/>
                      <a:pt x="74" y="8611"/>
                      <a:pt x="74" y="8611"/>
                    </a:cubicBezTo>
                    <a:cubicBezTo>
                      <a:pt x="74" y="8482"/>
                      <a:pt x="74" y="8482"/>
                      <a:pt x="74" y="8482"/>
                    </a:cubicBezTo>
                    <a:cubicBezTo>
                      <a:pt x="166" y="7209"/>
                      <a:pt x="166" y="7209"/>
                      <a:pt x="166" y="7209"/>
                    </a:cubicBezTo>
                    <a:cubicBezTo>
                      <a:pt x="166" y="7155"/>
                      <a:pt x="166" y="7155"/>
                      <a:pt x="166" y="7155"/>
                    </a:cubicBezTo>
                    <a:lnTo>
                      <a:pt x="166" y="7155"/>
                    </a:lnTo>
                    <a:cubicBezTo>
                      <a:pt x="147" y="7155"/>
                      <a:pt x="147" y="7155"/>
                      <a:pt x="147" y="7155"/>
                    </a:cubicBezTo>
                    <a:cubicBezTo>
                      <a:pt x="166" y="7155"/>
                      <a:pt x="793" y="7172"/>
                      <a:pt x="1420" y="6804"/>
                    </a:cubicBezTo>
                    <a:cubicBezTo>
                      <a:pt x="1936" y="6491"/>
                      <a:pt x="2305" y="5993"/>
                      <a:pt x="2526" y="5292"/>
                    </a:cubicBezTo>
                    <a:cubicBezTo>
                      <a:pt x="2600" y="5089"/>
                      <a:pt x="2655" y="4868"/>
                      <a:pt x="2692" y="4629"/>
                    </a:cubicBezTo>
                    <a:cubicBezTo>
                      <a:pt x="2729" y="4388"/>
                      <a:pt x="2765" y="4149"/>
                      <a:pt x="2784" y="3873"/>
                    </a:cubicBezTo>
                    <a:cubicBezTo>
                      <a:pt x="2784" y="3836"/>
                      <a:pt x="2784" y="3836"/>
                      <a:pt x="2784" y="3836"/>
                    </a:cubicBezTo>
                    <a:cubicBezTo>
                      <a:pt x="2784" y="3781"/>
                      <a:pt x="2784" y="3781"/>
                      <a:pt x="2784" y="3781"/>
                    </a:cubicBezTo>
                    <a:cubicBezTo>
                      <a:pt x="2951" y="2637"/>
                      <a:pt x="4037" y="368"/>
                      <a:pt x="7043" y="0"/>
                    </a:cubicBezTo>
                    <a:cubicBezTo>
                      <a:pt x="7172" y="1106"/>
                      <a:pt x="7172" y="1106"/>
                      <a:pt x="7172" y="1106"/>
                    </a:cubicBezTo>
                    <a:cubicBezTo>
                      <a:pt x="7190" y="1235"/>
                      <a:pt x="7190" y="1235"/>
                      <a:pt x="7190" y="1235"/>
                    </a:cubicBezTo>
                    <a:cubicBezTo>
                      <a:pt x="7338" y="2359"/>
                      <a:pt x="7338" y="2359"/>
                      <a:pt x="7338" y="2359"/>
                    </a:cubicBezTo>
                    <a:lnTo>
                      <a:pt x="7338" y="2416"/>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 name="Google Shape;29;p3"/>
              <p:cNvSpPr/>
              <p:nvPr/>
            </p:nvSpPr>
            <p:spPr>
              <a:xfrm>
                <a:off x="7884301" y="3837926"/>
                <a:ext cx="1478527" cy="1559370"/>
              </a:xfrm>
              <a:custGeom>
                <a:rect b="b" l="l" r="r" t="t"/>
                <a:pathLst>
                  <a:path extrusionOk="0" h="7505" w="7116">
                    <a:moveTo>
                      <a:pt x="331" y="7357"/>
                    </a:moveTo>
                    <a:lnTo>
                      <a:pt x="331" y="7357"/>
                    </a:lnTo>
                    <a:cubicBezTo>
                      <a:pt x="239" y="7357"/>
                      <a:pt x="110" y="7376"/>
                      <a:pt x="0" y="7376"/>
                    </a:cubicBezTo>
                    <a:cubicBezTo>
                      <a:pt x="0" y="7505"/>
                      <a:pt x="0" y="7505"/>
                      <a:pt x="0" y="7505"/>
                    </a:cubicBezTo>
                    <a:cubicBezTo>
                      <a:pt x="110" y="7486"/>
                      <a:pt x="239" y="7486"/>
                      <a:pt x="349" y="7468"/>
                    </a:cubicBezTo>
                    <a:lnTo>
                      <a:pt x="331" y="7357"/>
                    </a:lnTo>
                    <a:moveTo>
                      <a:pt x="1142" y="7210"/>
                    </a:moveTo>
                    <a:lnTo>
                      <a:pt x="1142" y="7210"/>
                    </a:lnTo>
                    <a:cubicBezTo>
                      <a:pt x="1013" y="7247"/>
                      <a:pt x="885" y="7265"/>
                      <a:pt x="737" y="7302"/>
                    </a:cubicBezTo>
                    <a:cubicBezTo>
                      <a:pt x="774" y="7413"/>
                      <a:pt x="774" y="7413"/>
                      <a:pt x="774" y="7413"/>
                    </a:cubicBezTo>
                    <a:cubicBezTo>
                      <a:pt x="903" y="7394"/>
                      <a:pt x="1050" y="7357"/>
                      <a:pt x="1179" y="7321"/>
                    </a:cubicBezTo>
                    <a:lnTo>
                      <a:pt x="1142" y="7210"/>
                    </a:lnTo>
                    <a:moveTo>
                      <a:pt x="1880" y="6879"/>
                    </a:moveTo>
                    <a:lnTo>
                      <a:pt x="1880" y="6879"/>
                    </a:lnTo>
                    <a:cubicBezTo>
                      <a:pt x="1770" y="6934"/>
                      <a:pt x="1659" y="7006"/>
                      <a:pt x="1530" y="7063"/>
                    </a:cubicBezTo>
                    <a:cubicBezTo>
                      <a:pt x="1567" y="7173"/>
                      <a:pt x="1567" y="7173"/>
                      <a:pt x="1567" y="7173"/>
                    </a:cubicBezTo>
                    <a:cubicBezTo>
                      <a:pt x="1714" y="7118"/>
                      <a:pt x="1825" y="7043"/>
                      <a:pt x="1954" y="6971"/>
                    </a:cubicBezTo>
                    <a:lnTo>
                      <a:pt x="1880" y="6879"/>
                    </a:lnTo>
                    <a:moveTo>
                      <a:pt x="2507" y="6342"/>
                    </a:moveTo>
                    <a:lnTo>
                      <a:pt x="2507" y="6342"/>
                    </a:lnTo>
                    <a:cubicBezTo>
                      <a:pt x="2415" y="6454"/>
                      <a:pt x="2323" y="6546"/>
                      <a:pt x="2213" y="6620"/>
                    </a:cubicBezTo>
                    <a:cubicBezTo>
                      <a:pt x="2213" y="6638"/>
                      <a:pt x="2213" y="6638"/>
                      <a:pt x="2213" y="6638"/>
                    </a:cubicBezTo>
                    <a:cubicBezTo>
                      <a:pt x="2305" y="6730"/>
                      <a:pt x="2305" y="6730"/>
                      <a:pt x="2305" y="6730"/>
                    </a:cubicBezTo>
                    <a:cubicBezTo>
                      <a:pt x="2305" y="6712"/>
                      <a:pt x="2305" y="6712"/>
                      <a:pt x="2305" y="6712"/>
                    </a:cubicBezTo>
                    <a:cubicBezTo>
                      <a:pt x="2397" y="6638"/>
                      <a:pt x="2489" y="6528"/>
                      <a:pt x="2599" y="6434"/>
                    </a:cubicBezTo>
                    <a:lnTo>
                      <a:pt x="2507" y="6342"/>
                    </a:lnTo>
                    <a:moveTo>
                      <a:pt x="2986" y="5679"/>
                    </a:moveTo>
                    <a:lnTo>
                      <a:pt x="2986" y="5679"/>
                    </a:lnTo>
                    <a:cubicBezTo>
                      <a:pt x="2912" y="5808"/>
                      <a:pt x="2839" y="5919"/>
                      <a:pt x="2765" y="6029"/>
                    </a:cubicBezTo>
                    <a:cubicBezTo>
                      <a:pt x="2857" y="6103"/>
                      <a:pt x="2857" y="6103"/>
                      <a:pt x="2857" y="6103"/>
                    </a:cubicBezTo>
                    <a:cubicBezTo>
                      <a:pt x="2931" y="5992"/>
                      <a:pt x="3004" y="5865"/>
                      <a:pt x="3078" y="5753"/>
                    </a:cubicBezTo>
                    <a:lnTo>
                      <a:pt x="2986" y="5679"/>
                    </a:lnTo>
                    <a:moveTo>
                      <a:pt x="3355" y="4942"/>
                    </a:moveTo>
                    <a:lnTo>
                      <a:pt x="3355" y="4942"/>
                    </a:lnTo>
                    <a:cubicBezTo>
                      <a:pt x="3300" y="5071"/>
                      <a:pt x="3245" y="5201"/>
                      <a:pt x="3190" y="5330"/>
                    </a:cubicBezTo>
                    <a:cubicBezTo>
                      <a:pt x="3282" y="5385"/>
                      <a:pt x="3282" y="5385"/>
                      <a:pt x="3282" y="5385"/>
                    </a:cubicBezTo>
                    <a:cubicBezTo>
                      <a:pt x="3355" y="5256"/>
                      <a:pt x="3411" y="5126"/>
                      <a:pt x="3466" y="4997"/>
                    </a:cubicBezTo>
                    <a:lnTo>
                      <a:pt x="3355" y="4942"/>
                    </a:lnTo>
                    <a:moveTo>
                      <a:pt x="3632" y="4167"/>
                    </a:moveTo>
                    <a:lnTo>
                      <a:pt x="3632" y="4167"/>
                    </a:lnTo>
                    <a:cubicBezTo>
                      <a:pt x="3595" y="4296"/>
                      <a:pt x="3558" y="4445"/>
                      <a:pt x="3503" y="4572"/>
                    </a:cubicBezTo>
                    <a:cubicBezTo>
                      <a:pt x="3613" y="4609"/>
                      <a:pt x="3613" y="4609"/>
                      <a:pt x="3613" y="4609"/>
                    </a:cubicBezTo>
                    <a:cubicBezTo>
                      <a:pt x="3668" y="4480"/>
                      <a:pt x="3705" y="4333"/>
                      <a:pt x="3742" y="4204"/>
                    </a:cubicBezTo>
                    <a:lnTo>
                      <a:pt x="3632" y="4167"/>
                    </a:lnTo>
                    <a:moveTo>
                      <a:pt x="3797" y="3374"/>
                    </a:moveTo>
                    <a:lnTo>
                      <a:pt x="3797" y="3374"/>
                    </a:lnTo>
                    <a:cubicBezTo>
                      <a:pt x="3779" y="3411"/>
                      <a:pt x="3779" y="3411"/>
                      <a:pt x="3779" y="3411"/>
                    </a:cubicBezTo>
                    <a:cubicBezTo>
                      <a:pt x="3779" y="3523"/>
                      <a:pt x="3762" y="3652"/>
                      <a:pt x="3724" y="3781"/>
                    </a:cubicBezTo>
                    <a:cubicBezTo>
                      <a:pt x="3854" y="3799"/>
                      <a:pt x="3854" y="3799"/>
                      <a:pt x="3854" y="3799"/>
                    </a:cubicBezTo>
                    <a:cubicBezTo>
                      <a:pt x="3871" y="3670"/>
                      <a:pt x="3889" y="3540"/>
                      <a:pt x="3909" y="3431"/>
                    </a:cubicBezTo>
                    <a:cubicBezTo>
                      <a:pt x="3909" y="3393"/>
                      <a:pt x="3909" y="3393"/>
                      <a:pt x="3909" y="3393"/>
                    </a:cubicBezTo>
                    <a:lnTo>
                      <a:pt x="3797" y="3374"/>
                    </a:lnTo>
                    <a:moveTo>
                      <a:pt x="3983" y="2546"/>
                    </a:moveTo>
                    <a:lnTo>
                      <a:pt x="3983" y="2546"/>
                    </a:lnTo>
                    <a:cubicBezTo>
                      <a:pt x="3926" y="2675"/>
                      <a:pt x="3889" y="2822"/>
                      <a:pt x="3871" y="2951"/>
                    </a:cubicBezTo>
                    <a:cubicBezTo>
                      <a:pt x="3983" y="2988"/>
                      <a:pt x="3983" y="2988"/>
                      <a:pt x="3983" y="2988"/>
                    </a:cubicBezTo>
                    <a:cubicBezTo>
                      <a:pt x="4018" y="2839"/>
                      <a:pt x="4055" y="2710"/>
                      <a:pt x="4093" y="2581"/>
                    </a:cubicBezTo>
                    <a:lnTo>
                      <a:pt x="3983" y="2546"/>
                    </a:lnTo>
                    <a:moveTo>
                      <a:pt x="4351" y="1790"/>
                    </a:moveTo>
                    <a:lnTo>
                      <a:pt x="4351" y="1790"/>
                    </a:lnTo>
                    <a:cubicBezTo>
                      <a:pt x="4296" y="1862"/>
                      <a:pt x="4277" y="1917"/>
                      <a:pt x="4259" y="1917"/>
                    </a:cubicBezTo>
                    <a:cubicBezTo>
                      <a:pt x="4222" y="1991"/>
                      <a:pt x="4185" y="2084"/>
                      <a:pt x="4147" y="2158"/>
                    </a:cubicBezTo>
                    <a:cubicBezTo>
                      <a:pt x="4259" y="2213"/>
                      <a:pt x="4259" y="2213"/>
                      <a:pt x="4259" y="2213"/>
                    </a:cubicBezTo>
                    <a:cubicBezTo>
                      <a:pt x="4296" y="2138"/>
                      <a:pt x="4332" y="2046"/>
                      <a:pt x="4369" y="1974"/>
                    </a:cubicBezTo>
                    <a:cubicBezTo>
                      <a:pt x="4369" y="1974"/>
                      <a:pt x="4406" y="1937"/>
                      <a:pt x="4443" y="1862"/>
                    </a:cubicBezTo>
                    <a:lnTo>
                      <a:pt x="4351" y="1790"/>
                    </a:lnTo>
                    <a:moveTo>
                      <a:pt x="4868" y="1126"/>
                    </a:moveTo>
                    <a:lnTo>
                      <a:pt x="4868" y="1126"/>
                    </a:lnTo>
                    <a:cubicBezTo>
                      <a:pt x="4848" y="1161"/>
                      <a:pt x="4811" y="1198"/>
                      <a:pt x="4774" y="1236"/>
                    </a:cubicBezTo>
                    <a:cubicBezTo>
                      <a:pt x="4719" y="1291"/>
                      <a:pt x="4647" y="1365"/>
                      <a:pt x="4590" y="1439"/>
                    </a:cubicBezTo>
                    <a:cubicBezTo>
                      <a:pt x="4682" y="1512"/>
                      <a:pt x="4682" y="1512"/>
                      <a:pt x="4682" y="1512"/>
                    </a:cubicBezTo>
                    <a:cubicBezTo>
                      <a:pt x="4739" y="1457"/>
                      <a:pt x="4811" y="1383"/>
                      <a:pt x="4868" y="1310"/>
                    </a:cubicBezTo>
                    <a:cubicBezTo>
                      <a:pt x="4886" y="1291"/>
                      <a:pt x="4923" y="1253"/>
                      <a:pt x="4960" y="1218"/>
                    </a:cubicBezTo>
                    <a:lnTo>
                      <a:pt x="4868" y="1126"/>
                    </a:lnTo>
                    <a:moveTo>
                      <a:pt x="5549" y="627"/>
                    </a:moveTo>
                    <a:lnTo>
                      <a:pt x="5549" y="627"/>
                    </a:lnTo>
                    <a:cubicBezTo>
                      <a:pt x="5420" y="701"/>
                      <a:pt x="5310" y="775"/>
                      <a:pt x="5199" y="848"/>
                    </a:cubicBezTo>
                    <a:cubicBezTo>
                      <a:pt x="5273" y="959"/>
                      <a:pt x="5273" y="959"/>
                      <a:pt x="5273" y="959"/>
                    </a:cubicBezTo>
                    <a:cubicBezTo>
                      <a:pt x="5383" y="867"/>
                      <a:pt x="5494" y="793"/>
                      <a:pt x="5604" y="719"/>
                    </a:cubicBezTo>
                    <a:lnTo>
                      <a:pt x="5549" y="627"/>
                    </a:lnTo>
                    <a:moveTo>
                      <a:pt x="6305" y="259"/>
                    </a:moveTo>
                    <a:lnTo>
                      <a:pt x="6305" y="259"/>
                    </a:lnTo>
                    <a:cubicBezTo>
                      <a:pt x="6176" y="313"/>
                      <a:pt x="6047" y="368"/>
                      <a:pt x="5917" y="425"/>
                    </a:cubicBezTo>
                    <a:cubicBezTo>
                      <a:pt x="5974" y="535"/>
                      <a:pt x="5974" y="535"/>
                      <a:pt x="5974" y="535"/>
                    </a:cubicBezTo>
                    <a:cubicBezTo>
                      <a:pt x="6084" y="480"/>
                      <a:pt x="6213" y="425"/>
                      <a:pt x="6342" y="368"/>
                    </a:cubicBezTo>
                    <a:lnTo>
                      <a:pt x="6305" y="259"/>
                    </a:lnTo>
                    <a:moveTo>
                      <a:pt x="7098" y="0"/>
                    </a:moveTo>
                    <a:lnTo>
                      <a:pt x="7098" y="0"/>
                    </a:lnTo>
                    <a:cubicBezTo>
                      <a:pt x="6969" y="37"/>
                      <a:pt x="6840" y="74"/>
                      <a:pt x="6710" y="129"/>
                    </a:cubicBezTo>
                    <a:cubicBezTo>
                      <a:pt x="6730" y="241"/>
                      <a:pt x="6730" y="241"/>
                      <a:pt x="6730" y="241"/>
                    </a:cubicBezTo>
                    <a:cubicBezTo>
                      <a:pt x="6859" y="204"/>
                      <a:pt x="6987" y="166"/>
                      <a:pt x="7116" y="129"/>
                    </a:cubicBezTo>
                    <a:lnTo>
                      <a:pt x="7098"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3"/>
              <p:cNvSpPr/>
              <p:nvPr/>
            </p:nvSpPr>
            <p:spPr>
              <a:xfrm>
                <a:off x="7899468" y="3592541"/>
                <a:ext cx="1432816" cy="1513451"/>
              </a:xfrm>
              <a:custGeom>
                <a:rect b="b" l="l" r="r" t="t"/>
                <a:pathLst>
                  <a:path extrusionOk="0" h="7284" w="6896">
                    <a:moveTo>
                      <a:pt x="19" y="7284"/>
                    </a:moveTo>
                    <a:lnTo>
                      <a:pt x="19" y="7284"/>
                    </a:lnTo>
                    <a:cubicBezTo>
                      <a:pt x="0" y="7284"/>
                      <a:pt x="0" y="7284"/>
                      <a:pt x="0" y="7284"/>
                    </a:cubicBezTo>
                    <a:cubicBezTo>
                      <a:pt x="0" y="7173"/>
                      <a:pt x="0" y="7173"/>
                      <a:pt x="0" y="7173"/>
                    </a:cubicBezTo>
                    <a:cubicBezTo>
                      <a:pt x="19" y="7173"/>
                      <a:pt x="626" y="7192"/>
                      <a:pt x="1235" y="6824"/>
                    </a:cubicBezTo>
                    <a:cubicBezTo>
                      <a:pt x="2028" y="6345"/>
                      <a:pt x="2489" y="5367"/>
                      <a:pt x="2582" y="3948"/>
                    </a:cubicBezTo>
                    <a:cubicBezTo>
                      <a:pt x="2582" y="3911"/>
                      <a:pt x="2582" y="3911"/>
                      <a:pt x="2582" y="3911"/>
                    </a:cubicBezTo>
                    <a:cubicBezTo>
                      <a:pt x="2582" y="3856"/>
                      <a:pt x="2582" y="3856"/>
                      <a:pt x="2582" y="3856"/>
                    </a:cubicBezTo>
                    <a:cubicBezTo>
                      <a:pt x="2747" y="2693"/>
                      <a:pt x="3853" y="388"/>
                      <a:pt x="6878" y="0"/>
                    </a:cubicBezTo>
                    <a:cubicBezTo>
                      <a:pt x="6896" y="130"/>
                      <a:pt x="6896" y="130"/>
                      <a:pt x="6896" y="130"/>
                    </a:cubicBezTo>
                    <a:cubicBezTo>
                      <a:pt x="3945" y="500"/>
                      <a:pt x="2858" y="2749"/>
                      <a:pt x="2710" y="3873"/>
                    </a:cubicBezTo>
                    <a:cubicBezTo>
                      <a:pt x="2692" y="3911"/>
                      <a:pt x="2692" y="3911"/>
                      <a:pt x="2692" y="3911"/>
                    </a:cubicBezTo>
                    <a:cubicBezTo>
                      <a:pt x="2692" y="3948"/>
                      <a:pt x="2692" y="3948"/>
                      <a:pt x="2692" y="3948"/>
                    </a:cubicBezTo>
                    <a:cubicBezTo>
                      <a:pt x="2600" y="5422"/>
                      <a:pt x="2140" y="6417"/>
                      <a:pt x="1310" y="6934"/>
                    </a:cubicBezTo>
                    <a:cubicBezTo>
                      <a:pt x="719" y="7284"/>
                      <a:pt x="111" y="7284"/>
                      <a:pt x="19" y="7284"/>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 name="Google Shape;31;p3"/>
              <p:cNvSpPr/>
              <p:nvPr/>
            </p:nvSpPr>
            <p:spPr>
              <a:xfrm>
                <a:off x="7868925" y="4098270"/>
                <a:ext cx="1528393" cy="1517191"/>
              </a:xfrm>
              <a:custGeom>
                <a:rect b="b" l="l" r="r" t="t"/>
                <a:pathLst>
                  <a:path extrusionOk="0" h="7302" w="7356">
                    <a:moveTo>
                      <a:pt x="184" y="7302"/>
                    </a:moveTo>
                    <a:lnTo>
                      <a:pt x="184" y="7302"/>
                    </a:lnTo>
                    <a:cubicBezTo>
                      <a:pt x="92" y="7302"/>
                      <a:pt x="37" y="7302"/>
                      <a:pt x="0" y="7302"/>
                    </a:cubicBezTo>
                    <a:cubicBezTo>
                      <a:pt x="0" y="7175"/>
                      <a:pt x="0" y="7175"/>
                      <a:pt x="0" y="7175"/>
                    </a:cubicBezTo>
                    <a:cubicBezTo>
                      <a:pt x="37" y="7175"/>
                      <a:pt x="92" y="7175"/>
                      <a:pt x="184" y="7175"/>
                    </a:cubicBezTo>
                    <a:cubicBezTo>
                      <a:pt x="719" y="7175"/>
                      <a:pt x="2101" y="7063"/>
                      <a:pt x="3319" y="5994"/>
                    </a:cubicBezTo>
                    <a:cubicBezTo>
                      <a:pt x="4406" y="5035"/>
                      <a:pt x="5014" y="3615"/>
                      <a:pt x="5163" y="1753"/>
                    </a:cubicBezTo>
                    <a:cubicBezTo>
                      <a:pt x="5163" y="1735"/>
                      <a:pt x="5163" y="1735"/>
                      <a:pt x="5163" y="1735"/>
                    </a:cubicBezTo>
                    <a:cubicBezTo>
                      <a:pt x="5181" y="1643"/>
                      <a:pt x="5273" y="1293"/>
                      <a:pt x="5531" y="942"/>
                    </a:cubicBezTo>
                    <a:cubicBezTo>
                      <a:pt x="5919" y="425"/>
                      <a:pt x="6526" y="94"/>
                      <a:pt x="7338" y="0"/>
                    </a:cubicBezTo>
                    <a:cubicBezTo>
                      <a:pt x="7356" y="112"/>
                      <a:pt x="7356" y="112"/>
                      <a:pt x="7356" y="112"/>
                    </a:cubicBezTo>
                    <a:cubicBezTo>
                      <a:pt x="6583" y="222"/>
                      <a:pt x="5991" y="517"/>
                      <a:pt x="5623" y="1015"/>
                    </a:cubicBezTo>
                    <a:cubicBezTo>
                      <a:pt x="5384" y="1347"/>
                      <a:pt x="5291" y="1661"/>
                      <a:pt x="5273" y="1753"/>
                    </a:cubicBezTo>
                    <a:cubicBezTo>
                      <a:pt x="5144" y="3652"/>
                      <a:pt x="4499" y="5109"/>
                      <a:pt x="3393" y="6086"/>
                    </a:cubicBezTo>
                    <a:cubicBezTo>
                      <a:pt x="2138" y="7192"/>
                      <a:pt x="738" y="7302"/>
                      <a:pt x="184" y="7302"/>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2" name="Google Shape;32;p3"/>
            <p:cNvGrpSpPr/>
            <p:nvPr/>
          </p:nvGrpSpPr>
          <p:grpSpPr>
            <a:xfrm rot="-5400000">
              <a:off x="5299944" y="-897402"/>
              <a:ext cx="680138" cy="2312911"/>
              <a:chOff x="-943070" y="933100"/>
              <a:chExt cx="1108800" cy="3770640"/>
            </a:xfrm>
          </p:grpSpPr>
          <p:sp>
            <p:nvSpPr>
              <p:cNvPr id="33" name="Google Shape;33;p3"/>
              <p:cNvSpPr/>
              <p:nvPr/>
            </p:nvSpPr>
            <p:spPr>
              <a:xfrm>
                <a:off x="-923270" y="953620"/>
                <a:ext cx="1062360" cy="3730320"/>
              </a:xfrm>
              <a:custGeom>
                <a:rect b="b" l="l" r="r" t="t"/>
                <a:pathLst>
                  <a:path extrusionOk="0" h="10362" w="2951">
                    <a:moveTo>
                      <a:pt x="2066" y="7799"/>
                    </a:moveTo>
                    <a:lnTo>
                      <a:pt x="2066" y="7799"/>
                    </a:lnTo>
                    <a:cubicBezTo>
                      <a:pt x="2066" y="8058"/>
                      <a:pt x="2324" y="8279"/>
                      <a:pt x="2637" y="8279"/>
                    </a:cubicBezTo>
                    <a:cubicBezTo>
                      <a:pt x="2951" y="8279"/>
                      <a:pt x="2951" y="8279"/>
                      <a:pt x="2951" y="8279"/>
                    </a:cubicBezTo>
                    <a:cubicBezTo>
                      <a:pt x="2951" y="10362"/>
                      <a:pt x="2951" y="10362"/>
                      <a:pt x="2951" y="10362"/>
                    </a:cubicBezTo>
                    <a:cubicBezTo>
                      <a:pt x="2637" y="10362"/>
                      <a:pt x="2637" y="10362"/>
                      <a:pt x="2637" y="10362"/>
                    </a:cubicBezTo>
                    <a:cubicBezTo>
                      <a:pt x="1181" y="10362"/>
                      <a:pt x="0" y="9199"/>
                      <a:pt x="0" y="7799"/>
                    </a:cubicBezTo>
                    <a:cubicBezTo>
                      <a:pt x="0" y="2561"/>
                      <a:pt x="0" y="2561"/>
                      <a:pt x="0" y="2561"/>
                    </a:cubicBezTo>
                    <a:cubicBezTo>
                      <a:pt x="0" y="1142"/>
                      <a:pt x="1181" y="0"/>
                      <a:pt x="2637" y="0"/>
                    </a:cubicBezTo>
                    <a:cubicBezTo>
                      <a:pt x="2951" y="0"/>
                      <a:pt x="2951" y="0"/>
                      <a:pt x="2951" y="0"/>
                    </a:cubicBezTo>
                    <a:cubicBezTo>
                      <a:pt x="2951" y="2083"/>
                      <a:pt x="2951" y="2083"/>
                      <a:pt x="2951" y="2083"/>
                    </a:cubicBezTo>
                    <a:cubicBezTo>
                      <a:pt x="2637" y="2083"/>
                      <a:pt x="2637" y="2083"/>
                      <a:pt x="2637" y="2083"/>
                    </a:cubicBezTo>
                    <a:cubicBezTo>
                      <a:pt x="2324" y="2083"/>
                      <a:pt x="2066" y="2305"/>
                      <a:pt x="2066" y="2561"/>
                    </a:cubicBezTo>
                    <a:lnTo>
                      <a:pt x="2066" y="7799"/>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 name="Google Shape;34;p3"/>
              <p:cNvSpPr/>
              <p:nvPr/>
            </p:nvSpPr>
            <p:spPr>
              <a:xfrm>
                <a:off x="-943070" y="933100"/>
                <a:ext cx="1082160" cy="3770640"/>
              </a:xfrm>
              <a:custGeom>
                <a:rect b="b" l="l" r="r" t="t"/>
                <a:pathLst>
                  <a:path extrusionOk="0" h="10474" w="3006">
                    <a:moveTo>
                      <a:pt x="3006" y="10474"/>
                    </a:moveTo>
                    <a:lnTo>
                      <a:pt x="3006" y="10474"/>
                    </a:lnTo>
                    <a:cubicBezTo>
                      <a:pt x="2692" y="10474"/>
                      <a:pt x="2692" y="10474"/>
                      <a:pt x="2692" y="10474"/>
                    </a:cubicBezTo>
                    <a:cubicBezTo>
                      <a:pt x="1198" y="10474"/>
                      <a:pt x="0" y="9293"/>
                      <a:pt x="0" y="7856"/>
                    </a:cubicBezTo>
                    <a:cubicBezTo>
                      <a:pt x="0" y="2618"/>
                      <a:pt x="0" y="2618"/>
                      <a:pt x="0" y="2618"/>
                    </a:cubicBezTo>
                    <a:cubicBezTo>
                      <a:pt x="0" y="1181"/>
                      <a:pt x="1198" y="0"/>
                      <a:pt x="2692" y="0"/>
                    </a:cubicBezTo>
                    <a:cubicBezTo>
                      <a:pt x="3006" y="0"/>
                      <a:pt x="3006" y="0"/>
                      <a:pt x="3006" y="0"/>
                    </a:cubicBezTo>
                    <a:cubicBezTo>
                      <a:pt x="3006" y="112"/>
                      <a:pt x="3006" y="112"/>
                      <a:pt x="3006" y="112"/>
                    </a:cubicBezTo>
                    <a:cubicBezTo>
                      <a:pt x="2692" y="112"/>
                      <a:pt x="2692" y="112"/>
                      <a:pt x="2692" y="112"/>
                    </a:cubicBezTo>
                    <a:cubicBezTo>
                      <a:pt x="1273" y="112"/>
                      <a:pt x="112" y="1236"/>
                      <a:pt x="112" y="2618"/>
                    </a:cubicBezTo>
                    <a:cubicBezTo>
                      <a:pt x="112" y="7856"/>
                      <a:pt x="112" y="7856"/>
                      <a:pt x="112" y="7856"/>
                    </a:cubicBezTo>
                    <a:cubicBezTo>
                      <a:pt x="112" y="9239"/>
                      <a:pt x="1273" y="10363"/>
                      <a:pt x="2692" y="10363"/>
                    </a:cubicBezTo>
                    <a:cubicBezTo>
                      <a:pt x="3006" y="10363"/>
                      <a:pt x="3006" y="10363"/>
                      <a:pt x="3006" y="10363"/>
                    </a:cubicBezTo>
                    <a:lnTo>
                      <a:pt x="3006" y="10474"/>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 name="Google Shape;35;p3"/>
              <p:cNvSpPr/>
              <p:nvPr/>
            </p:nvSpPr>
            <p:spPr>
              <a:xfrm>
                <a:off x="-199310" y="1683340"/>
                <a:ext cx="338400" cy="2270520"/>
              </a:xfrm>
              <a:custGeom>
                <a:rect b="b" l="l" r="r" t="t"/>
                <a:pathLst>
                  <a:path extrusionOk="0" h="6307" w="940">
                    <a:moveTo>
                      <a:pt x="940" y="6307"/>
                    </a:moveTo>
                    <a:lnTo>
                      <a:pt x="940" y="6307"/>
                    </a:lnTo>
                    <a:cubicBezTo>
                      <a:pt x="626" y="6307"/>
                      <a:pt x="626" y="6307"/>
                      <a:pt x="626" y="6307"/>
                    </a:cubicBezTo>
                    <a:cubicBezTo>
                      <a:pt x="295" y="6307"/>
                      <a:pt x="0" y="6066"/>
                      <a:pt x="0" y="5772"/>
                    </a:cubicBezTo>
                    <a:cubicBezTo>
                      <a:pt x="0" y="534"/>
                      <a:pt x="0" y="534"/>
                      <a:pt x="0" y="534"/>
                    </a:cubicBezTo>
                    <a:cubicBezTo>
                      <a:pt x="0" y="240"/>
                      <a:pt x="295" y="0"/>
                      <a:pt x="626" y="0"/>
                    </a:cubicBezTo>
                    <a:cubicBezTo>
                      <a:pt x="940" y="0"/>
                      <a:pt x="940" y="0"/>
                      <a:pt x="940" y="0"/>
                    </a:cubicBezTo>
                    <a:cubicBezTo>
                      <a:pt x="940" y="111"/>
                      <a:pt x="940" y="111"/>
                      <a:pt x="940" y="111"/>
                    </a:cubicBezTo>
                    <a:cubicBezTo>
                      <a:pt x="626" y="111"/>
                      <a:pt x="626" y="111"/>
                      <a:pt x="626" y="111"/>
                    </a:cubicBezTo>
                    <a:cubicBezTo>
                      <a:pt x="350" y="111"/>
                      <a:pt x="110" y="295"/>
                      <a:pt x="110" y="534"/>
                    </a:cubicBezTo>
                    <a:cubicBezTo>
                      <a:pt x="110" y="5772"/>
                      <a:pt x="110" y="5772"/>
                      <a:pt x="110" y="5772"/>
                    </a:cubicBezTo>
                    <a:cubicBezTo>
                      <a:pt x="110" y="6011"/>
                      <a:pt x="350" y="6195"/>
                      <a:pt x="626" y="6195"/>
                    </a:cubicBezTo>
                    <a:cubicBezTo>
                      <a:pt x="940" y="6195"/>
                      <a:pt x="940" y="6195"/>
                      <a:pt x="940" y="6195"/>
                    </a:cubicBezTo>
                    <a:lnTo>
                      <a:pt x="940" y="630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 name="Google Shape;36;p3"/>
              <p:cNvSpPr/>
              <p:nvPr/>
            </p:nvSpPr>
            <p:spPr>
              <a:xfrm>
                <a:off x="-564350" y="1284820"/>
                <a:ext cx="730080" cy="3100320"/>
              </a:xfrm>
              <a:custGeom>
                <a:rect b="b" l="l" r="r" t="t"/>
                <a:pathLst>
                  <a:path extrusionOk="0" h="8612" w="2028">
                    <a:moveTo>
                      <a:pt x="2028" y="8612"/>
                    </a:moveTo>
                    <a:lnTo>
                      <a:pt x="2028" y="8612"/>
                    </a:lnTo>
                    <a:cubicBezTo>
                      <a:pt x="1715" y="8612"/>
                      <a:pt x="1715" y="8612"/>
                      <a:pt x="1715" y="8612"/>
                    </a:cubicBezTo>
                    <a:cubicBezTo>
                      <a:pt x="1695" y="8612"/>
                      <a:pt x="1678" y="8612"/>
                      <a:pt x="1658" y="8612"/>
                    </a:cubicBezTo>
                    <a:cubicBezTo>
                      <a:pt x="1658" y="8520"/>
                      <a:pt x="1658" y="8520"/>
                      <a:pt x="1658" y="8520"/>
                    </a:cubicBezTo>
                    <a:cubicBezTo>
                      <a:pt x="1678" y="8520"/>
                      <a:pt x="1695" y="8520"/>
                      <a:pt x="1715" y="8520"/>
                    </a:cubicBezTo>
                    <a:cubicBezTo>
                      <a:pt x="2028" y="8520"/>
                      <a:pt x="2028" y="8520"/>
                      <a:pt x="2028" y="8520"/>
                    </a:cubicBezTo>
                    <a:lnTo>
                      <a:pt x="2028" y="8612"/>
                    </a:lnTo>
                    <a:moveTo>
                      <a:pt x="1272" y="8575"/>
                    </a:moveTo>
                    <a:lnTo>
                      <a:pt x="1272" y="8575"/>
                    </a:lnTo>
                    <a:cubicBezTo>
                      <a:pt x="1161" y="8538"/>
                      <a:pt x="1031" y="8483"/>
                      <a:pt x="922" y="8428"/>
                    </a:cubicBezTo>
                    <a:cubicBezTo>
                      <a:pt x="959" y="8336"/>
                      <a:pt x="959" y="8336"/>
                      <a:pt x="959" y="8336"/>
                    </a:cubicBezTo>
                    <a:cubicBezTo>
                      <a:pt x="1069" y="8391"/>
                      <a:pt x="1180" y="8428"/>
                      <a:pt x="1309" y="8465"/>
                    </a:cubicBezTo>
                    <a:lnTo>
                      <a:pt x="1272" y="8575"/>
                    </a:lnTo>
                    <a:moveTo>
                      <a:pt x="589" y="8224"/>
                    </a:moveTo>
                    <a:lnTo>
                      <a:pt x="589" y="8224"/>
                    </a:lnTo>
                    <a:cubicBezTo>
                      <a:pt x="497" y="8132"/>
                      <a:pt x="405" y="8040"/>
                      <a:pt x="331" y="7948"/>
                    </a:cubicBezTo>
                    <a:cubicBezTo>
                      <a:pt x="405" y="7874"/>
                      <a:pt x="405" y="7874"/>
                      <a:pt x="405" y="7874"/>
                    </a:cubicBezTo>
                    <a:cubicBezTo>
                      <a:pt x="479" y="7966"/>
                      <a:pt x="571" y="8058"/>
                      <a:pt x="663" y="8132"/>
                    </a:cubicBezTo>
                    <a:lnTo>
                      <a:pt x="589" y="8224"/>
                    </a:lnTo>
                    <a:moveTo>
                      <a:pt x="129" y="7615"/>
                    </a:moveTo>
                    <a:lnTo>
                      <a:pt x="129" y="7615"/>
                    </a:lnTo>
                    <a:cubicBezTo>
                      <a:pt x="74" y="7488"/>
                      <a:pt x="37" y="7377"/>
                      <a:pt x="17" y="7247"/>
                    </a:cubicBezTo>
                    <a:cubicBezTo>
                      <a:pt x="129" y="7230"/>
                      <a:pt x="129" y="7230"/>
                      <a:pt x="129" y="7230"/>
                    </a:cubicBezTo>
                    <a:cubicBezTo>
                      <a:pt x="146" y="7339"/>
                      <a:pt x="184" y="7469"/>
                      <a:pt x="239" y="7580"/>
                    </a:cubicBezTo>
                    <a:lnTo>
                      <a:pt x="129" y="7615"/>
                    </a:lnTo>
                    <a:moveTo>
                      <a:pt x="109" y="6860"/>
                    </a:moveTo>
                    <a:lnTo>
                      <a:pt x="109" y="6860"/>
                    </a:lnTo>
                    <a:cubicBezTo>
                      <a:pt x="0" y="6860"/>
                      <a:pt x="0" y="6860"/>
                      <a:pt x="0" y="6860"/>
                    </a:cubicBezTo>
                    <a:cubicBezTo>
                      <a:pt x="0" y="6491"/>
                      <a:pt x="0" y="6491"/>
                      <a:pt x="0" y="6491"/>
                    </a:cubicBezTo>
                    <a:cubicBezTo>
                      <a:pt x="109" y="6491"/>
                      <a:pt x="109" y="6491"/>
                      <a:pt x="109" y="6491"/>
                    </a:cubicBezTo>
                    <a:lnTo>
                      <a:pt x="109" y="6860"/>
                    </a:lnTo>
                    <a:moveTo>
                      <a:pt x="109" y="6123"/>
                    </a:moveTo>
                    <a:lnTo>
                      <a:pt x="109" y="6123"/>
                    </a:lnTo>
                    <a:cubicBezTo>
                      <a:pt x="0" y="6123"/>
                      <a:pt x="0" y="6123"/>
                      <a:pt x="0" y="6123"/>
                    </a:cubicBezTo>
                    <a:cubicBezTo>
                      <a:pt x="0" y="5736"/>
                      <a:pt x="0" y="5736"/>
                      <a:pt x="0" y="5736"/>
                    </a:cubicBezTo>
                    <a:cubicBezTo>
                      <a:pt x="109" y="5736"/>
                      <a:pt x="109" y="5736"/>
                      <a:pt x="109" y="5736"/>
                    </a:cubicBezTo>
                    <a:lnTo>
                      <a:pt x="109" y="6123"/>
                    </a:lnTo>
                    <a:moveTo>
                      <a:pt x="109" y="5367"/>
                    </a:moveTo>
                    <a:lnTo>
                      <a:pt x="109" y="5367"/>
                    </a:lnTo>
                    <a:cubicBezTo>
                      <a:pt x="0" y="5367"/>
                      <a:pt x="0" y="5367"/>
                      <a:pt x="0" y="5367"/>
                    </a:cubicBezTo>
                    <a:cubicBezTo>
                      <a:pt x="0" y="4997"/>
                      <a:pt x="0" y="4997"/>
                      <a:pt x="0" y="4997"/>
                    </a:cubicBezTo>
                    <a:cubicBezTo>
                      <a:pt x="109" y="4997"/>
                      <a:pt x="109" y="4997"/>
                      <a:pt x="109" y="4997"/>
                    </a:cubicBezTo>
                    <a:lnTo>
                      <a:pt x="109" y="5367"/>
                    </a:lnTo>
                    <a:moveTo>
                      <a:pt x="109" y="4629"/>
                    </a:moveTo>
                    <a:lnTo>
                      <a:pt x="109" y="4629"/>
                    </a:lnTo>
                    <a:cubicBezTo>
                      <a:pt x="0" y="4629"/>
                      <a:pt x="0" y="4629"/>
                      <a:pt x="0" y="4629"/>
                    </a:cubicBezTo>
                    <a:cubicBezTo>
                      <a:pt x="0" y="4242"/>
                      <a:pt x="0" y="4242"/>
                      <a:pt x="0" y="4242"/>
                    </a:cubicBezTo>
                    <a:cubicBezTo>
                      <a:pt x="109" y="4242"/>
                      <a:pt x="109" y="4242"/>
                      <a:pt x="109" y="4242"/>
                    </a:cubicBezTo>
                    <a:lnTo>
                      <a:pt x="109" y="4629"/>
                    </a:lnTo>
                    <a:moveTo>
                      <a:pt x="109" y="3873"/>
                    </a:moveTo>
                    <a:lnTo>
                      <a:pt x="109" y="3873"/>
                    </a:lnTo>
                    <a:cubicBezTo>
                      <a:pt x="0" y="3873"/>
                      <a:pt x="0" y="3873"/>
                      <a:pt x="0" y="3873"/>
                    </a:cubicBezTo>
                    <a:cubicBezTo>
                      <a:pt x="0" y="3503"/>
                      <a:pt x="0" y="3503"/>
                      <a:pt x="0" y="3503"/>
                    </a:cubicBezTo>
                    <a:cubicBezTo>
                      <a:pt x="109" y="3503"/>
                      <a:pt x="109" y="3503"/>
                      <a:pt x="109" y="3503"/>
                    </a:cubicBezTo>
                    <a:lnTo>
                      <a:pt x="109" y="3873"/>
                    </a:lnTo>
                    <a:moveTo>
                      <a:pt x="109" y="3135"/>
                    </a:moveTo>
                    <a:lnTo>
                      <a:pt x="109" y="3135"/>
                    </a:lnTo>
                    <a:cubicBezTo>
                      <a:pt x="0" y="3135"/>
                      <a:pt x="0" y="3135"/>
                      <a:pt x="0" y="3135"/>
                    </a:cubicBezTo>
                    <a:cubicBezTo>
                      <a:pt x="0" y="2748"/>
                      <a:pt x="0" y="2748"/>
                      <a:pt x="0" y="2748"/>
                    </a:cubicBezTo>
                    <a:cubicBezTo>
                      <a:pt x="109" y="2748"/>
                      <a:pt x="109" y="2748"/>
                      <a:pt x="109" y="2748"/>
                    </a:cubicBezTo>
                    <a:lnTo>
                      <a:pt x="109" y="3135"/>
                    </a:lnTo>
                    <a:moveTo>
                      <a:pt x="109" y="2379"/>
                    </a:moveTo>
                    <a:lnTo>
                      <a:pt x="109" y="2379"/>
                    </a:lnTo>
                    <a:cubicBezTo>
                      <a:pt x="0" y="2379"/>
                      <a:pt x="0" y="2379"/>
                      <a:pt x="0" y="2379"/>
                    </a:cubicBezTo>
                    <a:cubicBezTo>
                      <a:pt x="0" y="2011"/>
                      <a:pt x="0" y="2011"/>
                      <a:pt x="0" y="2011"/>
                    </a:cubicBezTo>
                    <a:cubicBezTo>
                      <a:pt x="109" y="2011"/>
                      <a:pt x="109" y="2011"/>
                      <a:pt x="109" y="2011"/>
                    </a:cubicBezTo>
                    <a:lnTo>
                      <a:pt x="109" y="2379"/>
                    </a:lnTo>
                    <a:moveTo>
                      <a:pt x="109" y="1641"/>
                    </a:moveTo>
                    <a:lnTo>
                      <a:pt x="109" y="1641"/>
                    </a:lnTo>
                    <a:cubicBezTo>
                      <a:pt x="0" y="1641"/>
                      <a:pt x="0" y="1641"/>
                      <a:pt x="0" y="1641"/>
                    </a:cubicBezTo>
                    <a:cubicBezTo>
                      <a:pt x="0" y="1624"/>
                      <a:pt x="0" y="1624"/>
                      <a:pt x="0" y="1624"/>
                    </a:cubicBezTo>
                    <a:cubicBezTo>
                      <a:pt x="0" y="1494"/>
                      <a:pt x="17" y="1365"/>
                      <a:pt x="54" y="1255"/>
                    </a:cubicBezTo>
                    <a:cubicBezTo>
                      <a:pt x="146" y="1273"/>
                      <a:pt x="146" y="1273"/>
                      <a:pt x="146" y="1273"/>
                    </a:cubicBezTo>
                    <a:cubicBezTo>
                      <a:pt x="129" y="1385"/>
                      <a:pt x="109" y="1494"/>
                      <a:pt x="109" y="1624"/>
                    </a:cubicBezTo>
                    <a:lnTo>
                      <a:pt x="109" y="1641"/>
                    </a:lnTo>
                    <a:moveTo>
                      <a:pt x="276" y="942"/>
                    </a:moveTo>
                    <a:lnTo>
                      <a:pt x="276" y="942"/>
                    </a:lnTo>
                    <a:cubicBezTo>
                      <a:pt x="184" y="885"/>
                      <a:pt x="184" y="885"/>
                      <a:pt x="184" y="885"/>
                    </a:cubicBezTo>
                    <a:cubicBezTo>
                      <a:pt x="239" y="776"/>
                      <a:pt x="313" y="684"/>
                      <a:pt x="405" y="572"/>
                    </a:cubicBezTo>
                    <a:cubicBezTo>
                      <a:pt x="479" y="647"/>
                      <a:pt x="479" y="647"/>
                      <a:pt x="479" y="647"/>
                    </a:cubicBezTo>
                    <a:cubicBezTo>
                      <a:pt x="405" y="739"/>
                      <a:pt x="331" y="831"/>
                      <a:pt x="276" y="942"/>
                    </a:cubicBezTo>
                    <a:moveTo>
                      <a:pt x="755" y="408"/>
                    </a:moveTo>
                    <a:lnTo>
                      <a:pt x="755" y="408"/>
                    </a:lnTo>
                    <a:cubicBezTo>
                      <a:pt x="681" y="314"/>
                      <a:pt x="681" y="314"/>
                      <a:pt x="681" y="314"/>
                    </a:cubicBezTo>
                    <a:cubicBezTo>
                      <a:pt x="793" y="241"/>
                      <a:pt x="902" y="186"/>
                      <a:pt x="1031" y="130"/>
                    </a:cubicBezTo>
                    <a:cubicBezTo>
                      <a:pt x="1069" y="222"/>
                      <a:pt x="1069" y="222"/>
                      <a:pt x="1069" y="222"/>
                    </a:cubicBezTo>
                    <a:cubicBezTo>
                      <a:pt x="959" y="278"/>
                      <a:pt x="847" y="333"/>
                      <a:pt x="755" y="408"/>
                    </a:cubicBezTo>
                    <a:moveTo>
                      <a:pt x="1419" y="130"/>
                    </a:moveTo>
                    <a:lnTo>
                      <a:pt x="1419" y="130"/>
                    </a:lnTo>
                    <a:cubicBezTo>
                      <a:pt x="1401" y="20"/>
                      <a:pt x="1401" y="20"/>
                      <a:pt x="1401" y="20"/>
                    </a:cubicBezTo>
                    <a:cubicBezTo>
                      <a:pt x="1493" y="0"/>
                      <a:pt x="1603" y="0"/>
                      <a:pt x="1715" y="0"/>
                    </a:cubicBezTo>
                    <a:lnTo>
                      <a:pt x="1715" y="0"/>
                    </a:lnTo>
                    <a:cubicBezTo>
                      <a:pt x="1770" y="0"/>
                      <a:pt x="1770" y="0"/>
                      <a:pt x="1770" y="0"/>
                    </a:cubicBezTo>
                    <a:cubicBezTo>
                      <a:pt x="1770" y="92"/>
                      <a:pt x="1770" y="92"/>
                      <a:pt x="1770" y="92"/>
                    </a:cubicBezTo>
                    <a:cubicBezTo>
                      <a:pt x="1715" y="92"/>
                      <a:pt x="1715" y="92"/>
                      <a:pt x="1715" y="92"/>
                    </a:cubicBezTo>
                    <a:lnTo>
                      <a:pt x="1715" y="92"/>
                    </a:lnTo>
                    <a:cubicBezTo>
                      <a:pt x="1603" y="92"/>
                      <a:pt x="1511" y="112"/>
                      <a:pt x="1419" y="13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 name="Google Shape;39;p4"/>
          <p:cNvSpPr txBox="1"/>
          <p:nvPr>
            <p:ph idx="1" type="body"/>
          </p:nvPr>
        </p:nvSpPr>
        <p:spPr>
          <a:xfrm>
            <a:off x="720000" y="1152475"/>
            <a:ext cx="7704000" cy="3744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Clr>
                <a:schemeClr val="accent2"/>
              </a:buClr>
              <a:buSzPts val="1800"/>
              <a:buFont typeface="Darker Grotesque SemiBold"/>
              <a:buChar char="●"/>
              <a:defRPr/>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grpSp>
        <p:nvGrpSpPr>
          <p:cNvPr id="40" name="Google Shape;40;p4"/>
          <p:cNvGrpSpPr/>
          <p:nvPr/>
        </p:nvGrpSpPr>
        <p:grpSpPr>
          <a:xfrm rot="-5400000">
            <a:off x="7987078" y="-577288"/>
            <a:ext cx="1427825" cy="1889812"/>
            <a:chOff x="7868925" y="3592541"/>
            <a:chExt cx="1528393" cy="2022920"/>
          </a:xfrm>
        </p:grpSpPr>
        <p:sp>
          <p:nvSpPr>
            <p:cNvPr id="41" name="Google Shape;41;p4"/>
            <p:cNvSpPr/>
            <p:nvPr/>
          </p:nvSpPr>
          <p:spPr>
            <a:xfrm>
              <a:off x="7868925" y="3608125"/>
              <a:ext cx="1524653" cy="1995911"/>
            </a:xfrm>
            <a:custGeom>
              <a:rect b="b" l="l" r="r" t="t"/>
              <a:pathLst>
                <a:path extrusionOk="0" h="9606" w="7338">
                  <a:moveTo>
                    <a:pt x="7338" y="2416"/>
                  </a:moveTo>
                  <a:lnTo>
                    <a:pt x="7338" y="2416"/>
                  </a:lnTo>
                  <a:cubicBezTo>
                    <a:pt x="6563" y="2526"/>
                    <a:pt x="5954" y="2821"/>
                    <a:pt x="5586" y="3338"/>
                  </a:cubicBezTo>
                  <a:cubicBezTo>
                    <a:pt x="5384" y="3614"/>
                    <a:pt x="5291" y="3873"/>
                    <a:pt x="5236" y="4020"/>
                  </a:cubicBezTo>
                  <a:cubicBezTo>
                    <a:pt x="5236" y="4057"/>
                    <a:pt x="5218" y="4094"/>
                    <a:pt x="5218" y="4112"/>
                  </a:cubicBezTo>
                  <a:cubicBezTo>
                    <a:pt x="5218" y="4129"/>
                    <a:pt x="5218" y="4149"/>
                    <a:pt x="5218" y="4167"/>
                  </a:cubicBezTo>
                  <a:cubicBezTo>
                    <a:pt x="5069" y="6011"/>
                    <a:pt x="4443" y="7448"/>
                    <a:pt x="3356" y="8408"/>
                  </a:cubicBezTo>
                  <a:cubicBezTo>
                    <a:pt x="2434" y="9201"/>
                    <a:pt x="1420" y="9477"/>
                    <a:pt x="756" y="9569"/>
                  </a:cubicBezTo>
                  <a:cubicBezTo>
                    <a:pt x="701" y="9569"/>
                    <a:pt x="664" y="9569"/>
                    <a:pt x="627" y="9569"/>
                  </a:cubicBezTo>
                  <a:cubicBezTo>
                    <a:pt x="627" y="9569"/>
                    <a:pt x="609" y="9589"/>
                    <a:pt x="589" y="9589"/>
                  </a:cubicBezTo>
                  <a:cubicBezTo>
                    <a:pt x="552" y="9589"/>
                    <a:pt x="535" y="9589"/>
                    <a:pt x="517" y="9589"/>
                  </a:cubicBezTo>
                  <a:cubicBezTo>
                    <a:pt x="497" y="9589"/>
                    <a:pt x="497" y="9589"/>
                    <a:pt x="480" y="9589"/>
                  </a:cubicBezTo>
                  <a:cubicBezTo>
                    <a:pt x="460" y="9589"/>
                    <a:pt x="443" y="9589"/>
                    <a:pt x="423" y="9589"/>
                  </a:cubicBezTo>
                  <a:cubicBezTo>
                    <a:pt x="388" y="9589"/>
                    <a:pt x="368" y="9589"/>
                    <a:pt x="350" y="9589"/>
                  </a:cubicBezTo>
                  <a:cubicBezTo>
                    <a:pt x="331" y="9589"/>
                    <a:pt x="313" y="9606"/>
                    <a:pt x="296" y="9606"/>
                  </a:cubicBezTo>
                  <a:cubicBezTo>
                    <a:pt x="258" y="9606"/>
                    <a:pt x="221" y="9606"/>
                    <a:pt x="184" y="9606"/>
                  </a:cubicBezTo>
                  <a:cubicBezTo>
                    <a:pt x="92" y="9606"/>
                    <a:pt x="37" y="9589"/>
                    <a:pt x="0" y="9589"/>
                  </a:cubicBezTo>
                  <a:cubicBezTo>
                    <a:pt x="0" y="9534"/>
                    <a:pt x="0" y="9534"/>
                    <a:pt x="0" y="9534"/>
                  </a:cubicBezTo>
                  <a:cubicBezTo>
                    <a:pt x="74" y="8611"/>
                    <a:pt x="74" y="8611"/>
                    <a:pt x="74" y="8611"/>
                  </a:cubicBezTo>
                  <a:cubicBezTo>
                    <a:pt x="74" y="8482"/>
                    <a:pt x="74" y="8482"/>
                    <a:pt x="74" y="8482"/>
                  </a:cubicBezTo>
                  <a:cubicBezTo>
                    <a:pt x="166" y="7209"/>
                    <a:pt x="166" y="7209"/>
                    <a:pt x="166" y="7209"/>
                  </a:cubicBezTo>
                  <a:cubicBezTo>
                    <a:pt x="166" y="7155"/>
                    <a:pt x="166" y="7155"/>
                    <a:pt x="166" y="7155"/>
                  </a:cubicBezTo>
                  <a:lnTo>
                    <a:pt x="166" y="7155"/>
                  </a:lnTo>
                  <a:cubicBezTo>
                    <a:pt x="147" y="7155"/>
                    <a:pt x="147" y="7155"/>
                    <a:pt x="147" y="7155"/>
                  </a:cubicBezTo>
                  <a:cubicBezTo>
                    <a:pt x="166" y="7155"/>
                    <a:pt x="793" y="7172"/>
                    <a:pt x="1420" y="6804"/>
                  </a:cubicBezTo>
                  <a:cubicBezTo>
                    <a:pt x="1936" y="6491"/>
                    <a:pt x="2305" y="5993"/>
                    <a:pt x="2526" y="5292"/>
                  </a:cubicBezTo>
                  <a:cubicBezTo>
                    <a:pt x="2600" y="5089"/>
                    <a:pt x="2655" y="4868"/>
                    <a:pt x="2692" y="4629"/>
                  </a:cubicBezTo>
                  <a:cubicBezTo>
                    <a:pt x="2729" y="4388"/>
                    <a:pt x="2765" y="4149"/>
                    <a:pt x="2784" y="3873"/>
                  </a:cubicBezTo>
                  <a:cubicBezTo>
                    <a:pt x="2784" y="3836"/>
                    <a:pt x="2784" y="3836"/>
                    <a:pt x="2784" y="3836"/>
                  </a:cubicBezTo>
                  <a:cubicBezTo>
                    <a:pt x="2784" y="3781"/>
                    <a:pt x="2784" y="3781"/>
                    <a:pt x="2784" y="3781"/>
                  </a:cubicBezTo>
                  <a:cubicBezTo>
                    <a:pt x="2951" y="2637"/>
                    <a:pt x="4037" y="368"/>
                    <a:pt x="7043" y="0"/>
                  </a:cubicBezTo>
                  <a:cubicBezTo>
                    <a:pt x="7172" y="1106"/>
                    <a:pt x="7172" y="1106"/>
                    <a:pt x="7172" y="1106"/>
                  </a:cubicBezTo>
                  <a:cubicBezTo>
                    <a:pt x="7190" y="1235"/>
                    <a:pt x="7190" y="1235"/>
                    <a:pt x="7190" y="1235"/>
                  </a:cubicBezTo>
                  <a:cubicBezTo>
                    <a:pt x="7338" y="2359"/>
                    <a:pt x="7338" y="2359"/>
                    <a:pt x="7338" y="2359"/>
                  </a:cubicBezTo>
                  <a:lnTo>
                    <a:pt x="7338" y="2416"/>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4"/>
            <p:cNvSpPr/>
            <p:nvPr/>
          </p:nvSpPr>
          <p:spPr>
            <a:xfrm>
              <a:off x="7884301" y="3837926"/>
              <a:ext cx="1478527" cy="1559370"/>
            </a:xfrm>
            <a:custGeom>
              <a:rect b="b" l="l" r="r" t="t"/>
              <a:pathLst>
                <a:path extrusionOk="0" h="7505" w="7116">
                  <a:moveTo>
                    <a:pt x="331" y="7357"/>
                  </a:moveTo>
                  <a:lnTo>
                    <a:pt x="331" y="7357"/>
                  </a:lnTo>
                  <a:cubicBezTo>
                    <a:pt x="239" y="7357"/>
                    <a:pt x="110" y="7376"/>
                    <a:pt x="0" y="7376"/>
                  </a:cubicBezTo>
                  <a:cubicBezTo>
                    <a:pt x="0" y="7505"/>
                    <a:pt x="0" y="7505"/>
                    <a:pt x="0" y="7505"/>
                  </a:cubicBezTo>
                  <a:cubicBezTo>
                    <a:pt x="110" y="7486"/>
                    <a:pt x="239" y="7486"/>
                    <a:pt x="349" y="7468"/>
                  </a:cubicBezTo>
                  <a:lnTo>
                    <a:pt x="331" y="7357"/>
                  </a:lnTo>
                  <a:moveTo>
                    <a:pt x="1142" y="7210"/>
                  </a:moveTo>
                  <a:lnTo>
                    <a:pt x="1142" y="7210"/>
                  </a:lnTo>
                  <a:cubicBezTo>
                    <a:pt x="1013" y="7247"/>
                    <a:pt x="885" y="7265"/>
                    <a:pt x="737" y="7302"/>
                  </a:cubicBezTo>
                  <a:cubicBezTo>
                    <a:pt x="774" y="7413"/>
                    <a:pt x="774" y="7413"/>
                    <a:pt x="774" y="7413"/>
                  </a:cubicBezTo>
                  <a:cubicBezTo>
                    <a:pt x="903" y="7394"/>
                    <a:pt x="1050" y="7357"/>
                    <a:pt x="1179" y="7321"/>
                  </a:cubicBezTo>
                  <a:lnTo>
                    <a:pt x="1142" y="7210"/>
                  </a:lnTo>
                  <a:moveTo>
                    <a:pt x="1880" y="6879"/>
                  </a:moveTo>
                  <a:lnTo>
                    <a:pt x="1880" y="6879"/>
                  </a:lnTo>
                  <a:cubicBezTo>
                    <a:pt x="1770" y="6934"/>
                    <a:pt x="1659" y="7006"/>
                    <a:pt x="1530" y="7063"/>
                  </a:cubicBezTo>
                  <a:cubicBezTo>
                    <a:pt x="1567" y="7173"/>
                    <a:pt x="1567" y="7173"/>
                    <a:pt x="1567" y="7173"/>
                  </a:cubicBezTo>
                  <a:cubicBezTo>
                    <a:pt x="1714" y="7118"/>
                    <a:pt x="1825" y="7043"/>
                    <a:pt x="1954" y="6971"/>
                  </a:cubicBezTo>
                  <a:lnTo>
                    <a:pt x="1880" y="6879"/>
                  </a:lnTo>
                  <a:moveTo>
                    <a:pt x="2507" y="6342"/>
                  </a:moveTo>
                  <a:lnTo>
                    <a:pt x="2507" y="6342"/>
                  </a:lnTo>
                  <a:cubicBezTo>
                    <a:pt x="2415" y="6454"/>
                    <a:pt x="2323" y="6546"/>
                    <a:pt x="2213" y="6620"/>
                  </a:cubicBezTo>
                  <a:cubicBezTo>
                    <a:pt x="2213" y="6638"/>
                    <a:pt x="2213" y="6638"/>
                    <a:pt x="2213" y="6638"/>
                  </a:cubicBezTo>
                  <a:cubicBezTo>
                    <a:pt x="2305" y="6730"/>
                    <a:pt x="2305" y="6730"/>
                    <a:pt x="2305" y="6730"/>
                  </a:cubicBezTo>
                  <a:cubicBezTo>
                    <a:pt x="2305" y="6712"/>
                    <a:pt x="2305" y="6712"/>
                    <a:pt x="2305" y="6712"/>
                  </a:cubicBezTo>
                  <a:cubicBezTo>
                    <a:pt x="2397" y="6638"/>
                    <a:pt x="2489" y="6528"/>
                    <a:pt x="2599" y="6434"/>
                  </a:cubicBezTo>
                  <a:lnTo>
                    <a:pt x="2507" y="6342"/>
                  </a:lnTo>
                  <a:moveTo>
                    <a:pt x="2986" y="5679"/>
                  </a:moveTo>
                  <a:lnTo>
                    <a:pt x="2986" y="5679"/>
                  </a:lnTo>
                  <a:cubicBezTo>
                    <a:pt x="2912" y="5808"/>
                    <a:pt x="2839" y="5919"/>
                    <a:pt x="2765" y="6029"/>
                  </a:cubicBezTo>
                  <a:cubicBezTo>
                    <a:pt x="2857" y="6103"/>
                    <a:pt x="2857" y="6103"/>
                    <a:pt x="2857" y="6103"/>
                  </a:cubicBezTo>
                  <a:cubicBezTo>
                    <a:pt x="2931" y="5992"/>
                    <a:pt x="3004" y="5865"/>
                    <a:pt x="3078" y="5753"/>
                  </a:cubicBezTo>
                  <a:lnTo>
                    <a:pt x="2986" y="5679"/>
                  </a:lnTo>
                  <a:moveTo>
                    <a:pt x="3355" y="4942"/>
                  </a:moveTo>
                  <a:lnTo>
                    <a:pt x="3355" y="4942"/>
                  </a:lnTo>
                  <a:cubicBezTo>
                    <a:pt x="3300" y="5071"/>
                    <a:pt x="3245" y="5201"/>
                    <a:pt x="3190" y="5330"/>
                  </a:cubicBezTo>
                  <a:cubicBezTo>
                    <a:pt x="3282" y="5385"/>
                    <a:pt x="3282" y="5385"/>
                    <a:pt x="3282" y="5385"/>
                  </a:cubicBezTo>
                  <a:cubicBezTo>
                    <a:pt x="3355" y="5256"/>
                    <a:pt x="3411" y="5126"/>
                    <a:pt x="3466" y="4997"/>
                  </a:cubicBezTo>
                  <a:lnTo>
                    <a:pt x="3355" y="4942"/>
                  </a:lnTo>
                  <a:moveTo>
                    <a:pt x="3632" y="4167"/>
                  </a:moveTo>
                  <a:lnTo>
                    <a:pt x="3632" y="4167"/>
                  </a:lnTo>
                  <a:cubicBezTo>
                    <a:pt x="3595" y="4296"/>
                    <a:pt x="3558" y="4445"/>
                    <a:pt x="3503" y="4572"/>
                  </a:cubicBezTo>
                  <a:cubicBezTo>
                    <a:pt x="3613" y="4609"/>
                    <a:pt x="3613" y="4609"/>
                    <a:pt x="3613" y="4609"/>
                  </a:cubicBezTo>
                  <a:cubicBezTo>
                    <a:pt x="3668" y="4480"/>
                    <a:pt x="3705" y="4333"/>
                    <a:pt x="3742" y="4204"/>
                  </a:cubicBezTo>
                  <a:lnTo>
                    <a:pt x="3632" y="4167"/>
                  </a:lnTo>
                  <a:moveTo>
                    <a:pt x="3797" y="3374"/>
                  </a:moveTo>
                  <a:lnTo>
                    <a:pt x="3797" y="3374"/>
                  </a:lnTo>
                  <a:cubicBezTo>
                    <a:pt x="3779" y="3411"/>
                    <a:pt x="3779" y="3411"/>
                    <a:pt x="3779" y="3411"/>
                  </a:cubicBezTo>
                  <a:cubicBezTo>
                    <a:pt x="3779" y="3523"/>
                    <a:pt x="3762" y="3652"/>
                    <a:pt x="3724" y="3781"/>
                  </a:cubicBezTo>
                  <a:cubicBezTo>
                    <a:pt x="3854" y="3799"/>
                    <a:pt x="3854" y="3799"/>
                    <a:pt x="3854" y="3799"/>
                  </a:cubicBezTo>
                  <a:cubicBezTo>
                    <a:pt x="3871" y="3670"/>
                    <a:pt x="3889" y="3540"/>
                    <a:pt x="3909" y="3431"/>
                  </a:cubicBezTo>
                  <a:cubicBezTo>
                    <a:pt x="3909" y="3393"/>
                    <a:pt x="3909" y="3393"/>
                    <a:pt x="3909" y="3393"/>
                  </a:cubicBezTo>
                  <a:lnTo>
                    <a:pt x="3797" y="3374"/>
                  </a:lnTo>
                  <a:moveTo>
                    <a:pt x="3983" y="2546"/>
                  </a:moveTo>
                  <a:lnTo>
                    <a:pt x="3983" y="2546"/>
                  </a:lnTo>
                  <a:cubicBezTo>
                    <a:pt x="3926" y="2675"/>
                    <a:pt x="3889" y="2822"/>
                    <a:pt x="3871" y="2951"/>
                  </a:cubicBezTo>
                  <a:cubicBezTo>
                    <a:pt x="3983" y="2988"/>
                    <a:pt x="3983" y="2988"/>
                    <a:pt x="3983" y="2988"/>
                  </a:cubicBezTo>
                  <a:cubicBezTo>
                    <a:pt x="4018" y="2839"/>
                    <a:pt x="4055" y="2710"/>
                    <a:pt x="4093" y="2581"/>
                  </a:cubicBezTo>
                  <a:lnTo>
                    <a:pt x="3983" y="2546"/>
                  </a:lnTo>
                  <a:moveTo>
                    <a:pt x="4351" y="1790"/>
                  </a:moveTo>
                  <a:lnTo>
                    <a:pt x="4351" y="1790"/>
                  </a:lnTo>
                  <a:cubicBezTo>
                    <a:pt x="4296" y="1862"/>
                    <a:pt x="4277" y="1917"/>
                    <a:pt x="4259" y="1917"/>
                  </a:cubicBezTo>
                  <a:cubicBezTo>
                    <a:pt x="4222" y="1991"/>
                    <a:pt x="4185" y="2084"/>
                    <a:pt x="4147" y="2158"/>
                  </a:cubicBezTo>
                  <a:cubicBezTo>
                    <a:pt x="4259" y="2213"/>
                    <a:pt x="4259" y="2213"/>
                    <a:pt x="4259" y="2213"/>
                  </a:cubicBezTo>
                  <a:cubicBezTo>
                    <a:pt x="4296" y="2138"/>
                    <a:pt x="4332" y="2046"/>
                    <a:pt x="4369" y="1974"/>
                  </a:cubicBezTo>
                  <a:cubicBezTo>
                    <a:pt x="4369" y="1974"/>
                    <a:pt x="4406" y="1937"/>
                    <a:pt x="4443" y="1862"/>
                  </a:cubicBezTo>
                  <a:lnTo>
                    <a:pt x="4351" y="1790"/>
                  </a:lnTo>
                  <a:moveTo>
                    <a:pt x="4868" y="1126"/>
                  </a:moveTo>
                  <a:lnTo>
                    <a:pt x="4868" y="1126"/>
                  </a:lnTo>
                  <a:cubicBezTo>
                    <a:pt x="4848" y="1161"/>
                    <a:pt x="4811" y="1198"/>
                    <a:pt x="4774" y="1236"/>
                  </a:cubicBezTo>
                  <a:cubicBezTo>
                    <a:pt x="4719" y="1291"/>
                    <a:pt x="4647" y="1365"/>
                    <a:pt x="4590" y="1439"/>
                  </a:cubicBezTo>
                  <a:cubicBezTo>
                    <a:pt x="4682" y="1512"/>
                    <a:pt x="4682" y="1512"/>
                    <a:pt x="4682" y="1512"/>
                  </a:cubicBezTo>
                  <a:cubicBezTo>
                    <a:pt x="4739" y="1457"/>
                    <a:pt x="4811" y="1383"/>
                    <a:pt x="4868" y="1310"/>
                  </a:cubicBezTo>
                  <a:cubicBezTo>
                    <a:pt x="4886" y="1291"/>
                    <a:pt x="4923" y="1253"/>
                    <a:pt x="4960" y="1218"/>
                  </a:cubicBezTo>
                  <a:lnTo>
                    <a:pt x="4868" y="1126"/>
                  </a:lnTo>
                  <a:moveTo>
                    <a:pt x="5549" y="627"/>
                  </a:moveTo>
                  <a:lnTo>
                    <a:pt x="5549" y="627"/>
                  </a:lnTo>
                  <a:cubicBezTo>
                    <a:pt x="5420" y="701"/>
                    <a:pt x="5310" y="775"/>
                    <a:pt x="5199" y="848"/>
                  </a:cubicBezTo>
                  <a:cubicBezTo>
                    <a:pt x="5273" y="959"/>
                    <a:pt x="5273" y="959"/>
                    <a:pt x="5273" y="959"/>
                  </a:cubicBezTo>
                  <a:cubicBezTo>
                    <a:pt x="5383" y="867"/>
                    <a:pt x="5494" y="793"/>
                    <a:pt x="5604" y="719"/>
                  </a:cubicBezTo>
                  <a:lnTo>
                    <a:pt x="5549" y="627"/>
                  </a:lnTo>
                  <a:moveTo>
                    <a:pt x="6305" y="259"/>
                  </a:moveTo>
                  <a:lnTo>
                    <a:pt x="6305" y="259"/>
                  </a:lnTo>
                  <a:cubicBezTo>
                    <a:pt x="6176" y="313"/>
                    <a:pt x="6047" y="368"/>
                    <a:pt x="5917" y="425"/>
                  </a:cubicBezTo>
                  <a:cubicBezTo>
                    <a:pt x="5974" y="535"/>
                    <a:pt x="5974" y="535"/>
                    <a:pt x="5974" y="535"/>
                  </a:cubicBezTo>
                  <a:cubicBezTo>
                    <a:pt x="6084" y="480"/>
                    <a:pt x="6213" y="425"/>
                    <a:pt x="6342" y="368"/>
                  </a:cubicBezTo>
                  <a:lnTo>
                    <a:pt x="6305" y="259"/>
                  </a:lnTo>
                  <a:moveTo>
                    <a:pt x="7098" y="0"/>
                  </a:moveTo>
                  <a:lnTo>
                    <a:pt x="7098" y="0"/>
                  </a:lnTo>
                  <a:cubicBezTo>
                    <a:pt x="6969" y="37"/>
                    <a:pt x="6840" y="74"/>
                    <a:pt x="6710" y="129"/>
                  </a:cubicBezTo>
                  <a:cubicBezTo>
                    <a:pt x="6730" y="241"/>
                    <a:pt x="6730" y="241"/>
                    <a:pt x="6730" y="241"/>
                  </a:cubicBezTo>
                  <a:cubicBezTo>
                    <a:pt x="6859" y="204"/>
                    <a:pt x="6987" y="166"/>
                    <a:pt x="7116" y="129"/>
                  </a:cubicBezTo>
                  <a:lnTo>
                    <a:pt x="7098"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4"/>
            <p:cNvSpPr/>
            <p:nvPr/>
          </p:nvSpPr>
          <p:spPr>
            <a:xfrm>
              <a:off x="7899468" y="3592541"/>
              <a:ext cx="1432816" cy="1513451"/>
            </a:xfrm>
            <a:custGeom>
              <a:rect b="b" l="l" r="r" t="t"/>
              <a:pathLst>
                <a:path extrusionOk="0" h="7284" w="6896">
                  <a:moveTo>
                    <a:pt x="19" y="7284"/>
                  </a:moveTo>
                  <a:lnTo>
                    <a:pt x="19" y="7284"/>
                  </a:lnTo>
                  <a:cubicBezTo>
                    <a:pt x="0" y="7284"/>
                    <a:pt x="0" y="7284"/>
                    <a:pt x="0" y="7284"/>
                  </a:cubicBezTo>
                  <a:cubicBezTo>
                    <a:pt x="0" y="7173"/>
                    <a:pt x="0" y="7173"/>
                    <a:pt x="0" y="7173"/>
                  </a:cubicBezTo>
                  <a:cubicBezTo>
                    <a:pt x="19" y="7173"/>
                    <a:pt x="626" y="7192"/>
                    <a:pt x="1235" y="6824"/>
                  </a:cubicBezTo>
                  <a:cubicBezTo>
                    <a:pt x="2028" y="6345"/>
                    <a:pt x="2489" y="5367"/>
                    <a:pt x="2582" y="3948"/>
                  </a:cubicBezTo>
                  <a:cubicBezTo>
                    <a:pt x="2582" y="3911"/>
                    <a:pt x="2582" y="3911"/>
                    <a:pt x="2582" y="3911"/>
                  </a:cubicBezTo>
                  <a:cubicBezTo>
                    <a:pt x="2582" y="3856"/>
                    <a:pt x="2582" y="3856"/>
                    <a:pt x="2582" y="3856"/>
                  </a:cubicBezTo>
                  <a:cubicBezTo>
                    <a:pt x="2747" y="2693"/>
                    <a:pt x="3853" y="388"/>
                    <a:pt x="6878" y="0"/>
                  </a:cubicBezTo>
                  <a:cubicBezTo>
                    <a:pt x="6896" y="130"/>
                    <a:pt x="6896" y="130"/>
                    <a:pt x="6896" y="130"/>
                  </a:cubicBezTo>
                  <a:cubicBezTo>
                    <a:pt x="3945" y="500"/>
                    <a:pt x="2858" y="2749"/>
                    <a:pt x="2710" y="3873"/>
                  </a:cubicBezTo>
                  <a:cubicBezTo>
                    <a:pt x="2692" y="3911"/>
                    <a:pt x="2692" y="3911"/>
                    <a:pt x="2692" y="3911"/>
                  </a:cubicBezTo>
                  <a:cubicBezTo>
                    <a:pt x="2692" y="3948"/>
                    <a:pt x="2692" y="3948"/>
                    <a:pt x="2692" y="3948"/>
                  </a:cubicBezTo>
                  <a:cubicBezTo>
                    <a:pt x="2600" y="5422"/>
                    <a:pt x="2140" y="6417"/>
                    <a:pt x="1310" y="6934"/>
                  </a:cubicBezTo>
                  <a:cubicBezTo>
                    <a:pt x="719" y="7284"/>
                    <a:pt x="111" y="7284"/>
                    <a:pt x="19" y="7284"/>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4"/>
            <p:cNvSpPr/>
            <p:nvPr/>
          </p:nvSpPr>
          <p:spPr>
            <a:xfrm>
              <a:off x="7868925" y="4098270"/>
              <a:ext cx="1528393" cy="1517191"/>
            </a:xfrm>
            <a:custGeom>
              <a:rect b="b" l="l" r="r" t="t"/>
              <a:pathLst>
                <a:path extrusionOk="0" h="7302" w="7356">
                  <a:moveTo>
                    <a:pt x="184" y="7302"/>
                  </a:moveTo>
                  <a:lnTo>
                    <a:pt x="184" y="7302"/>
                  </a:lnTo>
                  <a:cubicBezTo>
                    <a:pt x="92" y="7302"/>
                    <a:pt x="37" y="7302"/>
                    <a:pt x="0" y="7302"/>
                  </a:cubicBezTo>
                  <a:cubicBezTo>
                    <a:pt x="0" y="7175"/>
                    <a:pt x="0" y="7175"/>
                    <a:pt x="0" y="7175"/>
                  </a:cubicBezTo>
                  <a:cubicBezTo>
                    <a:pt x="37" y="7175"/>
                    <a:pt x="92" y="7175"/>
                    <a:pt x="184" y="7175"/>
                  </a:cubicBezTo>
                  <a:cubicBezTo>
                    <a:pt x="719" y="7175"/>
                    <a:pt x="2101" y="7063"/>
                    <a:pt x="3319" y="5994"/>
                  </a:cubicBezTo>
                  <a:cubicBezTo>
                    <a:pt x="4406" y="5035"/>
                    <a:pt x="5014" y="3615"/>
                    <a:pt x="5163" y="1753"/>
                  </a:cubicBezTo>
                  <a:cubicBezTo>
                    <a:pt x="5163" y="1735"/>
                    <a:pt x="5163" y="1735"/>
                    <a:pt x="5163" y="1735"/>
                  </a:cubicBezTo>
                  <a:cubicBezTo>
                    <a:pt x="5181" y="1643"/>
                    <a:pt x="5273" y="1293"/>
                    <a:pt x="5531" y="942"/>
                  </a:cubicBezTo>
                  <a:cubicBezTo>
                    <a:pt x="5919" y="425"/>
                    <a:pt x="6526" y="94"/>
                    <a:pt x="7338" y="0"/>
                  </a:cubicBezTo>
                  <a:cubicBezTo>
                    <a:pt x="7356" y="112"/>
                    <a:pt x="7356" y="112"/>
                    <a:pt x="7356" y="112"/>
                  </a:cubicBezTo>
                  <a:cubicBezTo>
                    <a:pt x="6583" y="222"/>
                    <a:pt x="5991" y="517"/>
                    <a:pt x="5623" y="1015"/>
                  </a:cubicBezTo>
                  <a:cubicBezTo>
                    <a:pt x="5384" y="1347"/>
                    <a:pt x="5291" y="1661"/>
                    <a:pt x="5273" y="1753"/>
                  </a:cubicBezTo>
                  <a:cubicBezTo>
                    <a:pt x="5144" y="3652"/>
                    <a:pt x="4499" y="5109"/>
                    <a:pt x="3393" y="6086"/>
                  </a:cubicBezTo>
                  <a:cubicBezTo>
                    <a:pt x="2138" y="7192"/>
                    <a:pt x="738" y="7302"/>
                    <a:pt x="184" y="7302"/>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5" name="Google Shape;45;p4"/>
          <p:cNvGrpSpPr/>
          <p:nvPr/>
        </p:nvGrpSpPr>
        <p:grpSpPr>
          <a:xfrm>
            <a:off x="-50644" y="3683890"/>
            <a:ext cx="1068599" cy="1515546"/>
            <a:chOff x="-50644" y="3627956"/>
            <a:chExt cx="1068599" cy="1515546"/>
          </a:xfrm>
        </p:grpSpPr>
        <p:grpSp>
          <p:nvGrpSpPr>
            <p:cNvPr id="46" name="Google Shape;46;p4"/>
            <p:cNvGrpSpPr/>
            <p:nvPr/>
          </p:nvGrpSpPr>
          <p:grpSpPr>
            <a:xfrm>
              <a:off x="184501" y="3627956"/>
              <a:ext cx="342174" cy="662196"/>
              <a:chOff x="184501" y="3627956"/>
              <a:chExt cx="342174" cy="662196"/>
            </a:xfrm>
          </p:grpSpPr>
          <p:sp>
            <p:nvSpPr>
              <p:cNvPr id="47" name="Google Shape;47;p4"/>
              <p:cNvSpPr/>
              <p:nvPr/>
            </p:nvSpPr>
            <p:spPr>
              <a:xfrm>
                <a:off x="184501" y="3627956"/>
                <a:ext cx="342174" cy="662196"/>
              </a:xfrm>
              <a:custGeom>
                <a:rect b="b" l="l" r="r" t="t"/>
                <a:pathLst>
                  <a:path extrusionOk="0" h="1763" w="911">
                    <a:moveTo>
                      <a:pt x="904" y="419"/>
                    </a:moveTo>
                    <a:lnTo>
                      <a:pt x="904" y="419"/>
                    </a:lnTo>
                    <a:cubicBezTo>
                      <a:pt x="853" y="162"/>
                      <a:pt x="625" y="-15"/>
                      <a:pt x="416" y="1"/>
                    </a:cubicBezTo>
                    <a:cubicBezTo>
                      <a:pt x="225" y="16"/>
                      <a:pt x="41" y="193"/>
                      <a:pt x="5" y="430"/>
                    </a:cubicBezTo>
                    <a:cubicBezTo>
                      <a:pt x="-1" y="464"/>
                      <a:pt x="-1" y="500"/>
                      <a:pt x="2" y="533"/>
                    </a:cubicBezTo>
                    <a:cubicBezTo>
                      <a:pt x="6" y="577"/>
                      <a:pt x="18" y="621"/>
                      <a:pt x="34" y="661"/>
                    </a:cubicBezTo>
                    <a:cubicBezTo>
                      <a:pt x="470" y="1763"/>
                      <a:pt x="470" y="1763"/>
                      <a:pt x="470" y="1763"/>
                    </a:cubicBezTo>
                    <a:cubicBezTo>
                      <a:pt x="606" y="1396"/>
                      <a:pt x="743" y="1030"/>
                      <a:pt x="880" y="663"/>
                    </a:cubicBezTo>
                    <a:cubicBezTo>
                      <a:pt x="900" y="610"/>
                      <a:pt x="911" y="554"/>
                      <a:pt x="911" y="498"/>
                    </a:cubicBezTo>
                    <a:cubicBezTo>
                      <a:pt x="911" y="497"/>
                      <a:pt x="911" y="497"/>
                      <a:pt x="911" y="497"/>
                    </a:cubicBezTo>
                    <a:cubicBezTo>
                      <a:pt x="911" y="471"/>
                      <a:pt x="909" y="445"/>
                      <a:pt x="904" y="419"/>
                    </a:cubicBezTo>
                    <a:moveTo>
                      <a:pt x="456" y="739"/>
                    </a:moveTo>
                    <a:lnTo>
                      <a:pt x="456" y="739"/>
                    </a:lnTo>
                    <a:cubicBezTo>
                      <a:pt x="351" y="739"/>
                      <a:pt x="263" y="670"/>
                      <a:pt x="234" y="576"/>
                    </a:cubicBezTo>
                    <a:cubicBezTo>
                      <a:pt x="227" y="554"/>
                      <a:pt x="223" y="531"/>
                      <a:pt x="223" y="507"/>
                    </a:cubicBezTo>
                    <a:cubicBezTo>
                      <a:pt x="223" y="378"/>
                      <a:pt x="328" y="275"/>
                      <a:pt x="456" y="275"/>
                    </a:cubicBezTo>
                    <a:cubicBezTo>
                      <a:pt x="584" y="275"/>
                      <a:pt x="688" y="378"/>
                      <a:pt x="688" y="507"/>
                    </a:cubicBezTo>
                    <a:cubicBezTo>
                      <a:pt x="688" y="525"/>
                      <a:pt x="686" y="541"/>
                      <a:pt x="682" y="557"/>
                    </a:cubicBezTo>
                    <a:cubicBezTo>
                      <a:pt x="659" y="661"/>
                      <a:pt x="566" y="739"/>
                      <a:pt x="456" y="73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4"/>
              <p:cNvSpPr/>
              <p:nvPr/>
            </p:nvSpPr>
            <p:spPr>
              <a:xfrm>
                <a:off x="185252" y="3815008"/>
                <a:ext cx="341423" cy="475143"/>
              </a:xfrm>
              <a:custGeom>
                <a:rect b="b" l="l" r="r" t="t"/>
                <a:pathLst>
                  <a:path extrusionOk="0" h="1265" w="909">
                    <a:moveTo>
                      <a:pt x="680" y="59"/>
                    </a:moveTo>
                    <a:lnTo>
                      <a:pt x="680" y="59"/>
                    </a:lnTo>
                    <a:cubicBezTo>
                      <a:pt x="657" y="163"/>
                      <a:pt x="564" y="241"/>
                      <a:pt x="454" y="241"/>
                    </a:cubicBezTo>
                    <a:cubicBezTo>
                      <a:pt x="349" y="241"/>
                      <a:pt x="261" y="172"/>
                      <a:pt x="232" y="78"/>
                    </a:cubicBezTo>
                    <a:cubicBezTo>
                      <a:pt x="142" y="69"/>
                      <a:pt x="64" y="52"/>
                      <a:pt x="0" y="35"/>
                    </a:cubicBezTo>
                    <a:cubicBezTo>
                      <a:pt x="4" y="79"/>
                      <a:pt x="16" y="123"/>
                      <a:pt x="32" y="163"/>
                    </a:cubicBezTo>
                    <a:cubicBezTo>
                      <a:pt x="468" y="1265"/>
                      <a:pt x="468" y="1265"/>
                      <a:pt x="468" y="1265"/>
                    </a:cubicBezTo>
                    <a:cubicBezTo>
                      <a:pt x="604" y="898"/>
                      <a:pt x="741" y="532"/>
                      <a:pt x="878" y="165"/>
                    </a:cubicBezTo>
                    <a:cubicBezTo>
                      <a:pt x="898" y="112"/>
                      <a:pt x="909" y="56"/>
                      <a:pt x="909" y="0"/>
                    </a:cubicBezTo>
                    <a:cubicBezTo>
                      <a:pt x="831" y="26"/>
                      <a:pt x="754" y="46"/>
                      <a:pt x="680" y="59"/>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9" name="Google Shape;49;p4"/>
            <p:cNvGrpSpPr/>
            <p:nvPr/>
          </p:nvGrpSpPr>
          <p:grpSpPr>
            <a:xfrm>
              <a:off x="-50644" y="4482828"/>
              <a:ext cx="1068599" cy="660674"/>
              <a:chOff x="-50644" y="4482828"/>
              <a:chExt cx="1068599" cy="660674"/>
            </a:xfrm>
          </p:grpSpPr>
          <p:sp>
            <p:nvSpPr>
              <p:cNvPr id="50" name="Google Shape;50;p4"/>
              <p:cNvSpPr/>
              <p:nvPr/>
            </p:nvSpPr>
            <p:spPr>
              <a:xfrm>
                <a:off x="-50644" y="4482828"/>
                <a:ext cx="1068599" cy="658366"/>
              </a:xfrm>
              <a:custGeom>
                <a:rect b="b" l="l" r="r" t="t"/>
                <a:pathLst>
                  <a:path extrusionOk="0" h="1141" w="1852">
                    <a:moveTo>
                      <a:pt x="1852" y="1141"/>
                    </a:moveTo>
                    <a:lnTo>
                      <a:pt x="1852" y="1141"/>
                    </a:lnTo>
                    <a:cubicBezTo>
                      <a:pt x="1817" y="1141"/>
                      <a:pt x="1782" y="1140"/>
                      <a:pt x="1747" y="1139"/>
                    </a:cubicBezTo>
                    <a:lnTo>
                      <a:pt x="1747" y="1139"/>
                    </a:lnTo>
                    <a:cubicBezTo>
                      <a:pt x="1600" y="1136"/>
                      <a:pt x="1451" y="1134"/>
                      <a:pt x="1304" y="1132"/>
                    </a:cubicBezTo>
                    <a:cubicBezTo>
                      <a:pt x="1042" y="1128"/>
                      <a:pt x="781" y="1124"/>
                      <a:pt x="520" y="1120"/>
                    </a:cubicBezTo>
                    <a:cubicBezTo>
                      <a:pt x="437" y="1118"/>
                      <a:pt x="355" y="1117"/>
                      <a:pt x="272" y="1115"/>
                    </a:cubicBezTo>
                    <a:cubicBezTo>
                      <a:pt x="181" y="1114"/>
                      <a:pt x="91" y="1112"/>
                      <a:pt x="0" y="1112"/>
                    </a:cubicBezTo>
                    <a:cubicBezTo>
                      <a:pt x="38" y="977"/>
                      <a:pt x="84" y="835"/>
                      <a:pt x="138" y="687"/>
                    </a:cubicBezTo>
                    <a:cubicBezTo>
                      <a:pt x="209" y="493"/>
                      <a:pt x="286" y="316"/>
                      <a:pt x="363" y="156"/>
                    </a:cubicBezTo>
                    <a:cubicBezTo>
                      <a:pt x="370" y="142"/>
                      <a:pt x="421" y="36"/>
                      <a:pt x="542" y="8"/>
                    </a:cubicBezTo>
                    <a:cubicBezTo>
                      <a:pt x="630" y="-14"/>
                      <a:pt x="701" y="18"/>
                      <a:pt x="722" y="28"/>
                    </a:cubicBezTo>
                    <a:cubicBezTo>
                      <a:pt x="829" y="152"/>
                      <a:pt x="936" y="275"/>
                      <a:pt x="1042" y="398"/>
                    </a:cubicBezTo>
                    <a:cubicBezTo>
                      <a:pt x="1088" y="376"/>
                      <a:pt x="1156" y="348"/>
                      <a:pt x="1243" y="337"/>
                    </a:cubicBezTo>
                    <a:cubicBezTo>
                      <a:pt x="1379" y="319"/>
                      <a:pt x="1488" y="353"/>
                      <a:pt x="1544" y="375"/>
                    </a:cubicBezTo>
                    <a:lnTo>
                      <a:pt x="1852" y="1141"/>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4"/>
              <p:cNvSpPr/>
              <p:nvPr/>
            </p:nvSpPr>
            <p:spPr>
              <a:xfrm>
                <a:off x="425956" y="4710169"/>
                <a:ext cx="132709" cy="433333"/>
              </a:xfrm>
              <a:custGeom>
                <a:rect b="b" l="l" r="r" t="t"/>
                <a:pathLst>
                  <a:path extrusionOk="0" h="751" w="230">
                    <a:moveTo>
                      <a:pt x="203" y="0"/>
                    </a:moveTo>
                    <a:lnTo>
                      <a:pt x="0" y="743"/>
                    </a:lnTo>
                    <a:lnTo>
                      <a:pt x="26" y="751"/>
                    </a:lnTo>
                    <a:lnTo>
                      <a:pt x="230" y="8"/>
                    </a:lnTo>
                    <a:lnTo>
                      <a:pt x="203"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2" name="Google Shape;52;p4"/>
              <p:cNvSpPr/>
              <p:nvPr/>
            </p:nvSpPr>
            <p:spPr>
              <a:xfrm>
                <a:off x="123032" y="4525527"/>
                <a:ext cx="192717" cy="286773"/>
              </a:xfrm>
              <a:custGeom>
                <a:rect b="b" l="l" r="r" t="t"/>
                <a:pathLst>
                  <a:path extrusionOk="0" h="497" w="334">
                    <a:moveTo>
                      <a:pt x="289" y="206"/>
                    </a:moveTo>
                    <a:lnTo>
                      <a:pt x="289" y="206"/>
                    </a:lnTo>
                    <a:cubicBezTo>
                      <a:pt x="280" y="146"/>
                      <a:pt x="267" y="59"/>
                      <a:pt x="258" y="0"/>
                    </a:cubicBezTo>
                    <a:cubicBezTo>
                      <a:pt x="220" y="47"/>
                      <a:pt x="180" y="101"/>
                      <a:pt x="142" y="159"/>
                    </a:cubicBezTo>
                    <a:cubicBezTo>
                      <a:pt x="85" y="244"/>
                      <a:pt x="38" y="326"/>
                      <a:pt x="0" y="402"/>
                    </a:cubicBezTo>
                    <a:cubicBezTo>
                      <a:pt x="58" y="386"/>
                      <a:pt x="115" y="370"/>
                      <a:pt x="173" y="354"/>
                    </a:cubicBezTo>
                    <a:cubicBezTo>
                      <a:pt x="226" y="402"/>
                      <a:pt x="280" y="449"/>
                      <a:pt x="334" y="497"/>
                    </a:cubicBezTo>
                    <a:cubicBezTo>
                      <a:pt x="319" y="400"/>
                      <a:pt x="305" y="303"/>
                      <a:pt x="289" y="20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4"/>
              <p:cNvSpPr/>
              <p:nvPr/>
            </p:nvSpPr>
            <p:spPr>
              <a:xfrm>
                <a:off x="615212" y="4983672"/>
                <a:ext cx="342160" cy="156369"/>
              </a:xfrm>
              <a:custGeom>
                <a:rect b="b" l="l" r="r" t="t"/>
                <a:pathLst>
                  <a:path extrusionOk="0" h="271" w="593">
                    <a:moveTo>
                      <a:pt x="354" y="0"/>
                    </a:moveTo>
                    <a:lnTo>
                      <a:pt x="354" y="0"/>
                    </a:lnTo>
                    <a:cubicBezTo>
                      <a:pt x="354" y="233"/>
                      <a:pt x="354" y="233"/>
                      <a:pt x="354" y="233"/>
                    </a:cubicBezTo>
                    <a:cubicBezTo>
                      <a:pt x="0" y="48"/>
                      <a:pt x="0" y="48"/>
                      <a:pt x="0" y="48"/>
                    </a:cubicBezTo>
                    <a:cubicBezTo>
                      <a:pt x="150" y="264"/>
                      <a:pt x="150" y="264"/>
                      <a:pt x="150" y="264"/>
                    </a:cubicBezTo>
                    <a:cubicBezTo>
                      <a:pt x="297" y="266"/>
                      <a:pt x="446" y="268"/>
                      <a:pt x="593" y="271"/>
                    </a:cubicBezTo>
                    <a:lnTo>
                      <a:pt x="354"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4" name="Google Shape;54;p4"/>
              <p:cNvSpPr/>
              <p:nvPr/>
            </p:nvSpPr>
            <p:spPr>
              <a:xfrm>
                <a:off x="106299" y="4958860"/>
                <a:ext cx="178869" cy="170217"/>
              </a:xfrm>
              <a:custGeom>
                <a:rect b="b" l="l" r="r" t="t"/>
                <a:pathLst>
                  <a:path extrusionOk="0" h="295" w="310">
                    <a:moveTo>
                      <a:pt x="0" y="290"/>
                    </a:moveTo>
                    <a:lnTo>
                      <a:pt x="0" y="290"/>
                    </a:lnTo>
                    <a:cubicBezTo>
                      <a:pt x="83" y="292"/>
                      <a:pt x="165" y="293"/>
                      <a:pt x="248" y="295"/>
                    </a:cubicBezTo>
                    <a:cubicBezTo>
                      <a:pt x="310" y="0"/>
                      <a:pt x="310" y="0"/>
                      <a:pt x="310" y="0"/>
                    </a:cubicBezTo>
                    <a:lnTo>
                      <a:pt x="0" y="29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5"/>
          <p:cNvSpPr txBox="1"/>
          <p:nvPr>
            <p:ph idx="1" type="subTitle"/>
          </p:nvPr>
        </p:nvSpPr>
        <p:spPr>
          <a:xfrm>
            <a:off x="1043088" y="1688275"/>
            <a:ext cx="3288000" cy="517200"/>
          </a:xfrm>
          <a:prstGeom prst="rect">
            <a:avLst/>
          </a:prstGeom>
          <a:solidFill>
            <a:schemeClr val="accent6"/>
          </a:solidFill>
        </p:spPr>
        <p:txBody>
          <a:bodyPr anchorCtr="0" anchor="ctr" bIns="91425" lIns="91425" spcFirstLastPara="1" rIns="91425" wrap="square" tIns="91425">
            <a:noAutofit/>
          </a:bodyPr>
          <a:lstStyle>
            <a:lvl1pPr lvl="0" algn="ctr">
              <a:spcBef>
                <a:spcPts val="0"/>
              </a:spcBef>
              <a:spcAft>
                <a:spcPts val="0"/>
              </a:spcAft>
              <a:buSzPts val="2400"/>
              <a:buFont typeface="Bebas Neue"/>
              <a:buNone/>
              <a:defRPr sz="1800">
                <a:latin typeface="Preahvihear"/>
                <a:ea typeface="Preahvihear"/>
                <a:cs typeface="Preahvihear"/>
                <a:sym typeface="Preahvihea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 name="Google Shape;57;p5"/>
          <p:cNvSpPr txBox="1"/>
          <p:nvPr>
            <p:ph idx="2" type="subTitle"/>
          </p:nvPr>
        </p:nvSpPr>
        <p:spPr>
          <a:xfrm>
            <a:off x="4812904" y="1688275"/>
            <a:ext cx="3288000" cy="517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1800">
                <a:latin typeface="Preahvihear"/>
                <a:ea typeface="Preahvihear"/>
                <a:cs typeface="Preahvihear"/>
                <a:sym typeface="Preahvihear"/>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8" name="Google Shape;58;p5"/>
          <p:cNvSpPr txBox="1"/>
          <p:nvPr>
            <p:ph idx="3" type="subTitle"/>
          </p:nvPr>
        </p:nvSpPr>
        <p:spPr>
          <a:xfrm>
            <a:off x="1043088" y="2205350"/>
            <a:ext cx="3288000" cy="212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5"/>
          <p:cNvSpPr txBox="1"/>
          <p:nvPr>
            <p:ph idx="4" type="subTitle"/>
          </p:nvPr>
        </p:nvSpPr>
        <p:spPr>
          <a:xfrm>
            <a:off x="4812910" y="2205350"/>
            <a:ext cx="3288000" cy="212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 name="Google Shape;60;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 name="Google Shape;61;p5"/>
          <p:cNvSpPr/>
          <p:nvPr/>
        </p:nvSpPr>
        <p:spPr>
          <a:xfrm>
            <a:off x="7159150" y="226975"/>
            <a:ext cx="1764324" cy="312525"/>
          </a:xfrm>
          <a:custGeom>
            <a:rect b="b" l="l" r="r" t="t"/>
            <a:pathLst>
              <a:path extrusionOk="0" h="705" w="3980">
                <a:moveTo>
                  <a:pt x="3297" y="576"/>
                </a:moveTo>
                <a:lnTo>
                  <a:pt x="3297" y="576"/>
                </a:lnTo>
                <a:cubicBezTo>
                  <a:pt x="3297" y="577"/>
                  <a:pt x="3273" y="547"/>
                  <a:pt x="3272" y="545"/>
                </a:cubicBezTo>
                <a:cubicBezTo>
                  <a:pt x="3099" y="329"/>
                  <a:pt x="2869" y="119"/>
                  <a:pt x="2601" y="32"/>
                </a:cubicBezTo>
                <a:cubicBezTo>
                  <a:pt x="2253" y="-80"/>
                  <a:pt x="1940" y="115"/>
                  <a:pt x="1765" y="413"/>
                </a:cubicBezTo>
                <a:cubicBezTo>
                  <a:pt x="1732" y="468"/>
                  <a:pt x="1700" y="516"/>
                  <a:pt x="1662" y="549"/>
                </a:cubicBezTo>
                <a:cubicBezTo>
                  <a:pt x="1609" y="594"/>
                  <a:pt x="1545" y="615"/>
                  <a:pt x="1449" y="593"/>
                </a:cubicBezTo>
                <a:cubicBezTo>
                  <a:pt x="1263" y="549"/>
                  <a:pt x="1169" y="338"/>
                  <a:pt x="960" y="334"/>
                </a:cubicBezTo>
                <a:cubicBezTo>
                  <a:pt x="876" y="333"/>
                  <a:pt x="776" y="389"/>
                  <a:pt x="667" y="563"/>
                </a:cubicBezTo>
                <a:cubicBezTo>
                  <a:pt x="667" y="563"/>
                  <a:pt x="106" y="215"/>
                  <a:pt x="0" y="705"/>
                </a:cubicBezTo>
                <a:cubicBezTo>
                  <a:pt x="3980" y="705"/>
                  <a:pt x="3980" y="705"/>
                  <a:pt x="3980" y="705"/>
                </a:cubicBezTo>
                <a:cubicBezTo>
                  <a:pt x="3980" y="705"/>
                  <a:pt x="3942" y="151"/>
                  <a:pt x="3297" y="57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2" name="Google Shape;62;p5"/>
          <p:cNvGrpSpPr/>
          <p:nvPr/>
        </p:nvGrpSpPr>
        <p:grpSpPr>
          <a:xfrm>
            <a:off x="8473876" y="3176876"/>
            <a:ext cx="618526" cy="1966625"/>
            <a:chOff x="8473876" y="3176876"/>
            <a:chExt cx="618526" cy="1966625"/>
          </a:xfrm>
        </p:grpSpPr>
        <p:sp>
          <p:nvSpPr>
            <p:cNvPr id="63" name="Google Shape;63;p5"/>
            <p:cNvSpPr/>
            <p:nvPr/>
          </p:nvSpPr>
          <p:spPr>
            <a:xfrm>
              <a:off x="8783139" y="3770484"/>
              <a:ext cx="24931" cy="1261416"/>
            </a:xfrm>
            <a:custGeom>
              <a:rect b="b" l="l" r="r" t="t"/>
              <a:pathLst>
                <a:path extrusionOk="0" h="2125" w="42">
                  <a:moveTo>
                    <a:pt x="42" y="2125"/>
                  </a:moveTo>
                  <a:lnTo>
                    <a:pt x="0" y="2125"/>
                  </a:lnTo>
                  <a:lnTo>
                    <a:pt x="0" y="0"/>
                  </a:lnTo>
                  <a:lnTo>
                    <a:pt x="42" y="0"/>
                  </a:lnTo>
                  <a:lnTo>
                    <a:pt x="42" y="212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4" name="Google Shape;64;p5"/>
            <p:cNvSpPr/>
            <p:nvPr/>
          </p:nvSpPr>
          <p:spPr>
            <a:xfrm>
              <a:off x="8739806" y="4624093"/>
              <a:ext cx="117532" cy="407808"/>
            </a:xfrm>
            <a:custGeom>
              <a:rect b="b" l="l" r="r" t="t"/>
              <a:pathLst>
                <a:path extrusionOk="0" h="687" w="198">
                  <a:moveTo>
                    <a:pt x="198" y="687"/>
                  </a:moveTo>
                  <a:lnTo>
                    <a:pt x="0" y="687"/>
                  </a:lnTo>
                  <a:lnTo>
                    <a:pt x="0" y="0"/>
                  </a:lnTo>
                  <a:lnTo>
                    <a:pt x="198" y="0"/>
                  </a:lnTo>
                  <a:lnTo>
                    <a:pt x="198" y="68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 name="Google Shape;65;p5"/>
            <p:cNvSpPr/>
            <p:nvPr/>
          </p:nvSpPr>
          <p:spPr>
            <a:xfrm>
              <a:off x="8628804" y="5019436"/>
              <a:ext cx="333600" cy="124064"/>
            </a:xfrm>
            <a:custGeom>
              <a:rect b="b" l="l" r="r" t="t"/>
              <a:pathLst>
                <a:path extrusionOk="0" h="209" w="562">
                  <a:moveTo>
                    <a:pt x="562" y="209"/>
                  </a:moveTo>
                  <a:lnTo>
                    <a:pt x="562" y="209"/>
                  </a:lnTo>
                  <a:cubicBezTo>
                    <a:pt x="10" y="209"/>
                    <a:pt x="10" y="209"/>
                    <a:pt x="10" y="209"/>
                  </a:cubicBezTo>
                  <a:cubicBezTo>
                    <a:pt x="10" y="209"/>
                    <a:pt x="0" y="209"/>
                    <a:pt x="0" y="198"/>
                  </a:cubicBezTo>
                  <a:cubicBezTo>
                    <a:pt x="0" y="11"/>
                    <a:pt x="0" y="11"/>
                    <a:pt x="0" y="11"/>
                  </a:cubicBezTo>
                  <a:lnTo>
                    <a:pt x="10" y="0"/>
                  </a:lnTo>
                  <a:cubicBezTo>
                    <a:pt x="562" y="0"/>
                    <a:pt x="562" y="0"/>
                    <a:pt x="562" y="0"/>
                  </a:cubicBezTo>
                  <a:lnTo>
                    <a:pt x="562" y="11"/>
                  </a:lnTo>
                  <a:cubicBezTo>
                    <a:pt x="562" y="198"/>
                    <a:pt x="562" y="198"/>
                    <a:pt x="562" y="198"/>
                  </a:cubicBezTo>
                  <a:cubicBezTo>
                    <a:pt x="562" y="209"/>
                    <a:pt x="562" y="209"/>
                    <a:pt x="562" y="209"/>
                  </a:cubicBezTo>
                  <a:close/>
                </a:path>
              </a:pathLst>
            </a:custGeom>
            <a:solidFill>
              <a:schemeClr val="accent6"/>
            </a:solidFill>
            <a:ln>
              <a:noFill/>
            </a:ln>
          </p:spPr>
          <p:txBody>
            <a:bodyPr anchorCtr="1" anchor="ctr" bIns="30225" lIns="90000" spcFirstLastPara="1" rIns="90000" wrap="square" tIns="30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 name="Google Shape;66;p5"/>
            <p:cNvSpPr/>
            <p:nvPr/>
          </p:nvSpPr>
          <p:spPr>
            <a:xfrm>
              <a:off x="8739806" y="5013500"/>
              <a:ext cx="117532" cy="12466"/>
            </a:xfrm>
            <a:custGeom>
              <a:rect b="b" l="l" r="r" t="t"/>
              <a:pathLst>
                <a:path extrusionOk="0" h="21" w="198">
                  <a:moveTo>
                    <a:pt x="198" y="21"/>
                  </a:moveTo>
                  <a:lnTo>
                    <a:pt x="0" y="21"/>
                  </a:lnTo>
                  <a:lnTo>
                    <a:pt x="0" y="0"/>
                  </a:lnTo>
                  <a:lnTo>
                    <a:pt x="198" y="0"/>
                  </a:lnTo>
                  <a:lnTo>
                    <a:pt x="198" y="21"/>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7" name="Google Shape;67;p5"/>
            <p:cNvSpPr/>
            <p:nvPr/>
          </p:nvSpPr>
          <p:spPr>
            <a:xfrm>
              <a:off x="8473876" y="3176876"/>
              <a:ext cx="618526" cy="618539"/>
            </a:xfrm>
            <a:custGeom>
              <a:rect b="b" l="l" r="r" t="t"/>
              <a:pathLst>
                <a:path extrusionOk="0" h="1042" w="1042">
                  <a:moveTo>
                    <a:pt x="1042" y="521"/>
                  </a:moveTo>
                  <a:lnTo>
                    <a:pt x="1042" y="521"/>
                  </a:lnTo>
                  <a:cubicBezTo>
                    <a:pt x="1042" y="813"/>
                    <a:pt x="813" y="1042"/>
                    <a:pt x="521" y="1042"/>
                  </a:cubicBezTo>
                  <a:cubicBezTo>
                    <a:pt x="323" y="1042"/>
                    <a:pt x="136" y="917"/>
                    <a:pt x="53" y="750"/>
                  </a:cubicBezTo>
                  <a:cubicBezTo>
                    <a:pt x="21" y="677"/>
                    <a:pt x="0" y="604"/>
                    <a:pt x="0" y="521"/>
                  </a:cubicBezTo>
                  <a:cubicBezTo>
                    <a:pt x="0" y="240"/>
                    <a:pt x="240" y="0"/>
                    <a:pt x="521" y="0"/>
                  </a:cubicBezTo>
                  <a:cubicBezTo>
                    <a:pt x="719" y="0"/>
                    <a:pt x="896" y="115"/>
                    <a:pt x="980" y="282"/>
                  </a:cubicBezTo>
                  <a:cubicBezTo>
                    <a:pt x="1021" y="354"/>
                    <a:pt x="1042" y="438"/>
                    <a:pt x="1042" y="521"/>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 name="Google Shape;68;p5"/>
            <p:cNvSpPr/>
            <p:nvPr/>
          </p:nvSpPr>
          <p:spPr>
            <a:xfrm>
              <a:off x="8473876" y="3176876"/>
              <a:ext cx="618526" cy="618539"/>
            </a:xfrm>
            <a:custGeom>
              <a:rect b="b" l="l" r="r" t="t"/>
              <a:pathLst>
                <a:path extrusionOk="0" h="1042" w="1042">
                  <a:moveTo>
                    <a:pt x="980" y="282"/>
                  </a:moveTo>
                  <a:lnTo>
                    <a:pt x="980" y="282"/>
                  </a:lnTo>
                  <a:cubicBezTo>
                    <a:pt x="896" y="115"/>
                    <a:pt x="719" y="0"/>
                    <a:pt x="521" y="0"/>
                  </a:cubicBezTo>
                  <a:cubicBezTo>
                    <a:pt x="240" y="0"/>
                    <a:pt x="0" y="240"/>
                    <a:pt x="0" y="521"/>
                  </a:cubicBezTo>
                  <a:cubicBezTo>
                    <a:pt x="0" y="604"/>
                    <a:pt x="21" y="677"/>
                    <a:pt x="53" y="750"/>
                  </a:cubicBezTo>
                  <a:cubicBezTo>
                    <a:pt x="136" y="917"/>
                    <a:pt x="323" y="1042"/>
                    <a:pt x="521" y="1042"/>
                  </a:cubicBezTo>
                  <a:cubicBezTo>
                    <a:pt x="813" y="1042"/>
                    <a:pt x="1042" y="813"/>
                    <a:pt x="1042" y="521"/>
                  </a:cubicBezTo>
                  <a:cubicBezTo>
                    <a:pt x="1042" y="438"/>
                    <a:pt x="1021" y="354"/>
                    <a:pt x="980" y="282"/>
                  </a:cubicBezTo>
                  <a:moveTo>
                    <a:pt x="521" y="917"/>
                  </a:moveTo>
                  <a:lnTo>
                    <a:pt x="521" y="917"/>
                  </a:lnTo>
                  <a:cubicBezTo>
                    <a:pt x="375" y="917"/>
                    <a:pt x="240" y="834"/>
                    <a:pt x="178" y="698"/>
                  </a:cubicBezTo>
                  <a:cubicBezTo>
                    <a:pt x="146" y="646"/>
                    <a:pt x="125" y="584"/>
                    <a:pt x="125" y="521"/>
                  </a:cubicBezTo>
                  <a:cubicBezTo>
                    <a:pt x="125" y="302"/>
                    <a:pt x="303" y="125"/>
                    <a:pt x="521" y="125"/>
                  </a:cubicBezTo>
                  <a:cubicBezTo>
                    <a:pt x="678" y="125"/>
                    <a:pt x="813" y="219"/>
                    <a:pt x="875" y="354"/>
                  </a:cubicBezTo>
                  <a:cubicBezTo>
                    <a:pt x="907" y="407"/>
                    <a:pt x="917" y="459"/>
                    <a:pt x="917" y="521"/>
                  </a:cubicBezTo>
                  <a:cubicBezTo>
                    <a:pt x="917" y="740"/>
                    <a:pt x="740" y="917"/>
                    <a:pt x="521" y="91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9" name="Google Shape;69;p5"/>
          <p:cNvGrpSpPr/>
          <p:nvPr/>
        </p:nvGrpSpPr>
        <p:grpSpPr>
          <a:xfrm flipH="1" rot="10800000">
            <a:off x="-101653" y="-62022"/>
            <a:ext cx="965215" cy="969010"/>
            <a:chOff x="-104329" y="3439125"/>
            <a:chExt cx="1788429" cy="1794796"/>
          </a:xfrm>
        </p:grpSpPr>
        <p:sp>
          <p:nvSpPr>
            <p:cNvPr id="70" name="Google Shape;70;p5"/>
            <p:cNvSpPr/>
            <p:nvPr/>
          </p:nvSpPr>
          <p:spPr>
            <a:xfrm flipH="1">
              <a:off x="-104329" y="3463588"/>
              <a:ext cx="1768993" cy="1764302"/>
            </a:xfrm>
            <a:custGeom>
              <a:rect b="b" l="l" r="r" t="t"/>
              <a:pathLst>
                <a:path extrusionOk="0" h="5265" w="5279">
                  <a:moveTo>
                    <a:pt x="5279" y="10"/>
                  </a:moveTo>
                  <a:lnTo>
                    <a:pt x="5279" y="10"/>
                  </a:lnTo>
                  <a:cubicBezTo>
                    <a:pt x="5168" y="1760"/>
                    <a:pt x="5168" y="1760"/>
                    <a:pt x="5168" y="1760"/>
                  </a:cubicBezTo>
                  <a:cubicBezTo>
                    <a:pt x="5131" y="2628"/>
                    <a:pt x="5131" y="2628"/>
                    <a:pt x="5131" y="2628"/>
                  </a:cubicBezTo>
                  <a:cubicBezTo>
                    <a:pt x="4947" y="2610"/>
                    <a:pt x="4062" y="2591"/>
                    <a:pt x="3361" y="3254"/>
                  </a:cubicBezTo>
                  <a:cubicBezTo>
                    <a:pt x="2587" y="3993"/>
                    <a:pt x="2624" y="5007"/>
                    <a:pt x="2624" y="5117"/>
                  </a:cubicBezTo>
                  <a:cubicBezTo>
                    <a:pt x="5" y="5265"/>
                    <a:pt x="5" y="5265"/>
                    <a:pt x="5" y="5265"/>
                  </a:cubicBezTo>
                  <a:cubicBezTo>
                    <a:pt x="-13" y="4840"/>
                    <a:pt x="-13" y="3605"/>
                    <a:pt x="725" y="2389"/>
                  </a:cubicBezTo>
                  <a:cubicBezTo>
                    <a:pt x="927" y="2038"/>
                    <a:pt x="1205" y="1688"/>
                    <a:pt x="1554" y="1355"/>
                  </a:cubicBezTo>
                  <a:cubicBezTo>
                    <a:pt x="3010" y="-27"/>
                    <a:pt x="4780" y="-27"/>
                    <a:pt x="5279" y="1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 name="Google Shape;71;p5"/>
            <p:cNvSpPr/>
            <p:nvPr/>
          </p:nvSpPr>
          <p:spPr>
            <a:xfrm flipH="1">
              <a:off x="-104329" y="3439125"/>
              <a:ext cx="1788429" cy="1794796"/>
            </a:xfrm>
            <a:custGeom>
              <a:rect b="b" l="l" r="r" t="t"/>
              <a:pathLst>
                <a:path extrusionOk="0" h="5356" w="5337">
                  <a:moveTo>
                    <a:pt x="8" y="5356"/>
                  </a:moveTo>
                  <a:lnTo>
                    <a:pt x="8" y="5356"/>
                  </a:lnTo>
                  <a:cubicBezTo>
                    <a:pt x="-29" y="4802"/>
                    <a:pt x="-10" y="2867"/>
                    <a:pt x="1576" y="1373"/>
                  </a:cubicBezTo>
                  <a:cubicBezTo>
                    <a:pt x="3033" y="-9"/>
                    <a:pt x="4821" y="-29"/>
                    <a:pt x="5337" y="8"/>
                  </a:cubicBezTo>
                  <a:cubicBezTo>
                    <a:pt x="5337" y="138"/>
                    <a:pt x="5337" y="138"/>
                    <a:pt x="5337" y="138"/>
                  </a:cubicBezTo>
                  <a:cubicBezTo>
                    <a:pt x="4838" y="100"/>
                    <a:pt x="3088" y="120"/>
                    <a:pt x="1668" y="1465"/>
                  </a:cubicBezTo>
                  <a:cubicBezTo>
                    <a:pt x="119" y="2922"/>
                    <a:pt x="100" y="4802"/>
                    <a:pt x="137" y="5338"/>
                  </a:cubicBezTo>
                  <a:lnTo>
                    <a:pt x="8" y="535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 name="Google Shape;72;p5"/>
            <p:cNvSpPr/>
            <p:nvPr/>
          </p:nvSpPr>
          <p:spPr>
            <a:xfrm flipH="1">
              <a:off x="-54733" y="4317760"/>
              <a:ext cx="861207" cy="860537"/>
            </a:xfrm>
            <a:custGeom>
              <a:rect b="b" l="l" r="r" t="t"/>
              <a:pathLst>
                <a:path extrusionOk="0" h="2568" w="2570">
                  <a:moveTo>
                    <a:pt x="7" y="2568"/>
                  </a:moveTo>
                  <a:lnTo>
                    <a:pt x="7" y="2568"/>
                  </a:lnTo>
                  <a:cubicBezTo>
                    <a:pt x="-11" y="2458"/>
                    <a:pt x="-48" y="1406"/>
                    <a:pt x="745" y="651"/>
                  </a:cubicBezTo>
                  <a:cubicBezTo>
                    <a:pt x="1463" y="-13"/>
                    <a:pt x="2386" y="-13"/>
                    <a:pt x="2570" y="4"/>
                  </a:cubicBezTo>
                  <a:cubicBezTo>
                    <a:pt x="2552" y="134"/>
                    <a:pt x="2552" y="134"/>
                    <a:pt x="2552" y="134"/>
                  </a:cubicBezTo>
                  <a:cubicBezTo>
                    <a:pt x="2386" y="134"/>
                    <a:pt x="1520" y="116"/>
                    <a:pt x="837" y="760"/>
                  </a:cubicBezTo>
                  <a:cubicBezTo>
                    <a:pt x="81" y="1461"/>
                    <a:pt x="118" y="2458"/>
                    <a:pt x="136" y="2568"/>
                  </a:cubicBezTo>
                  <a:lnTo>
                    <a:pt x="7" y="256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5"/>
            <p:cNvSpPr/>
            <p:nvPr/>
          </p:nvSpPr>
          <p:spPr>
            <a:xfrm flipH="1">
              <a:off x="-104329" y="3880788"/>
              <a:ext cx="1365197" cy="1266678"/>
            </a:xfrm>
            <a:custGeom>
              <a:rect b="b" l="l" r="r" t="t"/>
              <a:pathLst>
                <a:path extrusionOk="0" h="3780" w="4074">
                  <a:moveTo>
                    <a:pt x="127" y="3780"/>
                  </a:moveTo>
                  <a:lnTo>
                    <a:pt x="127" y="3780"/>
                  </a:lnTo>
                  <a:cubicBezTo>
                    <a:pt x="0" y="3762"/>
                    <a:pt x="0" y="3762"/>
                    <a:pt x="0" y="3762"/>
                  </a:cubicBezTo>
                  <a:cubicBezTo>
                    <a:pt x="18" y="3613"/>
                    <a:pt x="35" y="3466"/>
                    <a:pt x="72" y="3300"/>
                  </a:cubicBezTo>
                  <a:cubicBezTo>
                    <a:pt x="202" y="3337"/>
                    <a:pt x="202" y="3337"/>
                    <a:pt x="202" y="3337"/>
                  </a:cubicBezTo>
                  <a:cubicBezTo>
                    <a:pt x="164" y="3484"/>
                    <a:pt x="147" y="3633"/>
                    <a:pt x="127" y="3780"/>
                  </a:cubicBezTo>
                  <a:moveTo>
                    <a:pt x="313" y="2894"/>
                  </a:moveTo>
                  <a:lnTo>
                    <a:pt x="313" y="2894"/>
                  </a:lnTo>
                  <a:cubicBezTo>
                    <a:pt x="202" y="2857"/>
                    <a:pt x="202" y="2857"/>
                    <a:pt x="202" y="2857"/>
                  </a:cubicBezTo>
                  <a:cubicBezTo>
                    <a:pt x="239" y="2710"/>
                    <a:pt x="294" y="2563"/>
                    <a:pt x="368" y="2415"/>
                  </a:cubicBezTo>
                  <a:cubicBezTo>
                    <a:pt x="478" y="2471"/>
                    <a:pt x="478" y="2471"/>
                    <a:pt x="478" y="2471"/>
                  </a:cubicBezTo>
                  <a:cubicBezTo>
                    <a:pt x="423" y="2618"/>
                    <a:pt x="368" y="2748"/>
                    <a:pt x="313" y="2894"/>
                  </a:cubicBezTo>
                  <a:moveTo>
                    <a:pt x="699" y="2084"/>
                  </a:moveTo>
                  <a:lnTo>
                    <a:pt x="699" y="2084"/>
                  </a:lnTo>
                  <a:cubicBezTo>
                    <a:pt x="589" y="2009"/>
                    <a:pt x="589" y="2009"/>
                    <a:pt x="589" y="2009"/>
                  </a:cubicBezTo>
                  <a:cubicBezTo>
                    <a:pt x="664" y="1880"/>
                    <a:pt x="756" y="1751"/>
                    <a:pt x="848" y="1622"/>
                  </a:cubicBezTo>
                  <a:cubicBezTo>
                    <a:pt x="957" y="1714"/>
                    <a:pt x="957" y="1714"/>
                    <a:pt x="957" y="1714"/>
                  </a:cubicBezTo>
                  <a:cubicBezTo>
                    <a:pt x="865" y="1825"/>
                    <a:pt x="773" y="1955"/>
                    <a:pt x="699" y="2084"/>
                  </a:cubicBezTo>
                  <a:moveTo>
                    <a:pt x="1253" y="1365"/>
                  </a:moveTo>
                  <a:lnTo>
                    <a:pt x="1253" y="1365"/>
                  </a:lnTo>
                  <a:cubicBezTo>
                    <a:pt x="1142" y="1271"/>
                    <a:pt x="1142" y="1271"/>
                    <a:pt x="1142" y="1271"/>
                  </a:cubicBezTo>
                  <a:cubicBezTo>
                    <a:pt x="1253" y="1162"/>
                    <a:pt x="1382" y="1050"/>
                    <a:pt x="1492" y="958"/>
                  </a:cubicBezTo>
                  <a:cubicBezTo>
                    <a:pt x="1584" y="1069"/>
                    <a:pt x="1584" y="1069"/>
                    <a:pt x="1584" y="1069"/>
                  </a:cubicBezTo>
                  <a:cubicBezTo>
                    <a:pt x="1455" y="1162"/>
                    <a:pt x="1345" y="1254"/>
                    <a:pt x="1253" y="1365"/>
                  </a:cubicBezTo>
                  <a:moveTo>
                    <a:pt x="1934" y="793"/>
                  </a:moveTo>
                  <a:lnTo>
                    <a:pt x="1934" y="793"/>
                  </a:lnTo>
                  <a:cubicBezTo>
                    <a:pt x="1880" y="682"/>
                    <a:pt x="1880" y="682"/>
                    <a:pt x="1880" y="682"/>
                  </a:cubicBezTo>
                  <a:cubicBezTo>
                    <a:pt x="2009" y="607"/>
                    <a:pt x="2138" y="535"/>
                    <a:pt x="2285" y="461"/>
                  </a:cubicBezTo>
                  <a:cubicBezTo>
                    <a:pt x="2340" y="572"/>
                    <a:pt x="2340" y="572"/>
                    <a:pt x="2340" y="572"/>
                  </a:cubicBezTo>
                  <a:cubicBezTo>
                    <a:pt x="2193" y="645"/>
                    <a:pt x="2064" y="719"/>
                    <a:pt x="1934" y="793"/>
                  </a:cubicBezTo>
                  <a:moveTo>
                    <a:pt x="2747" y="406"/>
                  </a:moveTo>
                  <a:lnTo>
                    <a:pt x="2747" y="406"/>
                  </a:lnTo>
                  <a:cubicBezTo>
                    <a:pt x="2710" y="276"/>
                    <a:pt x="2710" y="276"/>
                    <a:pt x="2710" y="276"/>
                  </a:cubicBezTo>
                  <a:cubicBezTo>
                    <a:pt x="2857" y="222"/>
                    <a:pt x="3004" y="184"/>
                    <a:pt x="3152" y="130"/>
                  </a:cubicBezTo>
                  <a:cubicBezTo>
                    <a:pt x="3189" y="259"/>
                    <a:pt x="3189" y="259"/>
                    <a:pt x="3189" y="259"/>
                  </a:cubicBezTo>
                  <a:cubicBezTo>
                    <a:pt x="3041" y="294"/>
                    <a:pt x="2894" y="351"/>
                    <a:pt x="2747" y="406"/>
                  </a:cubicBezTo>
                  <a:moveTo>
                    <a:pt x="3632" y="165"/>
                  </a:moveTo>
                  <a:lnTo>
                    <a:pt x="3632" y="165"/>
                  </a:lnTo>
                  <a:cubicBezTo>
                    <a:pt x="3612" y="38"/>
                    <a:pt x="3612" y="38"/>
                    <a:pt x="3612" y="38"/>
                  </a:cubicBezTo>
                  <a:cubicBezTo>
                    <a:pt x="3761" y="18"/>
                    <a:pt x="3926" y="0"/>
                    <a:pt x="4074" y="0"/>
                  </a:cubicBezTo>
                  <a:cubicBezTo>
                    <a:pt x="4074" y="130"/>
                    <a:pt x="4074" y="130"/>
                    <a:pt x="4074" y="130"/>
                  </a:cubicBezTo>
                  <a:cubicBezTo>
                    <a:pt x="3926" y="130"/>
                    <a:pt x="3779" y="147"/>
                    <a:pt x="3632" y="165"/>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6" name="Google Shape;76;p6"/>
          <p:cNvGrpSpPr/>
          <p:nvPr/>
        </p:nvGrpSpPr>
        <p:grpSpPr>
          <a:xfrm flipH="1" rot="5400000">
            <a:off x="-381422" y="-536263"/>
            <a:ext cx="1427825" cy="1889812"/>
            <a:chOff x="7868925" y="3592541"/>
            <a:chExt cx="1528393" cy="2022920"/>
          </a:xfrm>
        </p:grpSpPr>
        <p:sp>
          <p:nvSpPr>
            <p:cNvPr id="77" name="Google Shape;77;p6"/>
            <p:cNvSpPr/>
            <p:nvPr/>
          </p:nvSpPr>
          <p:spPr>
            <a:xfrm>
              <a:off x="7868925" y="3608125"/>
              <a:ext cx="1524653" cy="1995911"/>
            </a:xfrm>
            <a:custGeom>
              <a:rect b="b" l="l" r="r" t="t"/>
              <a:pathLst>
                <a:path extrusionOk="0" h="9606" w="7338">
                  <a:moveTo>
                    <a:pt x="7338" y="2416"/>
                  </a:moveTo>
                  <a:lnTo>
                    <a:pt x="7338" y="2416"/>
                  </a:lnTo>
                  <a:cubicBezTo>
                    <a:pt x="6563" y="2526"/>
                    <a:pt x="5954" y="2821"/>
                    <a:pt x="5586" y="3338"/>
                  </a:cubicBezTo>
                  <a:cubicBezTo>
                    <a:pt x="5384" y="3614"/>
                    <a:pt x="5291" y="3873"/>
                    <a:pt x="5236" y="4020"/>
                  </a:cubicBezTo>
                  <a:cubicBezTo>
                    <a:pt x="5236" y="4057"/>
                    <a:pt x="5218" y="4094"/>
                    <a:pt x="5218" y="4112"/>
                  </a:cubicBezTo>
                  <a:cubicBezTo>
                    <a:pt x="5218" y="4129"/>
                    <a:pt x="5218" y="4149"/>
                    <a:pt x="5218" y="4167"/>
                  </a:cubicBezTo>
                  <a:cubicBezTo>
                    <a:pt x="5069" y="6011"/>
                    <a:pt x="4443" y="7448"/>
                    <a:pt x="3356" y="8408"/>
                  </a:cubicBezTo>
                  <a:cubicBezTo>
                    <a:pt x="2434" y="9201"/>
                    <a:pt x="1420" y="9477"/>
                    <a:pt x="756" y="9569"/>
                  </a:cubicBezTo>
                  <a:cubicBezTo>
                    <a:pt x="701" y="9569"/>
                    <a:pt x="664" y="9569"/>
                    <a:pt x="627" y="9569"/>
                  </a:cubicBezTo>
                  <a:cubicBezTo>
                    <a:pt x="627" y="9569"/>
                    <a:pt x="609" y="9589"/>
                    <a:pt x="589" y="9589"/>
                  </a:cubicBezTo>
                  <a:cubicBezTo>
                    <a:pt x="552" y="9589"/>
                    <a:pt x="535" y="9589"/>
                    <a:pt x="517" y="9589"/>
                  </a:cubicBezTo>
                  <a:cubicBezTo>
                    <a:pt x="497" y="9589"/>
                    <a:pt x="497" y="9589"/>
                    <a:pt x="480" y="9589"/>
                  </a:cubicBezTo>
                  <a:cubicBezTo>
                    <a:pt x="460" y="9589"/>
                    <a:pt x="443" y="9589"/>
                    <a:pt x="423" y="9589"/>
                  </a:cubicBezTo>
                  <a:cubicBezTo>
                    <a:pt x="388" y="9589"/>
                    <a:pt x="368" y="9589"/>
                    <a:pt x="350" y="9589"/>
                  </a:cubicBezTo>
                  <a:cubicBezTo>
                    <a:pt x="331" y="9589"/>
                    <a:pt x="313" y="9606"/>
                    <a:pt x="296" y="9606"/>
                  </a:cubicBezTo>
                  <a:cubicBezTo>
                    <a:pt x="258" y="9606"/>
                    <a:pt x="221" y="9606"/>
                    <a:pt x="184" y="9606"/>
                  </a:cubicBezTo>
                  <a:cubicBezTo>
                    <a:pt x="92" y="9606"/>
                    <a:pt x="37" y="9589"/>
                    <a:pt x="0" y="9589"/>
                  </a:cubicBezTo>
                  <a:cubicBezTo>
                    <a:pt x="0" y="9534"/>
                    <a:pt x="0" y="9534"/>
                    <a:pt x="0" y="9534"/>
                  </a:cubicBezTo>
                  <a:cubicBezTo>
                    <a:pt x="74" y="8611"/>
                    <a:pt x="74" y="8611"/>
                    <a:pt x="74" y="8611"/>
                  </a:cubicBezTo>
                  <a:cubicBezTo>
                    <a:pt x="74" y="8482"/>
                    <a:pt x="74" y="8482"/>
                    <a:pt x="74" y="8482"/>
                  </a:cubicBezTo>
                  <a:cubicBezTo>
                    <a:pt x="166" y="7209"/>
                    <a:pt x="166" y="7209"/>
                    <a:pt x="166" y="7209"/>
                  </a:cubicBezTo>
                  <a:cubicBezTo>
                    <a:pt x="166" y="7155"/>
                    <a:pt x="166" y="7155"/>
                    <a:pt x="166" y="7155"/>
                  </a:cubicBezTo>
                  <a:lnTo>
                    <a:pt x="166" y="7155"/>
                  </a:lnTo>
                  <a:cubicBezTo>
                    <a:pt x="147" y="7155"/>
                    <a:pt x="147" y="7155"/>
                    <a:pt x="147" y="7155"/>
                  </a:cubicBezTo>
                  <a:cubicBezTo>
                    <a:pt x="166" y="7155"/>
                    <a:pt x="793" y="7172"/>
                    <a:pt x="1420" y="6804"/>
                  </a:cubicBezTo>
                  <a:cubicBezTo>
                    <a:pt x="1936" y="6491"/>
                    <a:pt x="2305" y="5993"/>
                    <a:pt x="2526" y="5292"/>
                  </a:cubicBezTo>
                  <a:cubicBezTo>
                    <a:pt x="2600" y="5089"/>
                    <a:pt x="2655" y="4868"/>
                    <a:pt x="2692" y="4629"/>
                  </a:cubicBezTo>
                  <a:cubicBezTo>
                    <a:pt x="2729" y="4388"/>
                    <a:pt x="2765" y="4149"/>
                    <a:pt x="2784" y="3873"/>
                  </a:cubicBezTo>
                  <a:cubicBezTo>
                    <a:pt x="2784" y="3836"/>
                    <a:pt x="2784" y="3836"/>
                    <a:pt x="2784" y="3836"/>
                  </a:cubicBezTo>
                  <a:cubicBezTo>
                    <a:pt x="2784" y="3781"/>
                    <a:pt x="2784" y="3781"/>
                    <a:pt x="2784" y="3781"/>
                  </a:cubicBezTo>
                  <a:cubicBezTo>
                    <a:pt x="2951" y="2637"/>
                    <a:pt x="4037" y="368"/>
                    <a:pt x="7043" y="0"/>
                  </a:cubicBezTo>
                  <a:cubicBezTo>
                    <a:pt x="7172" y="1106"/>
                    <a:pt x="7172" y="1106"/>
                    <a:pt x="7172" y="1106"/>
                  </a:cubicBezTo>
                  <a:cubicBezTo>
                    <a:pt x="7190" y="1235"/>
                    <a:pt x="7190" y="1235"/>
                    <a:pt x="7190" y="1235"/>
                  </a:cubicBezTo>
                  <a:cubicBezTo>
                    <a:pt x="7338" y="2359"/>
                    <a:pt x="7338" y="2359"/>
                    <a:pt x="7338" y="2359"/>
                  </a:cubicBezTo>
                  <a:lnTo>
                    <a:pt x="7338" y="2416"/>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 name="Google Shape;78;p6"/>
            <p:cNvSpPr/>
            <p:nvPr/>
          </p:nvSpPr>
          <p:spPr>
            <a:xfrm>
              <a:off x="7884301" y="3837926"/>
              <a:ext cx="1478527" cy="1559370"/>
            </a:xfrm>
            <a:custGeom>
              <a:rect b="b" l="l" r="r" t="t"/>
              <a:pathLst>
                <a:path extrusionOk="0" h="7505" w="7116">
                  <a:moveTo>
                    <a:pt x="331" y="7357"/>
                  </a:moveTo>
                  <a:lnTo>
                    <a:pt x="331" y="7357"/>
                  </a:lnTo>
                  <a:cubicBezTo>
                    <a:pt x="239" y="7357"/>
                    <a:pt x="110" y="7376"/>
                    <a:pt x="0" y="7376"/>
                  </a:cubicBezTo>
                  <a:cubicBezTo>
                    <a:pt x="0" y="7505"/>
                    <a:pt x="0" y="7505"/>
                    <a:pt x="0" y="7505"/>
                  </a:cubicBezTo>
                  <a:cubicBezTo>
                    <a:pt x="110" y="7486"/>
                    <a:pt x="239" y="7486"/>
                    <a:pt x="349" y="7468"/>
                  </a:cubicBezTo>
                  <a:lnTo>
                    <a:pt x="331" y="7357"/>
                  </a:lnTo>
                  <a:moveTo>
                    <a:pt x="1142" y="7210"/>
                  </a:moveTo>
                  <a:lnTo>
                    <a:pt x="1142" y="7210"/>
                  </a:lnTo>
                  <a:cubicBezTo>
                    <a:pt x="1013" y="7247"/>
                    <a:pt x="885" y="7265"/>
                    <a:pt x="737" y="7302"/>
                  </a:cubicBezTo>
                  <a:cubicBezTo>
                    <a:pt x="774" y="7413"/>
                    <a:pt x="774" y="7413"/>
                    <a:pt x="774" y="7413"/>
                  </a:cubicBezTo>
                  <a:cubicBezTo>
                    <a:pt x="903" y="7394"/>
                    <a:pt x="1050" y="7357"/>
                    <a:pt x="1179" y="7321"/>
                  </a:cubicBezTo>
                  <a:lnTo>
                    <a:pt x="1142" y="7210"/>
                  </a:lnTo>
                  <a:moveTo>
                    <a:pt x="1880" y="6879"/>
                  </a:moveTo>
                  <a:lnTo>
                    <a:pt x="1880" y="6879"/>
                  </a:lnTo>
                  <a:cubicBezTo>
                    <a:pt x="1770" y="6934"/>
                    <a:pt x="1659" y="7006"/>
                    <a:pt x="1530" y="7063"/>
                  </a:cubicBezTo>
                  <a:cubicBezTo>
                    <a:pt x="1567" y="7173"/>
                    <a:pt x="1567" y="7173"/>
                    <a:pt x="1567" y="7173"/>
                  </a:cubicBezTo>
                  <a:cubicBezTo>
                    <a:pt x="1714" y="7118"/>
                    <a:pt x="1825" y="7043"/>
                    <a:pt x="1954" y="6971"/>
                  </a:cubicBezTo>
                  <a:lnTo>
                    <a:pt x="1880" y="6879"/>
                  </a:lnTo>
                  <a:moveTo>
                    <a:pt x="2507" y="6342"/>
                  </a:moveTo>
                  <a:lnTo>
                    <a:pt x="2507" y="6342"/>
                  </a:lnTo>
                  <a:cubicBezTo>
                    <a:pt x="2415" y="6454"/>
                    <a:pt x="2323" y="6546"/>
                    <a:pt x="2213" y="6620"/>
                  </a:cubicBezTo>
                  <a:cubicBezTo>
                    <a:pt x="2213" y="6638"/>
                    <a:pt x="2213" y="6638"/>
                    <a:pt x="2213" y="6638"/>
                  </a:cubicBezTo>
                  <a:cubicBezTo>
                    <a:pt x="2305" y="6730"/>
                    <a:pt x="2305" y="6730"/>
                    <a:pt x="2305" y="6730"/>
                  </a:cubicBezTo>
                  <a:cubicBezTo>
                    <a:pt x="2305" y="6712"/>
                    <a:pt x="2305" y="6712"/>
                    <a:pt x="2305" y="6712"/>
                  </a:cubicBezTo>
                  <a:cubicBezTo>
                    <a:pt x="2397" y="6638"/>
                    <a:pt x="2489" y="6528"/>
                    <a:pt x="2599" y="6434"/>
                  </a:cubicBezTo>
                  <a:lnTo>
                    <a:pt x="2507" y="6342"/>
                  </a:lnTo>
                  <a:moveTo>
                    <a:pt x="2986" y="5679"/>
                  </a:moveTo>
                  <a:lnTo>
                    <a:pt x="2986" y="5679"/>
                  </a:lnTo>
                  <a:cubicBezTo>
                    <a:pt x="2912" y="5808"/>
                    <a:pt x="2839" y="5919"/>
                    <a:pt x="2765" y="6029"/>
                  </a:cubicBezTo>
                  <a:cubicBezTo>
                    <a:pt x="2857" y="6103"/>
                    <a:pt x="2857" y="6103"/>
                    <a:pt x="2857" y="6103"/>
                  </a:cubicBezTo>
                  <a:cubicBezTo>
                    <a:pt x="2931" y="5992"/>
                    <a:pt x="3004" y="5865"/>
                    <a:pt x="3078" y="5753"/>
                  </a:cubicBezTo>
                  <a:lnTo>
                    <a:pt x="2986" y="5679"/>
                  </a:lnTo>
                  <a:moveTo>
                    <a:pt x="3355" y="4942"/>
                  </a:moveTo>
                  <a:lnTo>
                    <a:pt x="3355" y="4942"/>
                  </a:lnTo>
                  <a:cubicBezTo>
                    <a:pt x="3300" y="5071"/>
                    <a:pt x="3245" y="5201"/>
                    <a:pt x="3190" y="5330"/>
                  </a:cubicBezTo>
                  <a:cubicBezTo>
                    <a:pt x="3282" y="5385"/>
                    <a:pt x="3282" y="5385"/>
                    <a:pt x="3282" y="5385"/>
                  </a:cubicBezTo>
                  <a:cubicBezTo>
                    <a:pt x="3355" y="5256"/>
                    <a:pt x="3411" y="5126"/>
                    <a:pt x="3466" y="4997"/>
                  </a:cubicBezTo>
                  <a:lnTo>
                    <a:pt x="3355" y="4942"/>
                  </a:lnTo>
                  <a:moveTo>
                    <a:pt x="3632" y="4167"/>
                  </a:moveTo>
                  <a:lnTo>
                    <a:pt x="3632" y="4167"/>
                  </a:lnTo>
                  <a:cubicBezTo>
                    <a:pt x="3595" y="4296"/>
                    <a:pt x="3558" y="4445"/>
                    <a:pt x="3503" y="4572"/>
                  </a:cubicBezTo>
                  <a:cubicBezTo>
                    <a:pt x="3613" y="4609"/>
                    <a:pt x="3613" y="4609"/>
                    <a:pt x="3613" y="4609"/>
                  </a:cubicBezTo>
                  <a:cubicBezTo>
                    <a:pt x="3668" y="4480"/>
                    <a:pt x="3705" y="4333"/>
                    <a:pt x="3742" y="4204"/>
                  </a:cubicBezTo>
                  <a:lnTo>
                    <a:pt x="3632" y="4167"/>
                  </a:lnTo>
                  <a:moveTo>
                    <a:pt x="3797" y="3374"/>
                  </a:moveTo>
                  <a:lnTo>
                    <a:pt x="3797" y="3374"/>
                  </a:lnTo>
                  <a:cubicBezTo>
                    <a:pt x="3779" y="3411"/>
                    <a:pt x="3779" y="3411"/>
                    <a:pt x="3779" y="3411"/>
                  </a:cubicBezTo>
                  <a:cubicBezTo>
                    <a:pt x="3779" y="3523"/>
                    <a:pt x="3762" y="3652"/>
                    <a:pt x="3724" y="3781"/>
                  </a:cubicBezTo>
                  <a:cubicBezTo>
                    <a:pt x="3854" y="3799"/>
                    <a:pt x="3854" y="3799"/>
                    <a:pt x="3854" y="3799"/>
                  </a:cubicBezTo>
                  <a:cubicBezTo>
                    <a:pt x="3871" y="3670"/>
                    <a:pt x="3889" y="3540"/>
                    <a:pt x="3909" y="3431"/>
                  </a:cubicBezTo>
                  <a:cubicBezTo>
                    <a:pt x="3909" y="3393"/>
                    <a:pt x="3909" y="3393"/>
                    <a:pt x="3909" y="3393"/>
                  </a:cubicBezTo>
                  <a:lnTo>
                    <a:pt x="3797" y="3374"/>
                  </a:lnTo>
                  <a:moveTo>
                    <a:pt x="3983" y="2546"/>
                  </a:moveTo>
                  <a:lnTo>
                    <a:pt x="3983" y="2546"/>
                  </a:lnTo>
                  <a:cubicBezTo>
                    <a:pt x="3926" y="2675"/>
                    <a:pt x="3889" y="2822"/>
                    <a:pt x="3871" y="2951"/>
                  </a:cubicBezTo>
                  <a:cubicBezTo>
                    <a:pt x="3983" y="2988"/>
                    <a:pt x="3983" y="2988"/>
                    <a:pt x="3983" y="2988"/>
                  </a:cubicBezTo>
                  <a:cubicBezTo>
                    <a:pt x="4018" y="2839"/>
                    <a:pt x="4055" y="2710"/>
                    <a:pt x="4093" y="2581"/>
                  </a:cubicBezTo>
                  <a:lnTo>
                    <a:pt x="3983" y="2546"/>
                  </a:lnTo>
                  <a:moveTo>
                    <a:pt x="4351" y="1790"/>
                  </a:moveTo>
                  <a:lnTo>
                    <a:pt x="4351" y="1790"/>
                  </a:lnTo>
                  <a:cubicBezTo>
                    <a:pt x="4296" y="1862"/>
                    <a:pt x="4277" y="1917"/>
                    <a:pt x="4259" y="1917"/>
                  </a:cubicBezTo>
                  <a:cubicBezTo>
                    <a:pt x="4222" y="1991"/>
                    <a:pt x="4185" y="2084"/>
                    <a:pt x="4147" y="2158"/>
                  </a:cubicBezTo>
                  <a:cubicBezTo>
                    <a:pt x="4259" y="2213"/>
                    <a:pt x="4259" y="2213"/>
                    <a:pt x="4259" y="2213"/>
                  </a:cubicBezTo>
                  <a:cubicBezTo>
                    <a:pt x="4296" y="2138"/>
                    <a:pt x="4332" y="2046"/>
                    <a:pt x="4369" y="1974"/>
                  </a:cubicBezTo>
                  <a:cubicBezTo>
                    <a:pt x="4369" y="1974"/>
                    <a:pt x="4406" y="1937"/>
                    <a:pt x="4443" y="1862"/>
                  </a:cubicBezTo>
                  <a:lnTo>
                    <a:pt x="4351" y="1790"/>
                  </a:lnTo>
                  <a:moveTo>
                    <a:pt x="4868" y="1126"/>
                  </a:moveTo>
                  <a:lnTo>
                    <a:pt x="4868" y="1126"/>
                  </a:lnTo>
                  <a:cubicBezTo>
                    <a:pt x="4848" y="1161"/>
                    <a:pt x="4811" y="1198"/>
                    <a:pt x="4774" y="1236"/>
                  </a:cubicBezTo>
                  <a:cubicBezTo>
                    <a:pt x="4719" y="1291"/>
                    <a:pt x="4647" y="1365"/>
                    <a:pt x="4590" y="1439"/>
                  </a:cubicBezTo>
                  <a:cubicBezTo>
                    <a:pt x="4682" y="1512"/>
                    <a:pt x="4682" y="1512"/>
                    <a:pt x="4682" y="1512"/>
                  </a:cubicBezTo>
                  <a:cubicBezTo>
                    <a:pt x="4739" y="1457"/>
                    <a:pt x="4811" y="1383"/>
                    <a:pt x="4868" y="1310"/>
                  </a:cubicBezTo>
                  <a:cubicBezTo>
                    <a:pt x="4886" y="1291"/>
                    <a:pt x="4923" y="1253"/>
                    <a:pt x="4960" y="1218"/>
                  </a:cubicBezTo>
                  <a:lnTo>
                    <a:pt x="4868" y="1126"/>
                  </a:lnTo>
                  <a:moveTo>
                    <a:pt x="5549" y="627"/>
                  </a:moveTo>
                  <a:lnTo>
                    <a:pt x="5549" y="627"/>
                  </a:lnTo>
                  <a:cubicBezTo>
                    <a:pt x="5420" y="701"/>
                    <a:pt x="5310" y="775"/>
                    <a:pt x="5199" y="848"/>
                  </a:cubicBezTo>
                  <a:cubicBezTo>
                    <a:pt x="5273" y="959"/>
                    <a:pt x="5273" y="959"/>
                    <a:pt x="5273" y="959"/>
                  </a:cubicBezTo>
                  <a:cubicBezTo>
                    <a:pt x="5383" y="867"/>
                    <a:pt x="5494" y="793"/>
                    <a:pt x="5604" y="719"/>
                  </a:cubicBezTo>
                  <a:lnTo>
                    <a:pt x="5549" y="627"/>
                  </a:lnTo>
                  <a:moveTo>
                    <a:pt x="6305" y="259"/>
                  </a:moveTo>
                  <a:lnTo>
                    <a:pt x="6305" y="259"/>
                  </a:lnTo>
                  <a:cubicBezTo>
                    <a:pt x="6176" y="313"/>
                    <a:pt x="6047" y="368"/>
                    <a:pt x="5917" y="425"/>
                  </a:cubicBezTo>
                  <a:cubicBezTo>
                    <a:pt x="5974" y="535"/>
                    <a:pt x="5974" y="535"/>
                    <a:pt x="5974" y="535"/>
                  </a:cubicBezTo>
                  <a:cubicBezTo>
                    <a:pt x="6084" y="480"/>
                    <a:pt x="6213" y="425"/>
                    <a:pt x="6342" y="368"/>
                  </a:cubicBezTo>
                  <a:lnTo>
                    <a:pt x="6305" y="259"/>
                  </a:lnTo>
                  <a:moveTo>
                    <a:pt x="7098" y="0"/>
                  </a:moveTo>
                  <a:lnTo>
                    <a:pt x="7098" y="0"/>
                  </a:lnTo>
                  <a:cubicBezTo>
                    <a:pt x="6969" y="37"/>
                    <a:pt x="6840" y="74"/>
                    <a:pt x="6710" y="129"/>
                  </a:cubicBezTo>
                  <a:cubicBezTo>
                    <a:pt x="6730" y="241"/>
                    <a:pt x="6730" y="241"/>
                    <a:pt x="6730" y="241"/>
                  </a:cubicBezTo>
                  <a:cubicBezTo>
                    <a:pt x="6859" y="204"/>
                    <a:pt x="6987" y="166"/>
                    <a:pt x="7116" y="129"/>
                  </a:cubicBezTo>
                  <a:lnTo>
                    <a:pt x="7098"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 name="Google Shape;79;p6"/>
            <p:cNvSpPr/>
            <p:nvPr/>
          </p:nvSpPr>
          <p:spPr>
            <a:xfrm>
              <a:off x="7899468" y="3592541"/>
              <a:ext cx="1432816" cy="1513451"/>
            </a:xfrm>
            <a:custGeom>
              <a:rect b="b" l="l" r="r" t="t"/>
              <a:pathLst>
                <a:path extrusionOk="0" h="7284" w="6896">
                  <a:moveTo>
                    <a:pt x="19" y="7284"/>
                  </a:moveTo>
                  <a:lnTo>
                    <a:pt x="19" y="7284"/>
                  </a:lnTo>
                  <a:cubicBezTo>
                    <a:pt x="0" y="7284"/>
                    <a:pt x="0" y="7284"/>
                    <a:pt x="0" y="7284"/>
                  </a:cubicBezTo>
                  <a:cubicBezTo>
                    <a:pt x="0" y="7173"/>
                    <a:pt x="0" y="7173"/>
                    <a:pt x="0" y="7173"/>
                  </a:cubicBezTo>
                  <a:cubicBezTo>
                    <a:pt x="19" y="7173"/>
                    <a:pt x="626" y="7192"/>
                    <a:pt x="1235" y="6824"/>
                  </a:cubicBezTo>
                  <a:cubicBezTo>
                    <a:pt x="2028" y="6345"/>
                    <a:pt x="2489" y="5367"/>
                    <a:pt x="2582" y="3948"/>
                  </a:cubicBezTo>
                  <a:cubicBezTo>
                    <a:pt x="2582" y="3911"/>
                    <a:pt x="2582" y="3911"/>
                    <a:pt x="2582" y="3911"/>
                  </a:cubicBezTo>
                  <a:cubicBezTo>
                    <a:pt x="2582" y="3856"/>
                    <a:pt x="2582" y="3856"/>
                    <a:pt x="2582" y="3856"/>
                  </a:cubicBezTo>
                  <a:cubicBezTo>
                    <a:pt x="2747" y="2693"/>
                    <a:pt x="3853" y="388"/>
                    <a:pt x="6878" y="0"/>
                  </a:cubicBezTo>
                  <a:cubicBezTo>
                    <a:pt x="6896" y="130"/>
                    <a:pt x="6896" y="130"/>
                    <a:pt x="6896" y="130"/>
                  </a:cubicBezTo>
                  <a:cubicBezTo>
                    <a:pt x="3945" y="500"/>
                    <a:pt x="2858" y="2749"/>
                    <a:pt x="2710" y="3873"/>
                  </a:cubicBezTo>
                  <a:cubicBezTo>
                    <a:pt x="2692" y="3911"/>
                    <a:pt x="2692" y="3911"/>
                    <a:pt x="2692" y="3911"/>
                  </a:cubicBezTo>
                  <a:cubicBezTo>
                    <a:pt x="2692" y="3948"/>
                    <a:pt x="2692" y="3948"/>
                    <a:pt x="2692" y="3948"/>
                  </a:cubicBezTo>
                  <a:cubicBezTo>
                    <a:pt x="2600" y="5422"/>
                    <a:pt x="2140" y="6417"/>
                    <a:pt x="1310" y="6934"/>
                  </a:cubicBezTo>
                  <a:cubicBezTo>
                    <a:pt x="719" y="7284"/>
                    <a:pt x="111" y="7284"/>
                    <a:pt x="19" y="7284"/>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 name="Google Shape;80;p6"/>
            <p:cNvSpPr/>
            <p:nvPr/>
          </p:nvSpPr>
          <p:spPr>
            <a:xfrm>
              <a:off x="7868925" y="4098270"/>
              <a:ext cx="1528393" cy="1517191"/>
            </a:xfrm>
            <a:custGeom>
              <a:rect b="b" l="l" r="r" t="t"/>
              <a:pathLst>
                <a:path extrusionOk="0" h="7302" w="7356">
                  <a:moveTo>
                    <a:pt x="184" y="7302"/>
                  </a:moveTo>
                  <a:lnTo>
                    <a:pt x="184" y="7302"/>
                  </a:lnTo>
                  <a:cubicBezTo>
                    <a:pt x="92" y="7302"/>
                    <a:pt x="37" y="7302"/>
                    <a:pt x="0" y="7302"/>
                  </a:cubicBezTo>
                  <a:cubicBezTo>
                    <a:pt x="0" y="7175"/>
                    <a:pt x="0" y="7175"/>
                    <a:pt x="0" y="7175"/>
                  </a:cubicBezTo>
                  <a:cubicBezTo>
                    <a:pt x="37" y="7175"/>
                    <a:pt x="92" y="7175"/>
                    <a:pt x="184" y="7175"/>
                  </a:cubicBezTo>
                  <a:cubicBezTo>
                    <a:pt x="719" y="7175"/>
                    <a:pt x="2101" y="7063"/>
                    <a:pt x="3319" y="5994"/>
                  </a:cubicBezTo>
                  <a:cubicBezTo>
                    <a:pt x="4406" y="5035"/>
                    <a:pt x="5014" y="3615"/>
                    <a:pt x="5163" y="1753"/>
                  </a:cubicBezTo>
                  <a:cubicBezTo>
                    <a:pt x="5163" y="1735"/>
                    <a:pt x="5163" y="1735"/>
                    <a:pt x="5163" y="1735"/>
                  </a:cubicBezTo>
                  <a:cubicBezTo>
                    <a:pt x="5181" y="1643"/>
                    <a:pt x="5273" y="1293"/>
                    <a:pt x="5531" y="942"/>
                  </a:cubicBezTo>
                  <a:cubicBezTo>
                    <a:pt x="5919" y="425"/>
                    <a:pt x="6526" y="94"/>
                    <a:pt x="7338" y="0"/>
                  </a:cubicBezTo>
                  <a:cubicBezTo>
                    <a:pt x="7356" y="112"/>
                    <a:pt x="7356" y="112"/>
                    <a:pt x="7356" y="112"/>
                  </a:cubicBezTo>
                  <a:cubicBezTo>
                    <a:pt x="6583" y="222"/>
                    <a:pt x="5991" y="517"/>
                    <a:pt x="5623" y="1015"/>
                  </a:cubicBezTo>
                  <a:cubicBezTo>
                    <a:pt x="5384" y="1347"/>
                    <a:pt x="5291" y="1661"/>
                    <a:pt x="5273" y="1753"/>
                  </a:cubicBezTo>
                  <a:cubicBezTo>
                    <a:pt x="5144" y="3652"/>
                    <a:pt x="4499" y="5109"/>
                    <a:pt x="3393" y="6086"/>
                  </a:cubicBezTo>
                  <a:cubicBezTo>
                    <a:pt x="2138" y="7192"/>
                    <a:pt x="738" y="7302"/>
                    <a:pt x="184" y="7302"/>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1" name="Google Shape;81;p6"/>
          <p:cNvGrpSpPr/>
          <p:nvPr/>
        </p:nvGrpSpPr>
        <p:grpSpPr>
          <a:xfrm>
            <a:off x="149972" y="301828"/>
            <a:ext cx="8888235" cy="4181438"/>
            <a:chOff x="149972" y="301828"/>
            <a:chExt cx="8888235" cy="4181438"/>
          </a:xfrm>
        </p:grpSpPr>
        <p:grpSp>
          <p:nvGrpSpPr>
            <p:cNvPr id="82" name="Google Shape;82;p6"/>
            <p:cNvGrpSpPr/>
            <p:nvPr/>
          </p:nvGrpSpPr>
          <p:grpSpPr>
            <a:xfrm rot="-1048912">
              <a:off x="8554384" y="334009"/>
              <a:ext cx="257037" cy="278276"/>
              <a:chOff x="7261220" y="1635355"/>
              <a:chExt cx="257040" cy="278280"/>
            </a:xfrm>
          </p:grpSpPr>
          <p:sp>
            <p:nvSpPr>
              <p:cNvPr id="83" name="Google Shape;83;p6"/>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6"/>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5" name="Google Shape;85;p6"/>
            <p:cNvGrpSpPr/>
            <p:nvPr/>
          </p:nvGrpSpPr>
          <p:grpSpPr>
            <a:xfrm rot="-1048912">
              <a:off x="8745309" y="4172809"/>
              <a:ext cx="257037" cy="278276"/>
              <a:chOff x="7261220" y="1635355"/>
              <a:chExt cx="257040" cy="278280"/>
            </a:xfrm>
          </p:grpSpPr>
          <p:sp>
            <p:nvSpPr>
              <p:cNvPr id="86" name="Google Shape;86;p6"/>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6"/>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8" name="Google Shape;88;p6"/>
            <p:cNvGrpSpPr/>
            <p:nvPr/>
          </p:nvGrpSpPr>
          <p:grpSpPr>
            <a:xfrm rot="-1048912">
              <a:off x="185834" y="906284"/>
              <a:ext cx="257037" cy="278276"/>
              <a:chOff x="7261220" y="1635355"/>
              <a:chExt cx="257040" cy="278280"/>
            </a:xfrm>
          </p:grpSpPr>
          <p:sp>
            <p:nvSpPr>
              <p:cNvPr id="89" name="Google Shape;89;p6"/>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6"/>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91" name="Google Shape;91;p6"/>
            <p:cNvGrpSpPr/>
            <p:nvPr/>
          </p:nvGrpSpPr>
          <p:grpSpPr>
            <a:xfrm rot="-1048912">
              <a:off x="8745309" y="727584"/>
              <a:ext cx="257037" cy="278276"/>
              <a:chOff x="7261220" y="1635355"/>
              <a:chExt cx="257040" cy="278280"/>
            </a:xfrm>
          </p:grpSpPr>
          <p:sp>
            <p:nvSpPr>
              <p:cNvPr id="92" name="Google Shape;92;p6"/>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 name="Google Shape;93;p6"/>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94" name="Google Shape;94;p6"/>
          <p:cNvGrpSpPr/>
          <p:nvPr/>
        </p:nvGrpSpPr>
        <p:grpSpPr>
          <a:xfrm>
            <a:off x="8154146" y="4677600"/>
            <a:ext cx="959909" cy="527531"/>
            <a:chOff x="8154146" y="4677600"/>
            <a:chExt cx="959909" cy="527531"/>
          </a:xfrm>
        </p:grpSpPr>
        <p:sp>
          <p:nvSpPr>
            <p:cNvPr id="95" name="Google Shape;95;p6"/>
            <p:cNvSpPr/>
            <p:nvPr/>
          </p:nvSpPr>
          <p:spPr>
            <a:xfrm>
              <a:off x="8533015" y="4677600"/>
              <a:ext cx="581040" cy="523080"/>
            </a:xfrm>
            <a:custGeom>
              <a:rect b="b" l="l" r="r" t="t"/>
              <a:pathLst>
                <a:path extrusionOk="0" h="1453" w="1614">
                  <a:moveTo>
                    <a:pt x="0" y="405"/>
                  </a:moveTo>
                  <a:lnTo>
                    <a:pt x="0" y="405"/>
                  </a:lnTo>
                  <a:cubicBezTo>
                    <a:pt x="0" y="405"/>
                    <a:pt x="575" y="793"/>
                    <a:pt x="721" y="1447"/>
                  </a:cubicBezTo>
                  <a:cubicBezTo>
                    <a:pt x="1234" y="1453"/>
                    <a:pt x="1234" y="1453"/>
                    <a:pt x="1234" y="1453"/>
                  </a:cubicBezTo>
                  <a:cubicBezTo>
                    <a:pt x="1234" y="1453"/>
                    <a:pt x="1322" y="767"/>
                    <a:pt x="1614" y="471"/>
                  </a:cubicBezTo>
                  <a:cubicBezTo>
                    <a:pt x="1614" y="471"/>
                    <a:pt x="1125" y="718"/>
                    <a:pt x="1075" y="1189"/>
                  </a:cubicBezTo>
                  <a:cubicBezTo>
                    <a:pt x="1075" y="1189"/>
                    <a:pt x="1038" y="217"/>
                    <a:pt x="1170" y="0"/>
                  </a:cubicBezTo>
                  <a:cubicBezTo>
                    <a:pt x="1170" y="0"/>
                    <a:pt x="753" y="284"/>
                    <a:pt x="775" y="936"/>
                  </a:cubicBezTo>
                  <a:cubicBezTo>
                    <a:pt x="775" y="936"/>
                    <a:pt x="496" y="423"/>
                    <a:pt x="0" y="405"/>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 name="Google Shape;96;p6"/>
            <p:cNvSpPr/>
            <p:nvPr/>
          </p:nvSpPr>
          <p:spPr>
            <a:xfrm>
              <a:off x="8154146" y="4848948"/>
              <a:ext cx="581025" cy="356183"/>
            </a:xfrm>
            <a:custGeom>
              <a:rect b="b" l="l" r="r" t="t"/>
              <a:pathLst>
                <a:path extrusionOk="0" h="968" w="1579">
                  <a:moveTo>
                    <a:pt x="692" y="968"/>
                  </a:moveTo>
                  <a:lnTo>
                    <a:pt x="692" y="968"/>
                  </a:lnTo>
                  <a:cubicBezTo>
                    <a:pt x="653" y="842"/>
                    <a:pt x="575" y="725"/>
                    <a:pt x="480" y="631"/>
                  </a:cubicBezTo>
                  <a:cubicBezTo>
                    <a:pt x="342" y="494"/>
                    <a:pt x="170" y="394"/>
                    <a:pt x="0" y="298"/>
                  </a:cubicBezTo>
                  <a:cubicBezTo>
                    <a:pt x="103" y="292"/>
                    <a:pt x="421" y="290"/>
                    <a:pt x="698" y="511"/>
                  </a:cubicBezTo>
                  <a:cubicBezTo>
                    <a:pt x="811" y="601"/>
                    <a:pt x="883" y="701"/>
                    <a:pt x="929" y="780"/>
                  </a:cubicBezTo>
                  <a:cubicBezTo>
                    <a:pt x="980" y="419"/>
                    <a:pt x="1239" y="127"/>
                    <a:pt x="1579" y="0"/>
                  </a:cubicBezTo>
                  <a:cubicBezTo>
                    <a:pt x="1465" y="167"/>
                    <a:pt x="1349" y="335"/>
                    <a:pt x="1271" y="522"/>
                  </a:cubicBezTo>
                  <a:cubicBezTo>
                    <a:pt x="1212" y="663"/>
                    <a:pt x="1176" y="816"/>
                    <a:pt x="1183" y="968"/>
                  </a:cubicBezTo>
                  <a:lnTo>
                    <a:pt x="692" y="968"/>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7"/>
          <p:cNvSpPr txBox="1"/>
          <p:nvPr>
            <p:ph idx="1" type="body"/>
          </p:nvPr>
        </p:nvSpPr>
        <p:spPr>
          <a:xfrm>
            <a:off x="713225" y="1534013"/>
            <a:ext cx="3897900" cy="279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00" name="Google Shape;100;p7"/>
          <p:cNvSpPr/>
          <p:nvPr>
            <p:ph idx="2" type="pic"/>
          </p:nvPr>
        </p:nvSpPr>
        <p:spPr>
          <a:xfrm>
            <a:off x="5349224" y="1254325"/>
            <a:ext cx="2970600" cy="3349800"/>
          </a:xfrm>
          <a:prstGeom prst="rect">
            <a:avLst/>
          </a:prstGeom>
          <a:noFill/>
          <a:ln>
            <a:noFill/>
          </a:ln>
        </p:spPr>
      </p:sp>
      <p:grpSp>
        <p:nvGrpSpPr>
          <p:cNvPr id="101" name="Google Shape;101;p7"/>
          <p:cNvGrpSpPr/>
          <p:nvPr/>
        </p:nvGrpSpPr>
        <p:grpSpPr>
          <a:xfrm>
            <a:off x="-46499" y="-20160"/>
            <a:ext cx="9239761" cy="5175061"/>
            <a:chOff x="-46499" y="-20160"/>
            <a:chExt cx="9239761" cy="5175061"/>
          </a:xfrm>
        </p:grpSpPr>
        <p:grpSp>
          <p:nvGrpSpPr>
            <p:cNvPr id="102" name="Google Shape;102;p7"/>
            <p:cNvGrpSpPr/>
            <p:nvPr/>
          </p:nvGrpSpPr>
          <p:grpSpPr>
            <a:xfrm>
              <a:off x="8493289" y="-20160"/>
              <a:ext cx="699973" cy="677149"/>
              <a:chOff x="8493289" y="-20160"/>
              <a:chExt cx="699973" cy="677149"/>
            </a:xfrm>
          </p:grpSpPr>
          <p:sp>
            <p:nvSpPr>
              <p:cNvPr id="103" name="Google Shape;103;p7"/>
              <p:cNvSpPr/>
              <p:nvPr/>
            </p:nvSpPr>
            <p:spPr>
              <a:xfrm rot="-5400000">
                <a:off x="8517535" y="-31776"/>
                <a:ext cx="664111" cy="687343"/>
              </a:xfrm>
              <a:custGeom>
                <a:rect b="b" l="l" r="r" t="t"/>
                <a:pathLst>
                  <a:path extrusionOk="0" h="1687" w="1630">
                    <a:moveTo>
                      <a:pt x="1630" y="0"/>
                    </a:moveTo>
                    <a:lnTo>
                      <a:pt x="1630" y="0"/>
                    </a:lnTo>
                    <a:cubicBezTo>
                      <a:pt x="1619" y="739"/>
                      <a:pt x="1619" y="739"/>
                      <a:pt x="1619" y="739"/>
                    </a:cubicBezTo>
                    <a:cubicBezTo>
                      <a:pt x="1609" y="1219"/>
                      <a:pt x="1609" y="1219"/>
                      <a:pt x="1609" y="1219"/>
                    </a:cubicBezTo>
                    <a:cubicBezTo>
                      <a:pt x="1578" y="1219"/>
                      <a:pt x="1505" y="1229"/>
                      <a:pt x="1442" y="1260"/>
                    </a:cubicBezTo>
                    <a:cubicBezTo>
                      <a:pt x="1411" y="1271"/>
                      <a:pt x="1349" y="1302"/>
                      <a:pt x="1286" y="1364"/>
                    </a:cubicBezTo>
                    <a:cubicBezTo>
                      <a:pt x="1182" y="1489"/>
                      <a:pt x="1182" y="1635"/>
                      <a:pt x="1182" y="1677"/>
                    </a:cubicBezTo>
                    <a:cubicBezTo>
                      <a:pt x="786" y="1677"/>
                      <a:pt x="390" y="1677"/>
                      <a:pt x="5" y="1687"/>
                    </a:cubicBezTo>
                    <a:cubicBezTo>
                      <a:pt x="-6" y="1562"/>
                      <a:pt x="-6" y="1333"/>
                      <a:pt x="78" y="1083"/>
                    </a:cubicBezTo>
                    <a:cubicBezTo>
                      <a:pt x="140" y="896"/>
                      <a:pt x="234" y="698"/>
                      <a:pt x="411" y="510"/>
                    </a:cubicBezTo>
                    <a:cubicBezTo>
                      <a:pt x="869" y="10"/>
                      <a:pt x="1463" y="0"/>
                      <a:pt x="163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 name="Google Shape;104;p7"/>
              <p:cNvSpPr/>
              <p:nvPr/>
            </p:nvSpPr>
            <p:spPr>
              <a:xfrm rot="-5400000">
                <a:off x="8504701" y="-31572"/>
                <a:ext cx="677149" cy="699973"/>
              </a:xfrm>
              <a:custGeom>
                <a:rect b="b" l="l" r="r" t="t"/>
                <a:pathLst>
                  <a:path extrusionOk="0" h="1718" w="1662">
                    <a:moveTo>
                      <a:pt x="6" y="1718"/>
                    </a:moveTo>
                    <a:lnTo>
                      <a:pt x="6" y="1718"/>
                    </a:lnTo>
                    <a:cubicBezTo>
                      <a:pt x="-15" y="1510"/>
                      <a:pt x="-5" y="979"/>
                      <a:pt x="422" y="520"/>
                    </a:cubicBezTo>
                    <a:cubicBezTo>
                      <a:pt x="881" y="10"/>
                      <a:pt x="1495" y="0"/>
                      <a:pt x="1662" y="0"/>
                    </a:cubicBezTo>
                    <a:cubicBezTo>
                      <a:pt x="1662" y="62"/>
                      <a:pt x="1662" y="62"/>
                      <a:pt x="1662" y="62"/>
                    </a:cubicBezTo>
                    <a:cubicBezTo>
                      <a:pt x="1495" y="62"/>
                      <a:pt x="912" y="72"/>
                      <a:pt x="464" y="562"/>
                    </a:cubicBezTo>
                    <a:cubicBezTo>
                      <a:pt x="58" y="1000"/>
                      <a:pt x="47" y="1510"/>
                      <a:pt x="68" y="1718"/>
                    </a:cubicBezTo>
                    <a:lnTo>
                      <a:pt x="6" y="17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7"/>
              <p:cNvSpPr/>
              <p:nvPr/>
            </p:nvSpPr>
            <p:spPr>
              <a:xfrm rot="-5400000">
                <a:off x="8997696" y="-16495"/>
                <a:ext cx="186603" cy="196384"/>
              </a:xfrm>
              <a:custGeom>
                <a:rect b="b" l="l" r="r" t="t"/>
                <a:pathLst>
                  <a:path extrusionOk="0" h="482" w="458">
                    <a:moveTo>
                      <a:pt x="0" y="482"/>
                    </a:moveTo>
                    <a:lnTo>
                      <a:pt x="0" y="482"/>
                    </a:lnTo>
                    <a:cubicBezTo>
                      <a:pt x="0" y="419"/>
                      <a:pt x="0" y="274"/>
                      <a:pt x="114" y="149"/>
                    </a:cubicBezTo>
                    <a:cubicBezTo>
                      <a:pt x="166" y="86"/>
                      <a:pt x="229" y="55"/>
                      <a:pt x="271" y="34"/>
                    </a:cubicBezTo>
                    <a:cubicBezTo>
                      <a:pt x="333" y="13"/>
                      <a:pt x="396" y="-8"/>
                      <a:pt x="458" y="3"/>
                    </a:cubicBezTo>
                    <a:cubicBezTo>
                      <a:pt x="458" y="55"/>
                      <a:pt x="458" y="55"/>
                      <a:pt x="458" y="55"/>
                    </a:cubicBezTo>
                    <a:cubicBezTo>
                      <a:pt x="406" y="55"/>
                      <a:pt x="343" y="65"/>
                      <a:pt x="302" y="86"/>
                    </a:cubicBezTo>
                    <a:cubicBezTo>
                      <a:pt x="271" y="107"/>
                      <a:pt x="208" y="138"/>
                      <a:pt x="156" y="190"/>
                    </a:cubicBezTo>
                    <a:cubicBezTo>
                      <a:pt x="62" y="294"/>
                      <a:pt x="62" y="430"/>
                      <a:pt x="62" y="482"/>
                    </a:cubicBezTo>
                    <a:lnTo>
                      <a:pt x="0" y="482"/>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7"/>
              <p:cNvSpPr/>
              <p:nvPr/>
            </p:nvSpPr>
            <p:spPr>
              <a:xfrm rot="-5400000">
                <a:off x="8718196" y="9580"/>
                <a:ext cx="436765" cy="386248"/>
              </a:xfrm>
              <a:custGeom>
                <a:rect b="b" l="l" r="r" t="t"/>
                <a:pathLst>
                  <a:path extrusionOk="0" h="948" w="1072">
                    <a:moveTo>
                      <a:pt x="52" y="948"/>
                    </a:moveTo>
                    <a:lnTo>
                      <a:pt x="52" y="948"/>
                    </a:lnTo>
                    <a:cubicBezTo>
                      <a:pt x="0" y="938"/>
                      <a:pt x="0" y="938"/>
                      <a:pt x="0" y="938"/>
                    </a:cubicBezTo>
                    <a:cubicBezTo>
                      <a:pt x="10" y="865"/>
                      <a:pt x="31" y="792"/>
                      <a:pt x="52" y="729"/>
                    </a:cubicBezTo>
                    <a:cubicBezTo>
                      <a:pt x="114" y="750"/>
                      <a:pt x="114" y="750"/>
                      <a:pt x="114" y="750"/>
                    </a:cubicBezTo>
                    <a:cubicBezTo>
                      <a:pt x="83" y="813"/>
                      <a:pt x="72" y="886"/>
                      <a:pt x="52" y="948"/>
                    </a:cubicBezTo>
                    <a:moveTo>
                      <a:pt x="197" y="563"/>
                    </a:moveTo>
                    <a:lnTo>
                      <a:pt x="197" y="563"/>
                    </a:lnTo>
                    <a:cubicBezTo>
                      <a:pt x="145" y="531"/>
                      <a:pt x="145" y="531"/>
                      <a:pt x="145" y="531"/>
                    </a:cubicBezTo>
                    <a:cubicBezTo>
                      <a:pt x="187" y="469"/>
                      <a:pt x="229" y="406"/>
                      <a:pt x="281" y="354"/>
                    </a:cubicBezTo>
                    <a:cubicBezTo>
                      <a:pt x="333" y="396"/>
                      <a:pt x="333" y="396"/>
                      <a:pt x="333" y="396"/>
                    </a:cubicBezTo>
                    <a:cubicBezTo>
                      <a:pt x="281" y="448"/>
                      <a:pt x="239" y="500"/>
                      <a:pt x="197" y="563"/>
                    </a:cubicBezTo>
                    <a:moveTo>
                      <a:pt x="489" y="261"/>
                    </a:moveTo>
                    <a:lnTo>
                      <a:pt x="489" y="261"/>
                    </a:lnTo>
                    <a:cubicBezTo>
                      <a:pt x="447" y="208"/>
                      <a:pt x="447" y="208"/>
                      <a:pt x="447" y="208"/>
                    </a:cubicBezTo>
                    <a:cubicBezTo>
                      <a:pt x="510" y="167"/>
                      <a:pt x="572" y="125"/>
                      <a:pt x="635" y="104"/>
                    </a:cubicBezTo>
                    <a:cubicBezTo>
                      <a:pt x="666" y="156"/>
                      <a:pt x="666" y="156"/>
                      <a:pt x="666" y="156"/>
                    </a:cubicBezTo>
                    <a:cubicBezTo>
                      <a:pt x="604" y="188"/>
                      <a:pt x="541" y="219"/>
                      <a:pt x="489" y="261"/>
                    </a:cubicBezTo>
                    <a:moveTo>
                      <a:pt x="864" y="83"/>
                    </a:moveTo>
                    <a:lnTo>
                      <a:pt x="864" y="83"/>
                    </a:lnTo>
                    <a:cubicBezTo>
                      <a:pt x="843" y="31"/>
                      <a:pt x="843" y="31"/>
                      <a:pt x="843" y="31"/>
                    </a:cubicBezTo>
                    <a:cubicBezTo>
                      <a:pt x="916" y="11"/>
                      <a:pt x="989" y="0"/>
                      <a:pt x="1062" y="0"/>
                    </a:cubicBezTo>
                    <a:cubicBezTo>
                      <a:pt x="1072" y="63"/>
                      <a:pt x="1072" y="63"/>
                      <a:pt x="1072" y="63"/>
                    </a:cubicBezTo>
                    <a:cubicBezTo>
                      <a:pt x="1000" y="63"/>
                      <a:pt x="927" y="73"/>
                      <a:pt x="864" y="83"/>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7" name="Google Shape;107;p7"/>
            <p:cNvGrpSpPr/>
            <p:nvPr/>
          </p:nvGrpSpPr>
          <p:grpSpPr>
            <a:xfrm flipH="1" rot="-5400000">
              <a:off x="-57911" y="4466340"/>
              <a:ext cx="699973" cy="677149"/>
              <a:chOff x="8493289" y="-20160"/>
              <a:chExt cx="699973" cy="677149"/>
            </a:xfrm>
          </p:grpSpPr>
          <p:sp>
            <p:nvSpPr>
              <p:cNvPr id="108" name="Google Shape;108;p7"/>
              <p:cNvSpPr/>
              <p:nvPr/>
            </p:nvSpPr>
            <p:spPr>
              <a:xfrm rot="-5400000">
                <a:off x="8517535" y="-31776"/>
                <a:ext cx="664111" cy="687343"/>
              </a:xfrm>
              <a:custGeom>
                <a:rect b="b" l="l" r="r" t="t"/>
                <a:pathLst>
                  <a:path extrusionOk="0" h="1687" w="1630">
                    <a:moveTo>
                      <a:pt x="1630" y="0"/>
                    </a:moveTo>
                    <a:lnTo>
                      <a:pt x="1630" y="0"/>
                    </a:lnTo>
                    <a:cubicBezTo>
                      <a:pt x="1619" y="739"/>
                      <a:pt x="1619" y="739"/>
                      <a:pt x="1619" y="739"/>
                    </a:cubicBezTo>
                    <a:cubicBezTo>
                      <a:pt x="1609" y="1219"/>
                      <a:pt x="1609" y="1219"/>
                      <a:pt x="1609" y="1219"/>
                    </a:cubicBezTo>
                    <a:cubicBezTo>
                      <a:pt x="1578" y="1219"/>
                      <a:pt x="1505" y="1229"/>
                      <a:pt x="1442" y="1260"/>
                    </a:cubicBezTo>
                    <a:cubicBezTo>
                      <a:pt x="1411" y="1271"/>
                      <a:pt x="1349" y="1302"/>
                      <a:pt x="1286" y="1364"/>
                    </a:cubicBezTo>
                    <a:cubicBezTo>
                      <a:pt x="1182" y="1489"/>
                      <a:pt x="1182" y="1635"/>
                      <a:pt x="1182" y="1677"/>
                    </a:cubicBezTo>
                    <a:cubicBezTo>
                      <a:pt x="786" y="1677"/>
                      <a:pt x="390" y="1677"/>
                      <a:pt x="5" y="1687"/>
                    </a:cubicBezTo>
                    <a:cubicBezTo>
                      <a:pt x="-6" y="1562"/>
                      <a:pt x="-6" y="1333"/>
                      <a:pt x="78" y="1083"/>
                    </a:cubicBezTo>
                    <a:cubicBezTo>
                      <a:pt x="140" y="896"/>
                      <a:pt x="234" y="698"/>
                      <a:pt x="411" y="510"/>
                    </a:cubicBezTo>
                    <a:cubicBezTo>
                      <a:pt x="869" y="10"/>
                      <a:pt x="1463" y="0"/>
                      <a:pt x="163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7"/>
              <p:cNvSpPr/>
              <p:nvPr/>
            </p:nvSpPr>
            <p:spPr>
              <a:xfrm rot="-5400000">
                <a:off x="8504701" y="-31572"/>
                <a:ext cx="677149" cy="699973"/>
              </a:xfrm>
              <a:custGeom>
                <a:rect b="b" l="l" r="r" t="t"/>
                <a:pathLst>
                  <a:path extrusionOk="0" h="1718" w="1662">
                    <a:moveTo>
                      <a:pt x="6" y="1718"/>
                    </a:moveTo>
                    <a:lnTo>
                      <a:pt x="6" y="1718"/>
                    </a:lnTo>
                    <a:cubicBezTo>
                      <a:pt x="-15" y="1510"/>
                      <a:pt x="-5" y="979"/>
                      <a:pt x="422" y="520"/>
                    </a:cubicBezTo>
                    <a:cubicBezTo>
                      <a:pt x="881" y="10"/>
                      <a:pt x="1495" y="0"/>
                      <a:pt x="1662" y="0"/>
                    </a:cubicBezTo>
                    <a:cubicBezTo>
                      <a:pt x="1662" y="62"/>
                      <a:pt x="1662" y="62"/>
                      <a:pt x="1662" y="62"/>
                    </a:cubicBezTo>
                    <a:cubicBezTo>
                      <a:pt x="1495" y="62"/>
                      <a:pt x="912" y="72"/>
                      <a:pt x="464" y="562"/>
                    </a:cubicBezTo>
                    <a:cubicBezTo>
                      <a:pt x="58" y="1000"/>
                      <a:pt x="47" y="1510"/>
                      <a:pt x="68" y="1718"/>
                    </a:cubicBezTo>
                    <a:lnTo>
                      <a:pt x="6" y="17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7"/>
              <p:cNvSpPr/>
              <p:nvPr/>
            </p:nvSpPr>
            <p:spPr>
              <a:xfrm rot="-5400000">
                <a:off x="8997696" y="-16495"/>
                <a:ext cx="186603" cy="196384"/>
              </a:xfrm>
              <a:custGeom>
                <a:rect b="b" l="l" r="r" t="t"/>
                <a:pathLst>
                  <a:path extrusionOk="0" h="482" w="458">
                    <a:moveTo>
                      <a:pt x="0" y="482"/>
                    </a:moveTo>
                    <a:lnTo>
                      <a:pt x="0" y="482"/>
                    </a:lnTo>
                    <a:cubicBezTo>
                      <a:pt x="0" y="419"/>
                      <a:pt x="0" y="274"/>
                      <a:pt x="114" y="149"/>
                    </a:cubicBezTo>
                    <a:cubicBezTo>
                      <a:pt x="166" y="86"/>
                      <a:pt x="229" y="55"/>
                      <a:pt x="271" y="34"/>
                    </a:cubicBezTo>
                    <a:cubicBezTo>
                      <a:pt x="333" y="13"/>
                      <a:pt x="396" y="-8"/>
                      <a:pt x="458" y="3"/>
                    </a:cubicBezTo>
                    <a:cubicBezTo>
                      <a:pt x="458" y="55"/>
                      <a:pt x="458" y="55"/>
                      <a:pt x="458" y="55"/>
                    </a:cubicBezTo>
                    <a:cubicBezTo>
                      <a:pt x="406" y="55"/>
                      <a:pt x="343" y="65"/>
                      <a:pt x="302" y="86"/>
                    </a:cubicBezTo>
                    <a:cubicBezTo>
                      <a:pt x="271" y="107"/>
                      <a:pt x="208" y="138"/>
                      <a:pt x="156" y="190"/>
                    </a:cubicBezTo>
                    <a:cubicBezTo>
                      <a:pt x="62" y="294"/>
                      <a:pt x="62" y="430"/>
                      <a:pt x="62" y="482"/>
                    </a:cubicBezTo>
                    <a:lnTo>
                      <a:pt x="0" y="482"/>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7"/>
              <p:cNvSpPr/>
              <p:nvPr/>
            </p:nvSpPr>
            <p:spPr>
              <a:xfrm rot="-5400000">
                <a:off x="8718196" y="9580"/>
                <a:ext cx="436765" cy="386248"/>
              </a:xfrm>
              <a:custGeom>
                <a:rect b="b" l="l" r="r" t="t"/>
                <a:pathLst>
                  <a:path extrusionOk="0" h="948" w="1072">
                    <a:moveTo>
                      <a:pt x="52" y="948"/>
                    </a:moveTo>
                    <a:lnTo>
                      <a:pt x="52" y="948"/>
                    </a:lnTo>
                    <a:cubicBezTo>
                      <a:pt x="0" y="938"/>
                      <a:pt x="0" y="938"/>
                      <a:pt x="0" y="938"/>
                    </a:cubicBezTo>
                    <a:cubicBezTo>
                      <a:pt x="10" y="865"/>
                      <a:pt x="31" y="792"/>
                      <a:pt x="52" y="729"/>
                    </a:cubicBezTo>
                    <a:cubicBezTo>
                      <a:pt x="114" y="750"/>
                      <a:pt x="114" y="750"/>
                      <a:pt x="114" y="750"/>
                    </a:cubicBezTo>
                    <a:cubicBezTo>
                      <a:pt x="83" y="813"/>
                      <a:pt x="72" y="886"/>
                      <a:pt x="52" y="948"/>
                    </a:cubicBezTo>
                    <a:moveTo>
                      <a:pt x="197" y="563"/>
                    </a:moveTo>
                    <a:lnTo>
                      <a:pt x="197" y="563"/>
                    </a:lnTo>
                    <a:cubicBezTo>
                      <a:pt x="145" y="531"/>
                      <a:pt x="145" y="531"/>
                      <a:pt x="145" y="531"/>
                    </a:cubicBezTo>
                    <a:cubicBezTo>
                      <a:pt x="187" y="469"/>
                      <a:pt x="229" y="406"/>
                      <a:pt x="281" y="354"/>
                    </a:cubicBezTo>
                    <a:cubicBezTo>
                      <a:pt x="333" y="396"/>
                      <a:pt x="333" y="396"/>
                      <a:pt x="333" y="396"/>
                    </a:cubicBezTo>
                    <a:cubicBezTo>
                      <a:pt x="281" y="448"/>
                      <a:pt x="239" y="500"/>
                      <a:pt x="197" y="563"/>
                    </a:cubicBezTo>
                    <a:moveTo>
                      <a:pt x="489" y="261"/>
                    </a:moveTo>
                    <a:lnTo>
                      <a:pt x="489" y="261"/>
                    </a:lnTo>
                    <a:cubicBezTo>
                      <a:pt x="447" y="208"/>
                      <a:pt x="447" y="208"/>
                      <a:pt x="447" y="208"/>
                    </a:cubicBezTo>
                    <a:cubicBezTo>
                      <a:pt x="510" y="167"/>
                      <a:pt x="572" y="125"/>
                      <a:pt x="635" y="104"/>
                    </a:cubicBezTo>
                    <a:cubicBezTo>
                      <a:pt x="666" y="156"/>
                      <a:pt x="666" y="156"/>
                      <a:pt x="666" y="156"/>
                    </a:cubicBezTo>
                    <a:cubicBezTo>
                      <a:pt x="604" y="188"/>
                      <a:pt x="541" y="219"/>
                      <a:pt x="489" y="261"/>
                    </a:cubicBezTo>
                    <a:moveTo>
                      <a:pt x="864" y="83"/>
                    </a:moveTo>
                    <a:lnTo>
                      <a:pt x="864" y="83"/>
                    </a:lnTo>
                    <a:cubicBezTo>
                      <a:pt x="843" y="31"/>
                      <a:pt x="843" y="31"/>
                      <a:pt x="843" y="31"/>
                    </a:cubicBezTo>
                    <a:cubicBezTo>
                      <a:pt x="916" y="11"/>
                      <a:pt x="989" y="0"/>
                      <a:pt x="1062" y="0"/>
                    </a:cubicBezTo>
                    <a:cubicBezTo>
                      <a:pt x="1072" y="63"/>
                      <a:pt x="1072" y="63"/>
                      <a:pt x="1072" y="63"/>
                    </a:cubicBezTo>
                    <a:cubicBezTo>
                      <a:pt x="1000" y="63"/>
                      <a:pt x="927" y="73"/>
                      <a:pt x="864" y="83"/>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8"/>
          <p:cNvSpPr txBox="1"/>
          <p:nvPr>
            <p:ph type="title"/>
          </p:nvPr>
        </p:nvSpPr>
        <p:spPr>
          <a:xfrm>
            <a:off x="2339100" y="1139104"/>
            <a:ext cx="4465800" cy="21852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6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14" name="Google Shape;114;p8"/>
          <p:cNvGrpSpPr/>
          <p:nvPr/>
        </p:nvGrpSpPr>
        <p:grpSpPr>
          <a:xfrm>
            <a:off x="-286634" y="-59266"/>
            <a:ext cx="9717248" cy="5114558"/>
            <a:chOff x="-286634" y="-59266"/>
            <a:chExt cx="9717248" cy="5114558"/>
          </a:xfrm>
        </p:grpSpPr>
        <p:grpSp>
          <p:nvGrpSpPr>
            <p:cNvPr id="115" name="Google Shape;115;p8"/>
            <p:cNvGrpSpPr/>
            <p:nvPr/>
          </p:nvGrpSpPr>
          <p:grpSpPr>
            <a:xfrm>
              <a:off x="-286634" y="4476816"/>
              <a:ext cx="9717248" cy="578476"/>
              <a:chOff x="-573259" y="4476816"/>
              <a:chExt cx="9717248" cy="578476"/>
            </a:xfrm>
          </p:grpSpPr>
          <p:grpSp>
            <p:nvGrpSpPr>
              <p:cNvPr id="116" name="Google Shape;116;p8"/>
              <p:cNvGrpSpPr/>
              <p:nvPr/>
            </p:nvGrpSpPr>
            <p:grpSpPr>
              <a:xfrm>
                <a:off x="6343150" y="4476816"/>
                <a:ext cx="1415534" cy="576476"/>
                <a:chOff x="5526500" y="3901941"/>
                <a:chExt cx="1415534" cy="576476"/>
              </a:xfrm>
            </p:grpSpPr>
            <p:sp>
              <p:nvSpPr>
                <p:cNvPr id="117" name="Google Shape;117;p8"/>
                <p:cNvSpPr/>
                <p:nvPr/>
              </p:nvSpPr>
              <p:spPr>
                <a:xfrm rot="5400000">
                  <a:off x="5958658" y="3482210"/>
                  <a:ext cx="551217" cy="1415534"/>
                </a:xfrm>
                <a:custGeom>
                  <a:rect b="b" l="l" r="r" t="t"/>
                  <a:pathLst>
                    <a:path extrusionOk="0" h="3531" w="1375">
                      <a:moveTo>
                        <a:pt x="1375" y="3531"/>
                      </a:moveTo>
                      <a:lnTo>
                        <a:pt x="0" y="3531"/>
                      </a:lnTo>
                      <a:lnTo>
                        <a:pt x="0" y="0"/>
                      </a:lnTo>
                      <a:lnTo>
                        <a:pt x="1375" y="0"/>
                      </a:lnTo>
                      <a:lnTo>
                        <a:pt x="1375" y="3531"/>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8"/>
                <p:cNvSpPr/>
                <p:nvPr/>
              </p:nvSpPr>
              <p:spPr>
                <a:xfrm rot="5400000">
                  <a:off x="6230057" y="3561587"/>
                  <a:ext cx="29265" cy="1252773"/>
                </a:xfrm>
                <a:custGeom>
                  <a:rect b="b" l="l" r="r" t="t"/>
                  <a:pathLst>
                    <a:path extrusionOk="0" h="3125" w="73">
                      <a:moveTo>
                        <a:pt x="0" y="3125"/>
                      </a:moveTo>
                      <a:lnTo>
                        <a:pt x="0" y="2886"/>
                      </a:lnTo>
                      <a:lnTo>
                        <a:pt x="73" y="2886"/>
                      </a:lnTo>
                      <a:lnTo>
                        <a:pt x="73" y="3125"/>
                      </a:lnTo>
                      <a:lnTo>
                        <a:pt x="0" y="3125"/>
                      </a:lnTo>
                      <a:moveTo>
                        <a:pt x="0" y="2646"/>
                      </a:moveTo>
                      <a:lnTo>
                        <a:pt x="0" y="2406"/>
                      </a:lnTo>
                      <a:lnTo>
                        <a:pt x="73" y="2406"/>
                      </a:lnTo>
                      <a:lnTo>
                        <a:pt x="73" y="2646"/>
                      </a:lnTo>
                      <a:lnTo>
                        <a:pt x="0" y="2646"/>
                      </a:lnTo>
                      <a:moveTo>
                        <a:pt x="0" y="2156"/>
                      </a:moveTo>
                      <a:lnTo>
                        <a:pt x="0" y="1917"/>
                      </a:lnTo>
                      <a:lnTo>
                        <a:pt x="73" y="1917"/>
                      </a:lnTo>
                      <a:lnTo>
                        <a:pt x="73" y="2156"/>
                      </a:lnTo>
                      <a:lnTo>
                        <a:pt x="0" y="2156"/>
                      </a:lnTo>
                      <a:moveTo>
                        <a:pt x="0" y="1677"/>
                      </a:moveTo>
                      <a:lnTo>
                        <a:pt x="0" y="1438"/>
                      </a:lnTo>
                      <a:lnTo>
                        <a:pt x="73" y="1438"/>
                      </a:lnTo>
                      <a:lnTo>
                        <a:pt x="73" y="1677"/>
                      </a:lnTo>
                      <a:lnTo>
                        <a:pt x="0" y="1677"/>
                      </a:lnTo>
                      <a:moveTo>
                        <a:pt x="0" y="1198"/>
                      </a:moveTo>
                      <a:lnTo>
                        <a:pt x="0" y="958"/>
                      </a:lnTo>
                      <a:lnTo>
                        <a:pt x="73" y="958"/>
                      </a:lnTo>
                      <a:lnTo>
                        <a:pt x="73" y="1198"/>
                      </a:lnTo>
                      <a:lnTo>
                        <a:pt x="0" y="1198"/>
                      </a:lnTo>
                      <a:moveTo>
                        <a:pt x="0" y="719"/>
                      </a:moveTo>
                      <a:lnTo>
                        <a:pt x="0" y="479"/>
                      </a:lnTo>
                      <a:lnTo>
                        <a:pt x="73" y="479"/>
                      </a:lnTo>
                      <a:lnTo>
                        <a:pt x="73" y="719"/>
                      </a:lnTo>
                      <a:lnTo>
                        <a:pt x="0" y="719"/>
                      </a:lnTo>
                      <a:moveTo>
                        <a:pt x="0" y="240"/>
                      </a:moveTo>
                      <a:lnTo>
                        <a:pt x="0" y="0"/>
                      </a:lnTo>
                      <a:lnTo>
                        <a:pt x="73" y="0"/>
                      </a:lnTo>
                      <a:lnTo>
                        <a:pt x="73" y="240"/>
                      </a:lnTo>
                      <a:lnTo>
                        <a:pt x="0" y="24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8"/>
                <p:cNvSpPr/>
                <p:nvPr/>
              </p:nvSpPr>
              <p:spPr>
                <a:xfrm rot="5400000">
                  <a:off x="6219634" y="3756018"/>
                  <a:ext cx="29265" cy="1415534"/>
                </a:xfrm>
                <a:custGeom>
                  <a:rect b="b" l="l" r="r" t="t"/>
                  <a:pathLst>
                    <a:path extrusionOk="0" h="3531" w="73">
                      <a:moveTo>
                        <a:pt x="0" y="3531"/>
                      </a:moveTo>
                      <a:lnTo>
                        <a:pt x="0" y="0"/>
                      </a:lnTo>
                      <a:lnTo>
                        <a:pt x="73" y="0"/>
                      </a:lnTo>
                      <a:lnTo>
                        <a:pt x="7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8"/>
                <p:cNvSpPr/>
                <p:nvPr/>
              </p:nvSpPr>
              <p:spPr>
                <a:xfrm rot="5400000">
                  <a:off x="6221639" y="3206802"/>
                  <a:ext cx="25256" cy="1415534"/>
                </a:xfrm>
                <a:custGeom>
                  <a:rect b="b" l="l" r="r" t="t"/>
                  <a:pathLst>
                    <a:path extrusionOk="0" h="3531" w="63">
                      <a:moveTo>
                        <a:pt x="0" y="3531"/>
                      </a:moveTo>
                      <a:lnTo>
                        <a:pt x="0" y="0"/>
                      </a:lnTo>
                      <a:lnTo>
                        <a:pt x="63" y="0"/>
                      </a:lnTo>
                      <a:lnTo>
                        <a:pt x="6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8"/>
                <p:cNvSpPr/>
                <p:nvPr/>
              </p:nvSpPr>
              <p:spPr>
                <a:xfrm rot="5400000">
                  <a:off x="6207207" y="4190179"/>
                  <a:ext cx="54119" cy="313093"/>
                </a:xfrm>
                <a:custGeom>
                  <a:rect b="b" l="l" r="r" t="t"/>
                  <a:pathLst>
                    <a:path extrusionOk="0" h="781" w="135">
                      <a:moveTo>
                        <a:pt x="0" y="781"/>
                      </a:moveTo>
                      <a:lnTo>
                        <a:pt x="0" y="0"/>
                      </a:lnTo>
                      <a:lnTo>
                        <a:pt x="135" y="0"/>
                      </a:lnTo>
                      <a:lnTo>
                        <a:pt x="135"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8"/>
                <p:cNvSpPr/>
                <p:nvPr/>
              </p:nvSpPr>
              <p:spPr>
                <a:xfrm rot="5400000">
                  <a:off x="6207007" y="4115013"/>
                  <a:ext cx="54520" cy="313093"/>
                </a:xfrm>
                <a:custGeom>
                  <a:rect b="b" l="l" r="r" t="t"/>
                  <a:pathLst>
                    <a:path extrusionOk="0" h="781" w="136">
                      <a:moveTo>
                        <a:pt x="0" y="781"/>
                      </a:moveTo>
                      <a:lnTo>
                        <a:pt x="0" y="0"/>
                      </a:lnTo>
                      <a:lnTo>
                        <a:pt x="136" y="0"/>
                      </a:lnTo>
                      <a:lnTo>
                        <a:pt x="136"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8"/>
                <p:cNvSpPr/>
                <p:nvPr/>
              </p:nvSpPr>
              <p:spPr>
                <a:xfrm rot="5400000">
                  <a:off x="6207007" y="4035637"/>
                  <a:ext cx="54520" cy="313093"/>
                </a:xfrm>
                <a:custGeom>
                  <a:rect b="b" l="l" r="r" t="t"/>
                  <a:pathLst>
                    <a:path extrusionOk="0" h="781" w="136">
                      <a:moveTo>
                        <a:pt x="0" y="781"/>
                      </a:moveTo>
                      <a:lnTo>
                        <a:pt x="0" y="0"/>
                      </a:lnTo>
                      <a:lnTo>
                        <a:pt x="136" y="0"/>
                      </a:lnTo>
                      <a:lnTo>
                        <a:pt x="136"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8"/>
                <p:cNvSpPr/>
                <p:nvPr/>
              </p:nvSpPr>
              <p:spPr>
                <a:xfrm rot="5400000">
                  <a:off x="6209212" y="3958466"/>
                  <a:ext cx="50111" cy="313093"/>
                </a:xfrm>
                <a:custGeom>
                  <a:rect b="b" l="l" r="r" t="t"/>
                  <a:pathLst>
                    <a:path extrusionOk="0" h="781" w="125">
                      <a:moveTo>
                        <a:pt x="0" y="781"/>
                      </a:moveTo>
                      <a:lnTo>
                        <a:pt x="0" y="0"/>
                      </a:lnTo>
                      <a:lnTo>
                        <a:pt x="125" y="0"/>
                      </a:lnTo>
                      <a:lnTo>
                        <a:pt x="125"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8"/>
                <p:cNvSpPr/>
                <p:nvPr/>
              </p:nvSpPr>
              <p:spPr>
                <a:xfrm rot="5400000">
                  <a:off x="6209212" y="4263140"/>
                  <a:ext cx="50111" cy="313093"/>
                </a:xfrm>
                <a:custGeom>
                  <a:rect b="b" l="l" r="r" t="t"/>
                  <a:pathLst>
                    <a:path extrusionOk="0" h="781" w="125">
                      <a:moveTo>
                        <a:pt x="0" y="781"/>
                      </a:moveTo>
                      <a:lnTo>
                        <a:pt x="0" y="0"/>
                      </a:lnTo>
                      <a:lnTo>
                        <a:pt x="125" y="0"/>
                      </a:lnTo>
                      <a:lnTo>
                        <a:pt x="125"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8"/>
                <p:cNvSpPr/>
                <p:nvPr/>
              </p:nvSpPr>
              <p:spPr>
                <a:xfrm rot="5400000">
                  <a:off x="6209212" y="3887509"/>
                  <a:ext cx="50111" cy="313093"/>
                </a:xfrm>
                <a:custGeom>
                  <a:rect b="b" l="l" r="r" t="t"/>
                  <a:pathLst>
                    <a:path extrusionOk="0" h="781" w="125">
                      <a:moveTo>
                        <a:pt x="0" y="781"/>
                      </a:moveTo>
                      <a:lnTo>
                        <a:pt x="0" y="0"/>
                      </a:lnTo>
                      <a:lnTo>
                        <a:pt x="125" y="0"/>
                      </a:lnTo>
                      <a:lnTo>
                        <a:pt x="125"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8"/>
                <p:cNvSpPr/>
                <p:nvPr/>
              </p:nvSpPr>
              <p:spPr>
                <a:xfrm rot="5400000">
                  <a:off x="6209212" y="3812142"/>
                  <a:ext cx="50111" cy="313093"/>
                </a:xfrm>
                <a:custGeom>
                  <a:rect b="b" l="l" r="r" t="t"/>
                  <a:pathLst>
                    <a:path extrusionOk="0" h="781" w="125">
                      <a:moveTo>
                        <a:pt x="0" y="781"/>
                      </a:moveTo>
                      <a:lnTo>
                        <a:pt x="0" y="0"/>
                      </a:lnTo>
                      <a:lnTo>
                        <a:pt x="125" y="0"/>
                      </a:lnTo>
                      <a:lnTo>
                        <a:pt x="125" y="781"/>
                      </a:lnTo>
                      <a:lnTo>
                        <a:pt x="0" y="78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28" name="Google Shape;128;p8"/>
              <p:cNvGrpSpPr/>
              <p:nvPr/>
            </p:nvGrpSpPr>
            <p:grpSpPr>
              <a:xfrm>
                <a:off x="7728456" y="4478816"/>
                <a:ext cx="1415534" cy="576476"/>
                <a:chOff x="6911806" y="3903941"/>
                <a:chExt cx="1415534" cy="576476"/>
              </a:xfrm>
            </p:grpSpPr>
            <p:sp>
              <p:nvSpPr>
                <p:cNvPr id="129" name="Google Shape;129;p8"/>
                <p:cNvSpPr/>
                <p:nvPr/>
              </p:nvSpPr>
              <p:spPr>
                <a:xfrm flipH="1" rot="-5400000">
                  <a:off x="7343964" y="3484210"/>
                  <a:ext cx="551217" cy="1415534"/>
                </a:xfrm>
                <a:custGeom>
                  <a:rect b="b" l="l" r="r" t="t"/>
                  <a:pathLst>
                    <a:path extrusionOk="0" h="3531" w="1375">
                      <a:moveTo>
                        <a:pt x="1375" y="3531"/>
                      </a:moveTo>
                      <a:lnTo>
                        <a:pt x="0" y="3531"/>
                      </a:lnTo>
                      <a:lnTo>
                        <a:pt x="0" y="0"/>
                      </a:lnTo>
                      <a:lnTo>
                        <a:pt x="1375" y="0"/>
                      </a:lnTo>
                      <a:lnTo>
                        <a:pt x="1375" y="3531"/>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 name="Google Shape;130;p8"/>
                <p:cNvSpPr/>
                <p:nvPr/>
              </p:nvSpPr>
              <p:spPr>
                <a:xfrm flipH="1" rot="-5400000">
                  <a:off x="7594517" y="3563587"/>
                  <a:ext cx="29265" cy="1252773"/>
                </a:xfrm>
                <a:custGeom>
                  <a:rect b="b" l="l" r="r" t="t"/>
                  <a:pathLst>
                    <a:path extrusionOk="0" h="3125" w="73">
                      <a:moveTo>
                        <a:pt x="0" y="3125"/>
                      </a:moveTo>
                      <a:lnTo>
                        <a:pt x="0" y="2886"/>
                      </a:lnTo>
                      <a:lnTo>
                        <a:pt x="73" y="2886"/>
                      </a:lnTo>
                      <a:lnTo>
                        <a:pt x="73" y="3125"/>
                      </a:lnTo>
                      <a:lnTo>
                        <a:pt x="0" y="3125"/>
                      </a:lnTo>
                      <a:moveTo>
                        <a:pt x="0" y="2646"/>
                      </a:moveTo>
                      <a:lnTo>
                        <a:pt x="0" y="2406"/>
                      </a:lnTo>
                      <a:lnTo>
                        <a:pt x="73" y="2406"/>
                      </a:lnTo>
                      <a:lnTo>
                        <a:pt x="73" y="2646"/>
                      </a:lnTo>
                      <a:lnTo>
                        <a:pt x="0" y="2646"/>
                      </a:lnTo>
                      <a:moveTo>
                        <a:pt x="0" y="2156"/>
                      </a:moveTo>
                      <a:lnTo>
                        <a:pt x="0" y="1917"/>
                      </a:lnTo>
                      <a:lnTo>
                        <a:pt x="73" y="1917"/>
                      </a:lnTo>
                      <a:lnTo>
                        <a:pt x="73" y="2156"/>
                      </a:lnTo>
                      <a:lnTo>
                        <a:pt x="0" y="2156"/>
                      </a:lnTo>
                      <a:moveTo>
                        <a:pt x="0" y="1677"/>
                      </a:moveTo>
                      <a:lnTo>
                        <a:pt x="0" y="1438"/>
                      </a:lnTo>
                      <a:lnTo>
                        <a:pt x="73" y="1438"/>
                      </a:lnTo>
                      <a:lnTo>
                        <a:pt x="73" y="1677"/>
                      </a:lnTo>
                      <a:lnTo>
                        <a:pt x="0" y="1677"/>
                      </a:lnTo>
                      <a:moveTo>
                        <a:pt x="0" y="1198"/>
                      </a:moveTo>
                      <a:lnTo>
                        <a:pt x="0" y="958"/>
                      </a:lnTo>
                      <a:lnTo>
                        <a:pt x="73" y="958"/>
                      </a:lnTo>
                      <a:lnTo>
                        <a:pt x="73" y="1198"/>
                      </a:lnTo>
                      <a:lnTo>
                        <a:pt x="0" y="1198"/>
                      </a:lnTo>
                      <a:moveTo>
                        <a:pt x="0" y="719"/>
                      </a:moveTo>
                      <a:lnTo>
                        <a:pt x="0" y="479"/>
                      </a:lnTo>
                      <a:lnTo>
                        <a:pt x="73" y="479"/>
                      </a:lnTo>
                      <a:lnTo>
                        <a:pt x="73" y="719"/>
                      </a:lnTo>
                      <a:lnTo>
                        <a:pt x="0" y="719"/>
                      </a:lnTo>
                      <a:moveTo>
                        <a:pt x="0" y="240"/>
                      </a:moveTo>
                      <a:lnTo>
                        <a:pt x="0" y="0"/>
                      </a:lnTo>
                      <a:lnTo>
                        <a:pt x="73" y="0"/>
                      </a:lnTo>
                      <a:lnTo>
                        <a:pt x="73" y="240"/>
                      </a:lnTo>
                      <a:lnTo>
                        <a:pt x="0" y="24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8"/>
                <p:cNvSpPr/>
                <p:nvPr/>
              </p:nvSpPr>
              <p:spPr>
                <a:xfrm flipH="1" rot="-5400000">
                  <a:off x="7604940" y="3758018"/>
                  <a:ext cx="29265" cy="1415534"/>
                </a:xfrm>
                <a:custGeom>
                  <a:rect b="b" l="l" r="r" t="t"/>
                  <a:pathLst>
                    <a:path extrusionOk="0" h="3531" w="73">
                      <a:moveTo>
                        <a:pt x="0" y="3531"/>
                      </a:moveTo>
                      <a:lnTo>
                        <a:pt x="0" y="0"/>
                      </a:lnTo>
                      <a:lnTo>
                        <a:pt x="73" y="0"/>
                      </a:lnTo>
                      <a:lnTo>
                        <a:pt x="7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8"/>
                <p:cNvSpPr/>
                <p:nvPr/>
              </p:nvSpPr>
              <p:spPr>
                <a:xfrm flipH="1" rot="-5400000">
                  <a:off x="7606945" y="3208802"/>
                  <a:ext cx="25256" cy="1415534"/>
                </a:xfrm>
                <a:custGeom>
                  <a:rect b="b" l="l" r="r" t="t"/>
                  <a:pathLst>
                    <a:path extrusionOk="0" h="3531" w="63">
                      <a:moveTo>
                        <a:pt x="0" y="3531"/>
                      </a:moveTo>
                      <a:lnTo>
                        <a:pt x="0" y="0"/>
                      </a:lnTo>
                      <a:lnTo>
                        <a:pt x="63" y="0"/>
                      </a:lnTo>
                      <a:lnTo>
                        <a:pt x="6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3" name="Google Shape;133;p8"/>
              <p:cNvGrpSpPr/>
              <p:nvPr/>
            </p:nvGrpSpPr>
            <p:grpSpPr>
              <a:xfrm>
                <a:off x="4957861" y="4476816"/>
                <a:ext cx="1415534" cy="576476"/>
                <a:chOff x="6911806" y="3903941"/>
                <a:chExt cx="1415534" cy="576476"/>
              </a:xfrm>
            </p:grpSpPr>
            <p:sp>
              <p:nvSpPr>
                <p:cNvPr id="134" name="Google Shape;134;p8"/>
                <p:cNvSpPr/>
                <p:nvPr/>
              </p:nvSpPr>
              <p:spPr>
                <a:xfrm flipH="1" rot="-5400000">
                  <a:off x="7343964" y="3484210"/>
                  <a:ext cx="551217" cy="1415534"/>
                </a:xfrm>
                <a:custGeom>
                  <a:rect b="b" l="l" r="r" t="t"/>
                  <a:pathLst>
                    <a:path extrusionOk="0" h="3531" w="1375">
                      <a:moveTo>
                        <a:pt x="1375" y="3531"/>
                      </a:moveTo>
                      <a:lnTo>
                        <a:pt x="0" y="3531"/>
                      </a:lnTo>
                      <a:lnTo>
                        <a:pt x="0" y="0"/>
                      </a:lnTo>
                      <a:lnTo>
                        <a:pt x="1375" y="0"/>
                      </a:lnTo>
                      <a:lnTo>
                        <a:pt x="1375" y="3531"/>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8"/>
                <p:cNvSpPr/>
                <p:nvPr/>
              </p:nvSpPr>
              <p:spPr>
                <a:xfrm flipH="1" rot="-5400000">
                  <a:off x="7594517" y="3563587"/>
                  <a:ext cx="29265" cy="1252773"/>
                </a:xfrm>
                <a:custGeom>
                  <a:rect b="b" l="l" r="r" t="t"/>
                  <a:pathLst>
                    <a:path extrusionOk="0" h="3125" w="73">
                      <a:moveTo>
                        <a:pt x="0" y="3125"/>
                      </a:moveTo>
                      <a:lnTo>
                        <a:pt x="0" y="2886"/>
                      </a:lnTo>
                      <a:lnTo>
                        <a:pt x="73" y="2886"/>
                      </a:lnTo>
                      <a:lnTo>
                        <a:pt x="73" y="3125"/>
                      </a:lnTo>
                      <a:lnTo>
                        <a:pt x="0" y="3125"/>
                      </a:lnTo>
                      <a:moveTo>
                        <a:pt x="0" y="2646"/>
                      </a:moveTo>
                      <a:lnTo>
                        <a:pt x="0" y="2406"/>
                      </a:lnTo>
                      <a:lnTo>
                        <a:pt x="73" y="2406"/>
                      </a:lnTo>
                      <a:lnTo>
                        <a:pt x="73" y="2646"/>
                      </a:lnTo>
                      <a:lnTo>
                        <a:pt x="0" y="2646"/>
                      </a:lnTo>
                      <a:moveTo>
                        <a:pt x="0" y="2156"/>
                      </a:moveTo>
                      <a:lnTo>
                        <a:pt x="0" y="1917"/>
                      </a:lnTo>
                      <a:lnTo>
                        <a:pt x="73" y="1917"/>
                      </a:lnTo>
                      <a:lnTo>
                        <a:pt x="73" y="2156"/>
                      </a:lnTo>
                      <a:lnTo>
                        <a:pt x="0" y="2156"/>
                      </a:lnTo>
                      <a:moveTo>
                        <a:pt x="0" y="1677"/>
                      </a:moveTo>
                      <a:lnTo>
                        <a:pt x="0" y="1438"/>
                      </a:lnTo>
                      <a:lnTo>
                        <a:pt x="73" y="1438"/>
                      </a:lnTo>
                      <a:lnTo>
                        <a:pt x="73" y="1677"/>
                      </a:lnTo>
                      <a:lnTo>
                        <a:pt x="0" y="1677"/>
                      </a:lnTo>
                      <a:moveTo>
                        <a:pt x="0" y="1198"/>
                      </a:moveTo>
                      <a:lnTo>
                        <a:pt x="0" y="958"/>
                      </a:lnTo>
                      <a:lnTo>
                        <a:pt x="73" y="958"/>
                      </a:lnTo>
                      <a:lnTo>
                        <a:pt x="73" y="1198"/>
                      </a:lnTo>
                      <a:lnTo>
                        <a:pt x="0" y="1198"/>
                      </a:lnTo>
                      <a:moveTo>
                        <a:pt x="0" y="719"/>
                      </a:moveTo>
                      <a:lnTo>
                        <a:pt x="0" y="479"/>
                      </a:lnTo>
                      <a:lnTo>
                        <a:pt x="73" y="479"/>
                      </a:lnTo>
                      <a:lnTo>
                        <a:pt x="73" y="719"/>
                      </a:lnTo>
                      <a:lnTo>
                        <a:pt x="0" y="719"/>
                      </a:lnTo>
                      <a:moveTo>
                        <a:pt x="0" y="240"/>
                      </a:moveTo>
                      <a:lnTo>
                        <a:pt x="0" y="0"/>
                      </a:lnTo>
                      <a:lnTo>
                        <a:pt x="73" y="0"/>
                      </a:lnTo>
                      <a:lnTo>
                        <a:pt x="73" y="240"/>
                      </a:lnTo>
                      <a:lnTo>
                        <a:pt x="0" y="24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8"/>
                <p:cNvSpPr/>
                <p:nvPr/>
              </p:nvSpPr>
              <p:spPr>
                <a:xfrm flipH="1" rot="-5400000">
                  <a:off x="7604940" y="3758018"/>
                  <a:ext cx="29265" cy="1415534"/>
                </a:xfrm>
                <a:custGeom>
                  <a:rect b="b" l="l" r="r" t="t"/>
                  <a:pathLst>
                    <a:path extrusionOk="0" h="3531" w="73">
                      <a:moveTo>
                        <a:pt x="0" y="3531"/>
                      </a:moveTo>
                      <a:lnTo>
                        <a:pt x="0" y="0"/>
                      </a:lnTo>
                      <a:lnTo>
                        <a:pt x="73" y="0"/>
                      </a:lnTo>
                      <a:lnTo>
                        <a:pt x="7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8"/>
                <p:cNvSpPr/>
                <p:nvPr/>
              </p:nvSpPr>
              <p:spPr>
                <a:xfrm flipH="1" rot="-5400000">
                  <a:off x="7606945" y="3208802"/>
                  <a:ext cx="25256" cy="1415534"/>
                </a:xfrm>
                <a:custGeom>
                  <a:rect b="b" l="l" r="r" t="t"/>
                  <a:pathLst>
                    <a:path extrusionOk="0" h="3531" w="63">
                      <a:moveTo>
                        <a:pt x="0" y="3531"/>
                      </a:moveTo>
                      <a:lnTo>
                        <a:pt x="0" y="0"/>
                      </a:lnTo>
                      <a:lnTo>
                        <a:pt x="63" y="0"/>
                      </a:lnTo>
                      <a:lnTo>
                        <a:pt x="6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8" name="Google Shape;138;p8"/>
              <p:cNvGrpSpPr/>
              <p:nvPr/>
            </p:nvGrpSpPr>
            <p:grpSpPr>
              <a:xfrm flipH="1">
                <a:off x="3562476" y="4478816"/>
                <a:ext cx="1415534" cy="576476"/>
                <a:chOff x="6911806" y="3903941"/>
                <a:chExt cx="1415534" cy="576476"/>
              </a:xfrm>
            </p:grpSpPr>
            <p:sp>
              <p:nvSpPr>
                <p:cNvPr id="139" name="Google Shape;139;p8"/>
                <p:cNvSpPr/>
                <p:nvPr/>
              </p:nvSpPr>
              <p:spPr>
                <a:xfrm flipH="1" rot="-5400000">
                  <a:off x="7343964" y="3484210"/>
                  <a:ext cx="551217" cy="1415534"/>
                </a:xfrm>
                <a:custGeom>
                  <a:rect b="b" l="l" r="r" t="t"/>
                  <a:pathLst>
                    <a:path extrusionOk="0" h="3531" w="1375">
                      <a:moveTo>
                        <a:pt x="1375" y="3531"/>
                      </a:moveTo>
                      <a:lnTo>
                        <a:pt x="0" y="3531"/>
                      </a:lnTo>
                      <a:lnTo>
                        <a:pt x="0" y="0"/>
                      </a:lnTo>
                      <a:lnTo>
                        <a:pt x="1375" y="0"/>
                      </a:lnTo>
                      <a:lnTo>
                        <a:pt x="1375" y="3531"/>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8"/>
                <p:cNvSpPr/>
                <p:nvPr/>
              </p:nvSpPr>
              <p:spPr>
                <a:xfrm flipH="1" rot="-5400000">
                  <a:off x="7594517" y="3563587"/>
                  <a:ext cx="29265" cy="1252773"/>
                </a:xfrm>
                <a:custGeom>
                  <a:rect b="b" l="l" r="r" t="t"/>
                  <a:pathLst>
                    <a:path extrusionOk="0" h="3125" w="73">
                      <a:moveTo>
                        <a:pt x="0" y="3125"/>
                      </a:moveTo>
                      <a:lnTo>
                        <a:pt x="0" y="2886"/>
                      </a:lnTo>
                      <a:lnTo>
                        <a:pt x="73" y="2886"/>
                      </a:lnTo>
                      <a:lnTo>
                        <a:pt x="73" y="3125"/>
                      </a:lnTo>
                      <a:lnTo>
                        <a:pt x="0" y="3125"/>
                      </a:lnTo>
                      <a:moveTo>
                        <a:pt x="0" y="2646"/>
                      </a:moveTo>
                      <a:lnTo>
                        <a:pt x="0" y="2406"/>
                      </a:lnTo>
                      <a:lnTo>
                        <a:pt x="73" y="2406"/>
                      </a:lnTo>
                      <a:lnTo>
                        <a:pt x="73" y="2646"/>
                      </a:lnTo>
                      <a:lnTo>
                        <a:pt x="0" y="2646"/>
                      </a:lnTo>
                      <a:moveTo>
                        <a:pt x="0" y="2156"/>
                      </a:moveTo>
                      <a:lnTo>
                        <a:pt x="0" y="1917"/>
                      </a:lnTo>
                      <a:lnTo>
                        <a:pt x="73" y="1917"/>
                      </a:lnTo>
                      <a:lnTo>
                        <a:pt x="73" y="2156"/>
                      </a:lnTo>
                      <a:lnTo>
                        <a:pt x="0" y="2156"/>
                      </a:lnTo>
                      <a:moveTo>
                        <a:pt x="0" y="1677"/>
                      </a:moveTo>
                      <a:lnTo>
                        <a:pt x="0" y="1438"/>
                      </a:lnTo>
                      <a:lnTo>
                        <a:pt x="73" y="1438"/>
                      </a:lnTo>
                      <a:lnTo>
                        <a:pt x="73" y="1677"/>
                      </a:lnTo>
                      <a:lnTo>
                        <a:pt x="0" y="1677"/>
                      </a:lnTo>
                      <a:moveTo>
                        <a:pt x="0" y="1198"/>
                      </a:moveTo>
                      <a:lnTo>
                        <a:pt x="0" y="958"/>
                      </a:lnTo>
                      <a:lnTo>
                        <a:pt x="73" y="958"/>
                      </a:lnTo>
                      <a:lnTo>
                        <a:pt x="73" y="1198"/>
                      </a:lnTo>
                      <a:lnTo>
                        <a:pt x="0" y="1198"/>
                      </a:lnTo>
                      <a:moveTo>
                        <a:pt x="0" y="719"/>
                      </a:moveTo>
                      <a:lnTo>
                        <a:pt x="0" y="479"/>
                      </a:lnTo>
                      <a:lnTo>
                        <a:pt x="73" y="479"/>
                      </a:lnTo>
                      <a:lnTo>
                        <a:pt x="73" y="719"/>
                      </a:lnTo>
                      <a:lnTo>
                        <a:pt x="0" y="719"/>
                      </a:lnTo>
                      <a:moveTo>
                        <a:pt x="0" y="240"/>
                      </a:moveTo>
                      <a:lnTo>
                        <a:pt x="0" y="0"/>
                      </a:lnTo>
                      <a:lnTo>
                        <a:pt x="73" y="0"/>
                      </a:lnTo>
                      <a:lnTo>
                        <a:pt x="73" y="240"/>
                      </a:lnTo>
                      <a:lnTo>
                        <a:pt x="0" y="24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8"/>
                <p:cNvSpPr/>
                <p:nvPr/>
              </p:nvSpPr>
              <p:spPr>
                <a:xfrm flipH="1" rot="-5400000">
                  <a:off x="7604940" y="3758018"/>
                  <a:ext cx="29265" cy="1415534"/>
                </a:xfrm>
                <a:custGeom>
                  <a:rect b="b" l="l" r="r" t="t"/>
                  <a:pathLst>
                    <a:path extrusionOk="0" h="3531" w="73">
                      <a:moveTo>
                        <a:pt x="0" y="3531"/>
                      </a:moveTo>
                      <a:lnTo>
                        <a:pt x="0" y="0"/>
                      </a:lnTo>
                      <a:lnTo>
                        <a:pt x="73" y="0"/>
                      </a:lnTo>
                      <a:lnTo>
                        <a:pt x="7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8"/>
                <p:cNvSpPr/>
                <p:nvPr/>
              </p:nvSpPr>
              <p:spPr>
                <a:xfrm flipH="1" rot="-5400000">
                  <a:off x="7606945" y="3208802"/>
                  <a:ext cx="25256" cy="1415534"/>
                </a:xfrm>
                <a:custGeom>
                  <a:rect b="b" l="l" r="r" t="t"/>
                  <a:pathLst>
                    <a:path extrusionOk="0" h="3531" w="63">
                      <a:moveTo>
                        <a:pt x="0" y="3531"/>
                      </a:moveTo>
                      <a:lnTo>
                        <a:pt x="0" y="0"/>
                      </a:lnTo>
                      <a:lnTo>
                        <a:pt x="63" y="0"/>
                      </a:lnTo>
                      <a:lnTo>
                        <a:pt x="6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3" name="Google Shape;143;p8"/>
              <p:cNvGrpSpPr/>
              <p:nvPr/>
            </p:nvGrpSpPr>
            <p:grpSpPr>
              <a:xfrm>
                <a:off x="2187256" y="4478816"/>
                <a:ext cx="1415534" cy="576476"/>
                <a:chOff x="6911806" y="3903941"/>
                <a:chExt cx="1415534" cy="576476"/>
              </a:xfrm>
            </p:grpSpPr>
            <p:sp>
              <p:nvSpPr>
                <p:cNvPr id="144" name="Google Shape;144;p8"/>
                <p:cNvSpPr/>
                <p:nvPr/>
              </p:nvSpPr>
              <p:spPr>
                <a:xfrm flipH="1" rot="-5400000">
                  <a:off x="7343964" y="3484210"/>
                  <a:ext cx="551217" cy="1415534"/>
                </a:xfrm>
                <a:custGeom>
                  <a:rect b="b" l="l" r="r" t="t"/>
                  <a:pathLst>
                    <a:path extrusionOk="0" h="3531" w="1375">
                      <a:moveTo>
                        <a:pt x="1375" y="3531"/>
                      </a:moveTo>
                      <a:lnTo>
                        <a:pt x="0" y="3531"/>
                      </a:lnTo>
                      <a:lnTo>
                        <a:pt x="0" y="0"/>
                      </a:lnTo>
                      <a:lnTo>
                        <a:pt x="1375" y="0"/>
                      </a:lnTo>
                      <a:lnTo>
                        <a:pt x="1375" y="3531"/>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8"/>
                <p:cNvSpPr/>
                <p:nvPr/>
              </p:nvSpPr>
              <p:spPr>
                <a:xfrm flipH="1" rot="-5400000">
                  <a:off x="7594517" y="3563587"/>
                  <a:ext cx="29265" cy="1252773"/>
                </a:xfrm>
                <a:custGeom>
                  <a:rect b="b" l="l" r="r" t="t"/>
                  <a:pathLst>
                    <a:path extrusionOk="0" h="3125" w="73">
                      <a:moveTo>
                        <a:pt x="0" y="3125"/>
                      </a:moveTo>
                      <a:lnTo>
                        <a:pt x="0" y="2886"/>
                      </a:lnTo>
                      <a:lnTo>
                        <a:pt x="73" y="2886"/>
                      </a:lnTo>
                      <a:lnTo>
                        <a:pt x="73" y="3125"/>
                      </a:lnTo>
                      <a:lnTo>
                        <a:pt x="0" y="3125"/>
                      </a:lnTo>
                      <a:moveTo>
                        <a:pt x="0" y="2646"/>
                      </a:moveTo>
                      <a:lnTo>
                        <a:pt x="0" y="2406"/>
                      </a:lnTo>
                      <a:lnTo>
                        <a:pt x="73" y="2406"/>
                      </a:lnTo>
                      <a:lnTo>
                        <a:pt x="73" y="2646"/>
                      </a:lnTo>
                      <a:lnTo>
                        <a:pt x="0" y="2646"/>
                      </a:lnTo>
                      <a:moveTo>
                        <a:pt x="0" y="2156"/>
                      </a:moveTo>
                      <a:lnTo>
                        <a:pt x="0" y="1917"/>
                      </a:lnTo>
                      <a:lnTo>
                        <a:pt x="73" y="1917"/>
                      </a:lnTo>
                      <a:lnTo>
                        <a:pt x="73" y="2156"/>
                      </a:lnTo>
                      <a:lnTo>
                        <a:pt x="0" y="2156"/>
                      </a:lnTo>
                      <a:moveTo>
                        <a:pt x="0" y="1677"/>
                      </a:moveTo>
                      <a:lnTo>
                        <a:pt x="0" y="1438"/>
                      </a:lnTo>
                      <a:lnTo>
                        <a:pt x="73" y="1438"/>
                      </a:lnTo>
                      <a:lnTo>
                        <a:pt x="73" y="1677"/>
                      </a:lnTo>
                      <a:lnTo>
                        <a:pt x="0" y="1677"/>
                      </a:lnTo>
                      <a:moveTo>
                        <a:pt x="0" y="1198"/>
                      </a:moveTo>
                      <a:lnTo>
                        <a:pt x="0" y="958"/>
                      </a:lnTo>
                      <a:lnTo>
                        <a:pt x="73" y="958"/>
                      </a:lnTo>
                      <a:lnTo>
                        <a:pt x="73" y="1198"/>
                      </a:lnTo>
                      <a:lnTo>
                        <a:pt x="0" y="1198"/>
                      </a:lnTo>
                      <a:moveTo>
                        <a:pt x="0" y="719"/>
                      </a:moveTo>
                      <a:lnTo>
                        <a:pt x="0" y="479"/>
                      </a:lnTo>
                      <a:lnTo>
                        <a:pt x="73" y="479"/>
                      </a:lnTo>
                      <a:lnTo>
                        <a:pt x="73" y="719"/>
                      </a:lnTo>
                      <a:lnTo>
                        <a:pt x="0" y="719"/>
                      </a:lnTo>
                      <a:moveTo>
                        <a:pt x="0" y="240"/>
                      </a:moveTo>
                      <a:lnTo>
                        <a:pt x="0" y="0"/>
                      </a:lnTo>
                      <a:lnTo>
                        <a:pt x="73" y="0"/>
                      </a:lnTo>
                      <a:lnTo>
                        <a:pt x="73" y="240"/>
                      </a:lnTo>
                      <a:lnTo>
                        <a:pt x="0" y="24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8"/>
                <p:cNvSpPr/>
                <p:nvPr/>
              </p:nvSpPr>
              <p:spPr>
                <a:xfrm flipH="1" rot="-5400000">
                  <a:off x="7604940" y="3758018"/>
                  <a:ext cx="29265" cy="1415534"/>
                </a:xfrm>
                <a:custGeom>
                  <a:rect b="b" l="l" r="r" t="t"/>
                  <a:pathLst>
                    <a:path extrusionOk="0" h="3531" w="73">
                      <a:moveTo>
                        <a:pt x="0" y="3531"/>
                      </a:moveTo>
                      <a:lnTo>
                        <a:pt x="0" y="0"/>
                      </a:lnTo>
                      <a:lnTo>
                        <a:pt x="73" y="0"/>
                      </a:lnTo>
                      <a:lnTo>
                        <a:pt x="7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8"/>
                <p:cNvSpPr/>
                <p:nvPr/>
              </p:nvSpPr>
              <p:spPr>
                <a:xfrm flipH="1" rot="-5400000">
                  <a:off x="7606945" y="3208802"/>
                  <a:ext cx="25256" cy="1415534"/>
                </a:xfrm>
                <a:custGeom>
                  <a:rect b="b" l="l" r="r" t="t"/>
                  <a:pathLst>
                    <a:path extrusionOk="0" h="3531" w="63">
                      <a:moveTo>
                        <a:pt x="0" y="3531"/>
                      </a:moveTo>
                      <a:lnTo>
                        <a:pt x="0" y="0"/>
                      </a:lnTo>
                      <a:lnTo>
                        <a:pt x="63" y="0"/>
                      </a:lnTo>
                      <a:lnTo>
                        <a:pt x="6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8" name="Google Shape;148;p8"/>
              <p:cNvGrpSpPr/>
              <p:nvPr/>
            </p:nvGrpSpPr>
            <p:grpSpPr>
              <a:xfrm>
                <a:off x="816881" y="4478816"/>
                <a:ext cx="1415534" cy="576476"/>
                <a:chOff x="6911806" y="3903941"/>
                <a:chExt cx="1415534" cy="576476"/>
              </a:xfrm>
            </p:grpSpPr>
            <p:sp>
              <p:nvSpPr>
                <p:cNvPr id="149" name="Google Shape;149;p8"/>
                <p:cNvSpPr/>
                <p:nvPr/>
              </p:nvSpPr>
              <p:spPr>
                <a:xfrm flipH="1" rot="-5400000">
                  <a:off x="7343964" y="3484210"/>
                  <a:ext cx="551217" cy="1415534"/>
                </a:xfrm>
                <a:custGeom>
                  <a:rect b="b" l="l" r="r" t="t"/>
                  <a:pathLst>
                    <a:path extrusionOk="0" h="3531" w="1375">
                      <a:moveTo>
                        <a:pt x="1375" y="3531"/>
                      </a:moveTo>
                      <a:lnTo>
                        <a:pt x="0" y="3531"/>
                      </a:lnTo>
                      <a:lnTo>
                        <a:pt x="0" y="0"/>
                      </a:lnTo>
                      <a:lnTo>
                        <a:pt x="1375" y="0"/>
                      </a:lnTo>
                      <a:lnTo>
                        <a:pt x="1375" y="3531"/>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8"/>
                <p:cNvSpPr/>
                <p:nvPr/>
              </p:nvSpPr>
              <p:spPr>
                <a:xfrm flipH="1" rot="-5400000">
                  <a:off x="7594517" y="3563587"/>
                  <a:ext cx="29265" cy="1252773"/>
                </a:xfrm>
                <a:custGeom>
                  <a:rect b="b" l="l" r="r" t="t"/>
                  <a:pathLst>
                    <a:path extrusionOk="0" h="3125" w="73">
                      <a:moveTo>
                        <a:pt x="0" y="3125"/>
                      </a:moveTo>
                      <a:lnTo>
                        <a:pt x="0" y="2886"/>
                      </a:lnTo>
                      <a:lnTo>
                        <a:pt x="73" y="2886"/>
                      </a:lnTo>
                      <a:lnTo>
                        <a:pt x="73" y="3125"/>
                      </a:lnTo>
                      <a:lnTo>
                        <a:pt x="0" y="3125"/>
                      </a:lnTo>
                      <a:moveTo>
                        <a:pt x="0" y="2646"/>
                      </a:moveTo>
                      <a:lnTo>
                        <a:pt x="0" y="2406"/>
                      </a:lnTo>
                      <a:lnTo>
                        <a:pt x="73" y="2406"/>
                      </a:lnTo>
                      <a:lnTo>
                        <a:pt x="73" y="2646"/>
                      </a:lnTo>
                      <a:lnTo>
                        <a:pt x="0" y="2646"/>
                      </a:lnTo>
                      <a:moveTo>
                        <a:pt x="0" y="2156"/>
                      </a:moveTo>
                      <a:lnTo>
                        <a:pt x="0" y="1917"/>
                      </a:lnTo>
                      <a:lnTo>
                        <a:pt x="73" y="1917"/>
                      </a:lnTo>
                      <a:lnTo>
                        <a:pt x="73" y="2156"/>
                      </a:lnTo>
                      <a:lnTo>
                        <a:pt x="0" y="2156"/>
                      </a:lnTo>
                      <a:moveTo>
                        <a:pt x="0" y="1677"/>
                      </a:moveTo>
                      <a:lnTo>
                        <a:pt x="0" y="1438"/>
                      </a:lnTo>
                      <a:lnTo>
                        <a:pt x="73" y="1438"/>
                      </a:lnTo>
                      <a:lnTo>
                        <a:pt x="73" y="1677"/>
                      </a:lnTo>
                      <a:lnTo>
                        <a:pt x="0" y="1677"/>
                      </a:lnTo>
                      <a:moveTo>
                        <a:pt x="0" y="1198"/>
                      </a:moveTo>
                      <a:lnTo>
                        <a:pt x="0" y="958"/>
                      </a:lnTo>
                      <a:lnTo>
                        <a:pt x="73" y="958"/>
                      </a:lnTo>
                      <a:lnTo>
                        <a:pt x="73" y="1198"/>
                      </a:lnTo>
                      <a:lnTo>
                        <a:pt x="0" y="1198"/>
                      </a:lnTo>
                      <a:moveTo>
                        <a:pt x="0" y="719"/>
                      </a:moveTo>
                      <a:lnTo>
                        <a:pt x="0" y="479"/>
                      </a:lnTo>
                      <a:lnTo>
                        <a:pt x="73" y="479"/>
                      </a:lnTo>
                      <a:lnTo>
                        <a:pt x="73" y="719"/>
                      </a:lnTo>
                      <a:lnTo>
                        <a:pt x="0" y="719"/>
                      </a:lnTo>
                      <a:moveTo>
                        <a:pt x="0" y="240"/>
                      </a:moveTo>
                      <a:lnTo>
                        <a:pt x="0" y="0"/>
                      </a:lnTo>
                      <a:lnTo>
                        <a:pt x="73" y="0"/>
                      </a:lnTo>
                      <a:lnTo>
                        <a:pt x="73" y="240"/>
                      </a:lnTo>
                      <a:lnTo>
                        <a:pt x="0" y="24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8"/>
                <p:cNvSpPr/>
                <p:nvPr/>
              </p:nvSpPr>
              <p:spPr>
                <a:xfrm flipH="1" rot="-5400000">
                  <a:off x="7604940" y="3758018"/>
                  <a:ext cx="29265" cy="1415534"/>
                </a:xfrm>
                <a:custGeom>
                  <a:rect b="b" l="l" r="r" t="t"/>
                  <a:pathLst>
                    <a:path extrusionOk="0" h="3531" w="73">
                      <a:moveTo>
                        <a:pt x="0" y="3531"/>
                      </a:moveTo>
                      <a:lnTo>
                        <a:pt x="0" y="0"/>
                      </a:lnTo>
                      <a:lnTo>
                        <a:pt x="73" y="0"/>
                      </a:lnTo>
                      <a:lnTo>
                        <a:pt x="7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8"/>
                <p:cNvSpPr/>
                <p:nvPr/>
              </p:nvSpPr>
              <p:spPr>
                <a:xfrm flipH="1" rot="-5400000">
                  <a:off x="7606945" y="3208802"/>
                  <a:ext cx="25256" cy="1415534"/>
                </a:xfrm>
                <a:custGeom>
                  <a:rect b="b" l="l" r="r" t="t"/>
                  <a:pathLst>
                    <a:path extrusionOk="0" h="3531" w="63">
                      <a:moveTo>
                        <a:pt x="0" y="3531"/>
                      </a:moveTo>
                      <a:lnTo>
                        <a:pt x="0" y="0"/>
                      </a:lnTo>
                      <a:lnTo>
                        <a:pt x="63" y="0"/>
                      </a:lnTo>
                      <a:lnTo>
                        <a:pt x="6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3" name="Google Shape;153;p8"/>
              <p:cNvGrpSpPr/>
              <p:nvPr/>
            </p:nvGrpSpPr>
            <p:grpSpPr>
              <a:xfrm>
                <a:off x="-573259" y="4476816"/>
                <a:ext cx="1415534" cy="576476"/>
                <a:chOff x="6911806" y="3903941"/>
                <a:chExt cx="1415534" cy="576476"/>
              </a:xfrm>
            </p:grpSpPr>
            <p:sp>
              <p:nvSpPr>
                <p:cNvPr id="154" name="Google Shape;154;p8"/>
                <p:cNvSpPr/>
                <p:nvPr/>
              </p:nvSpPr>
              <p:spPr>
                <a:xfrm flipH="1" rot="-5400000">
                  <a:off x="7343964" y="3484210"/>
                  <a:ext cx="551217" cy="1415534"/>
                </a:xfrm>
                <a:custGeom>
                  <a:rect b="b" l="l" r="r" t="t"/>
                  <a:pathLst>
                    <a:path extrusionOk="0" h="3531" w="1375">
                      <a:moveTo>
                        <a:pt x="1375" y="3531"/>
                      </a:moveTo>
                      <a:lnTo>
                        <a:pt x="0" y="3531"/>
                      </a:lnTo>
                      <a:lnTo>
                        <a:pt x="0" y="0"/>
                      </a:lnTo>
                      <a:lnTo>
                        <a:pt x="1375" y="0"/>
                      </a:lnTo>
                      <a:lnTo>
                        <a:pt x="1375" y="3531"/>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8"/>
                <p:cNvSpPr/>
                <p:nvPr/>
              </p:nvSpPr>
              <p:spPr>
                <a:xfrm flipH="1" rot="-5400000">
                  <a:off x="7594517" y="3563587"/>
                  <a:ext cx="29265" cy="1252773"/>
                </a:xfrm>
                <a:custGeom>
                  <a:rect b="b" l="l" r="r" t="t"/>
                  <a:pathLst>
                    <a:path extrusionOk="0" h="3125" w="73">
                      <a:moveTo>
                        <a:pt x="0" y="3125"/>
                      </a:moveTo>
                      <a:lnTo>
                        <a:pt x="0" y="2886"/>
                      </a:lnTo>
                      <a:lnTo>
                        <a:pt x="73" y="2886"/>
                      </a:lnTo>
                      <a:lnTo>
                        <a:pt x="73" y="3125"/>
                      </a:lnTo>
                      <a:lnTo>
                        <a:pt x="0" y="3125"/>
                      </a:lnTo>
                      <a:moveTo>
                        <a:pt x="0" y="2646"/>
                      </a:moveTo>
                      <a:lnTo>
                        <a:pt x="0" y="2406"/>
                      </a:lnTo>
                      <a:lnTo>
                        <a:pt x="73" y="2406"/>
                      </a:lnTo>
                      <a:lnTo>
                        <a:pt x="73" y="2646"/>
                      </a:lnTo>
                      <a:lnTo>
                        <a:pt x="0" y="2646"/>
                      </a:lnTo>
                      <a:moveTo>
                        <a:pt x="0" y="2156"/>
                      </a:moveTo>
                      <a:lnTo>
                        <a:pt x="0" y="1917"/>
                      </a:lnTo>
                      <a:lnTo>
                        <a:pt x="73" y="1917"/>
                      </a:lnTo>
                      <a:lnTo>
                        <a:pt x="73" y="2156"/>
                      </a:lnTo>
                      <a:lnTo>
                        <a:pt x="0" y="2156"/>
                      </a:lnTo>
                      <a:moveTo>
                        <a:pt x="0" y="1677"/>
                      </a:moveTo>
                      <a:lnTo>
                        <a:pt x="0" y="1438"/>
                      </a:lnTo>
                      <a:lnTo>
                        <a:pt x="73" y="1438"/>
                      </a:lnTo>
                      <a:lnTo>
                        <a:pt x="73" y="1677"/>
                      </a:lnTo>
                      <a:lnTo>
                        <a:pt x="0" y="1677"/>
                      </a:lnTo>
                      <a:moveTo>
                        <a:pt x="0" y="1198"/>
                      </a:moveTo>
                      <a:lnTo>
                        <a:pt x="0" y="958"/>
                      </a:lnTo>
                      <a:lnTo>
                        <a:pt x="73" y="958"/>
                      </a:lnTo>
                      <a:lnTo>
                        <a:pt x="73" y="1198"/>
                      </a:lnTo>
                      <a:lnTo>
                        <a:pt x="0" y="1198"/>
                      </a:lnTo>
                      <a:moveTo>
                        <a:pt x="0" y="719"/>
                      </a:moveTo>
                      <a:lnTo>
                        <a:pt x="0" y="479"/>
                      </a:lnTo>
                      <a:lnTo>
                        <a:pt x="73" y="479"/>
                      </a:lnTo>
                      <a:lnTo>
                        <a:pt x="73" y="719"/>
                      </a:lnTo>
                      <a:lnTo>
                        <a:pt x="0" y="719"/>
                      </a:lnTo>
                      <a:moveTo>
                        <a:pt x="0" y="240"/>
                      </a:moveTo>
                      <a:lnTo>
                        <a:pt x="0" y="0"/>
                      </a:lnTo>
                      <a:lnTo>
                        <a:pt x="73" y="0"/>
                      </a:lnTo>
                      <a:lnTo>
                        <a:pt x="73" y="240"/>
                      </a:lnTo>
                      <a:lnTo>
                        <a:pt x="0" y="24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8"/>
                <p:cNvSpPr/>
                <p:nvPr/>
              </p:nvSpPr>
              <p:spPr>
                <a:xfrm flipH="1" rot="-5400000">
                  <a:off x="7604940" y="3758018"/>
                  <a:ext cx="29265" cy="1415534"/>
                </a:xfrm>
                <a:custGeom>
                  <a:rect b="b" l="l" r="r" t="t"/>
                  <a:pathLst>
                    <a:path extrusionOk="0" h="3531" w="73">
                      <a:moveTo>
                        <a:pt x="0" y="3531"/>
                      </a:moveTo>
                      <a:lnTo>
                        <a:pt x="0" y="0"/>
                      </a:lnTo>
                      <a:lnTo>
                        <a:pt x="73" y="0"/>
                      </a:lnTo>
                      <a:lnTo>
                        <a:pt x="7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8"/>
                <p:cNvSpPr/>
                <p:nvPr/>
              </p:nvSpPr>
              <p:spPr>
                <a:xfrm flipH="1" rot="-5400000">
                  <a:off x="7606945" y="3208802"/>
                  <a:ext cx="25256" cy="1415534"/>
                </a:xfrm>
                <a:custGeom>
                  <a:rect b="b" l="l" r="r" t="t"/>
                  <a:pathLst>
                    <a:path extrusionOk="0" h="3531" w="63">
                      <a:moveTo>
                        <a:pt x="0" y="3531"/>
                      </a:moveTo>
                      <a:lnTo>
                        <a:pt x="0" y="0"/>
                      </a:lnTo>
                      <a:lnTo>
                        <a:pt x="63" y="0"/>
                      </a:lnTo>
                      <a:lnTo>
                        <a:pt x="63" y="3531"/>
                      </a:lnTo>
                      <a:lnTo>
                        <a:pt x="0" y="353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58" name="Google Shape;158;p8"/>
            <p:cNvGrpSpPr/>
            <p:nvPr/>
          </p:nvGrpSpPr>
          <p:grpSpPr>
            <a:xfrm rot="-5400000">
              <a:off x="7102046" y="-591802"/>
              <a:ext cx="1019351" cy="2084422"/>
              <a:chOff x="8171096" y="3059073"/>
              <a:chExt cx="1019351" cy="2084422"/>
            </a:xfrm>
          </p:grpSpPr>
          <p:sp>
            <p:nvSpPr>
              <p:cNvPr id="159" name="Google Shape;159;p8"/>
              <p:cNvSpPr/>
              <p:nvPr/>
            </p:nvSpPr>
            <p:spPr>
              <a:xfrm>
                <a:off x="8181422" y="3069399"/>
                <a:ext cx="1003616" cy="2058853"/>
              </a:xfrm>
              <a:custGeom>
                <a:rect b="b" l="l" r="r" t="t"/>
                <a:pathLst>
                  <a:path extrusionOk="0" h="4187" w="2041">
                    <a:moveTo>
                      <a:pt x="2041" y="3145"/>
                    </a:moveTo>
                    <a:lnTo>
                      <a:pt x="2041" y="3145"/>
                    </a:lnTo>
                    <a:cubicBezTo>
                      <a:pt x="2000" y="4187"/>
                      <a:pt x="2000" y="4187"/>
                      <a:pt x="2000" y="4187"/>
                    </a:cubicBezTo>
                    <a:cubicBezTo>
                      <a:pt x="1041" y="4145"/>
                      <a:pt x="260" y="3468"/>
                      <a:pt x="52" y="2573"/>
                    </a:cubicBezTo>
                    <a:cubicBezTo>
                      <a:pt x="20" y="2417"/>
                      <a:pt x="0" y="2260"/>
                      <a:pt x="0" y="2094"/>
                    </a:cubicBezTo>
                    <a:cubicBezTo>
                      <a:pt x="0" y="969"/>
                      <a:pt x="875" y="52"/>
                      <a:pt x="2000" y="0"/>
                    </a:cubicBezTo>
                    <a:cubicBezTo>
                      <a:pt x="2041" y="1042"/>
                      <a:pt x="2041" y="1042"/>
                      <a:pt x="2041" y="1042"/>
                    </a:cubicBezTo>
                    <a:cubicBezTo>
                      <a:pt x="1479" y="1063"/>
                      <a:pt x="1041" y="1531"/>
                      <a:pt x="1041" y="2094"/>
                    </a:cubicBezTo>
                    <a:cubicBezTo>
                      <a:pt x="1041" y="2125"/>
                      <a:pt x="1041" y="2146"/>
                      <a:pt x="1041" y="2167"/>
                    </a:cubicBezTo>
                    <a:cubicBezTo>
                      <a:pt x="1083" y="2698"/>
                      <a:pt x="1510" y="3124"/>
                      <a:pt x="2041" y="31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8"/>
              <p:cNvSpPr/>
              <p:nvPr/>
            </p:nvSpPr>
            <p:spPr>
              <a:xfrm>
                <a:off x="8421876" y="3310345"/>
                <a:ext cx="752835" cy="1576962"/>
              </a:xfrm>
              <a:custGeom>
                <a:rect b="b" l="l" r="r" t="t"/>
                <a:pathLst>
                  <a:path extrusionOk="0" h="3207" w="1531">
                    <a:moveTo>
                      <a:pt x="1531" y="3207"/>
                    </a:moveTo>
                    <a:lnTo>
                      <a:pt x="1531" y="3207"/>
                    </a:lnTo>
                    <a:cubicBezTo>
                      <a:pt x="1469" y="3207"/>
                      <a:pt x="1406" y="3197"/>
                      <a:pt x="1344" y="3186"/>
                    </a:cubicBezTo>
                    <a:cubicBezTo>
                      <a:pt x="1354" y="3134"/>
                      <a:pt x="1354" y="3134"/>
                      <a:pt x="1354" y="3134"/>
                    </a:cubicBezTo>
                    <a:cubicBezTo>
                      <a:pt x="1417" y="3144"/>
                      <a:pt x="1469" y="3155"/>
                      <a:pt x="1531" y="3155"/>
                    </a:cubicBezTo>
                    <a:lnTo>
                      <a:pt x="1531" y="3207"/>
                    </a:lnTo>
                    <a:moveTo>
                      <a:pt x="1167" y="3144"/>
                    </a:moveTo>
                    <a:lnTo>
                      <a:pt x="1167" y="3144"/>
                    </a:lnTo>
                    <a:cubicBezTo>
                      <a:pt x="1104" y="3124"/>
                      <a:pt x="1052" y="3113"/>
                      <a:pt x="990" y="3082"/>
                    </a:cubicBezTo>
                    <a:cubicBezTo>
                      <a:pt x="1011" y="3040"/>
                      <a:pt x="1011" y="3040"/>
                      <a:pt x="1011" y="3040"/>
                    </a:cubicBezTo>
                    <a:cubicBezTo>
                      <a:pt x="1063" y="3061"/>
                      <a:pt x="1125" y="3082"/>
                      <a:pt x="1177" y="3092"/>
                    </a:cubicBezTo>
                    <a:lnTo>
                      <a:pt x="1167" y="3144"/>
                    </a:lnTo>
                    <a:moveTo>
                      <a:pt x="823" y="2999"/>
                    </a:moveTo>
                    <a:lnTo>
                      <a:pt x="823" y="2999"/>
                    </a:lnTo>
                    <a:cubicBezTo>
                      <a:pt x="771" y="2978"/>
                      <a:pt x="719" y="2936"/>
                      <a:pt x="667" y="2905"/>
                    </a:cubicBezTo>
                    <a:cubicBezTo>
                      <a:pt x="698" y="2863"/>
                      <a:pt x="698" y="2863"/>
                      <a:pt x="698" y="2863"/>
                    </a:cubicBezTo>
                    <a:cubicBezTo>
                      <a:pt x="750" y="2894"/>
                      <a:pt x="802" y="2926"/>
                      <a:pt x="854" y="2957"/>
                    </a:cubicBezTo>
                    <a:lnTo>
                      <a:pt x="823" y="2999"/>
                    </a:lnTo>
                    <a:moveTo>
                      <a:pt x="521" y="2790"/>
                    </a:moveTo>
                    <a:lnTo>
                      <a:pt x="521" y="2790"/>
                    </a:lnTo>
                    <a:cubicBezTo>
                      <a:pt x="479" y="2749"/>
                      <a:pt x="438" y="2697"/>
                      <a:pt x="396" y="2655"/>
                    </a:cubicBezTo>
                    <a:cubicBezTo>
                      <a:pt x="438" y="2624"/>
                      <a:pt x="438" y="2624"/>
                      <a:pt x="438" y="2624"/>
                    </a:cubicBezTo>
                    <a:cubicBezTo>
                      <a:pt x="479" y="2665"/>
                      <a:pt x="521" y="2707"/>
                      <a:pt x="563" y="2749"/>
                    </a:cubicBezTo>
                    <a:lnTo>
                      <a:pt x="521" y="2790"/>
                    </a:lnTo>
                    <a:moveTo>
                      <a:pt x="281" y="2509"/>
                    </a:moveTo>
                    <a:lnTo>
                      <a:pt x="281" y="2509"/>
                    </a:lnTo>
                    <a:cubicBezTo>
                      <a:pt x="250" y="2457"/>
                      <a:pt x="219" y="2405"/>
                      <a:pt x="188" y="2353"/>
                    </a:cubicBezTo>
                    <a:cubicBezTo>
                      <a:pt x="240" y="2322"/>
                      <a:pt x="240" y="2322"/>
                      <a:pt x="240" y="2322"/>
                    </a:cubicBezTo>
                    <a:cubicBezTo>
                      <a:pt x="261" y="2374"/>
                      <a:pt x="292" y="2426"/>
                      <a:pt x="323" y="2478"/>
                    </a:cubicBezTo>
                    <a:lnTo>
                      <a:pt x="281" y="2509"/>
                    </a:lnTo>
                    <a:moveTo>
                      <a:pt x="115" y="2187"/>
                    </a:moveTo>
                    <a:lnTo>
                      <a:pt x="115" y="2187"/>
                    </a:lnTo>
                    <a:cubicBezTo>
                      <a:pt x="94" y="2125"/>
                      <a:pt x="73" y="2062"/>
                      <a:pt x="52" y="2010"/>
                    </a:cubicBezTo>
                    <a:cubicBezTo>
                      <a:pt x="104" y="1989"/>
                      <a:pt x="104" y="1989"/>
                      <a:pt x="104" y="1989"/>
                    </a:cubicBezTo>
                    <a:cubicBezTo>
                      <a:pt x="125" y="2052"/>
                      <a:pt x="136" y="2104"/>
                      <a:pt x="156" y="2166"/>
                    </a:cubicBezTo>
                    <a:lnTo>
                      <a:pt x="115" y="2187"/>
                    </a:lnTo>
                    <a:moveTo>
                      <a:pt x="21" y="1823"/>
                    </a:moveTo>
                    <a:lnTo>
                      <a:pt x="21" y="1823"/>
                    </a:lnTo>
                    <a:cubicBezTo>
                      <a:pt x="11" y="1760"/>
                      <a:pt x="11" y="1698"/>
                      <a:pt x="0" y="1645"/>
                    </a:cubicBezTo>
                    <a:cubicBezTo>
                      <a:pt x="52" y="1635"/>
                      <a:pt x="52" y="1635"/>
                      <a:pt x="52" y="1635"/>
                    </a:cubicBezTo>
                    <a:cubicBezTo>
                      <a:pt x="63" y="1698"/>
                      <a:pt x="63" y="1760"/>
                      <a:pt x="73" y="1823"/>
                    </a:cubicBezTo>
                    <a:lnTo>
                      <a:pt x="21" y="1823"/>
                    </a:lnTo>
                    <a:moveTo>
                      <a:pt x="63" y="1458"/>
                    </a:moveTo>
                    <a:lnTo>
                      <a:pt x="63" y="1458"/>
                    </a:lnTo>
                    <a:cubicBezTo>
                      <a:pt x="11" y="1458"/>
                      <a:pt x="11" y="1458"/>
                      <a:pt x="11" y="1458"/>
                    </a:cubicBezTo>
                    <a:cubicBezTo>
                      <a:pt x="21" y="1395"/>
                      <a:pt x="31" y="1333"/>
                      <a:pt x="42" y="1270"/>
                    </a:cubicBezTo>
                    <a:cubicBezTo>
                      <a:pt x="94" y="1281"/>
                      <a:pt x="94" y="1281"/>
                      <a:pt x="94" y="1281"/>
                    </a:cubicBezTo>
                    <a:cubicBezTo>
                      <a:pt x="73" y="1343"/>
                      <a:pt x="73" y="1406"/>
                      <a:pt x="63" y="1458"/>
                    </a:cubicBezTo>
                    <a:moveTo>
                      <a:pt x="136" y="1114"/>
                    </a:moveTo>
                    <a:lnTo>
                      <a:pt x="136" y="1114"/>
                    </a:lnTo>
                    <a:cubicBezTo>
                      <a:pt x="83" y="1093"/>
                      <a:pt x="83" y="1093"/>
                      <a:pt x="83" y="1093"/>
                    </a:cubicBezTo>
                    <a:cubicBezTo>
                      <a:pt x="104" y="1041"/>
                      <a:pt x="136" y="979"/>
                      <a:pt x="156" y="927"/>
                    </a:cubicBezTo>
                    <a:cubicBezTo>
                      <a:pt x="208" y="948"/>
                      <a:pt x="208" y="948"/>
                      <a:pt x="208" y="948"/>
                    </a:cubicBezTo>
                    <a:cubicBezTo>
                      <a:pt x="177" y="1000"/>
                      <a:pt x="156" y="1052"/>
                      <a:pt x="136" y="1114"/>
                    </a:cubicBezTo>
                    <a:moveTo>
                      <a:pt x="292" y="791"/>
                    </a:moveTo>
                    <a:lnTo>
                      <a:pt x="292" y="791"/>
                    </a:lnTo>
                    <a:cubicBezTo>
                      <a:pt x="240" y="760"/>
                      <a:pt x="240" y="760"/>
                      <a:pt x="240" y="760"/>
                    </a:cubicBezTo>
                    <a:cubicBezTo>
                      <a:pt x="281" y="708"/>
                      <a:pt x="313" y="656"/>
                      <a:pt x="354" y="614"/>
                    </a:cubicBezTo>
                    <a:cubicBezTo>
                      <a:pt x="396" y="645"/>
                      <a:pt x="396" y="645"/>
                      <a:pt x="396" y="645"/>
                    </a:cubicBezTo>
                    <a:cubicBezTo>
                      <a:pt x="354" y="687"/>
                      <a:pt x="323" y="739"/>
                      <a:pt x="292" y="791"/>
                    </a:cubicBezTo>
                    <a:moveTo>
                      <a:pt x="511" y="510"/>
                    </a:moveTo>
                    <a:lnTo>
                      <a:pt x="511" y="510"/>
                    </a:lnTo>
                    <a:cubicBezTo>
                      <a:pt x="479" y="468"/>
                      <a:pt x="479" y="468"/>
                      <a:pt x="479" y="468"/>
                    </a:cubicBezTo>
                    <a:cubicBezTo>
                      <a:pt x="521" y="427"/>
                      <a:pt x="563" y="385"/>
                      <a:pt x="615" y="343"/>
                    </a:cubicBezTo>
                    <a:cubicBezTo>
                      <a:pt x="646" y="385"/>
                      <a:pt x="646" y="385"/>
                      <a:pt x="646" y="385"/>
                    </a:cubicBezTo>
                    <a:cubicBezTo>
                      <a:pt x="594" y="427"/>
                      <a:pt x="552" y="468"/>
                      <a:pt x="511" y="510"/>
                    </a:cubicBezTo>
                    <a:moveTo>
                      <a:pt x="792" y="291"/>
                    </a:moveTo>
                    <a:lnTo>
                      <a:pt x="792" y="291"/>
                    </a:lnTo>
                    <a:cubicBezTo>
                      <a:pt x="761" y="239"/>
                      <a:pt x="761" y="239"/>
                      <a:pt x="761" y="239"/>
                    </a:cubicBezTo>
                    <a:cubicBezTo>
                      <a:pt x="813" y="208"/>
                      <a:pt x="875" y="177"/>
                      <a:pt x="927" y="156"/>
                    </a:cubicBezTo>
                    <a:cubicBezTo>
                      <a:pt x="948" y="198"/>
                      <a:pt x="948" y="198"/>
                      <a:pt x="948" y="198"/>
                    </a:cubicBezTo>
                    <a:cubicBezTo>
                      <a:pt x="896" y="229"/>
                      <a:pt x="844" y="260"/>
                      <a:pt x="792" y="291"/>
                    </a:cubicBezTo>
                    <a:moveTo>
                      <a:pt x="1115" y="135"/>
                    </a:moveTo>
                    <a:lnTo>
                      <a:pt x="1115" y="135"/>
                    </a:lnTo>
                    <a:cubicBezTo>
                      <a:pt x="1094" y="83"/>
                      <a:pt x="1094" y="83"/>
                      <a:pt x="1094" y="83"/>
                    </a:cubicBezTo>
                    <a:cubicBezTo>
                      <a:pt x="1156" y="62"/>
                      <a:pt x="1219" y="52"/>
                      <a:pt x="1271" y="41"/>
                    </a:cubicBezTo>
                    <a:cubicBezTo>
                      <a:pt x="1281" y="83"/>
                      <a:pt x="1281" y="83"/>
                      <a:pt x="1281" y="83"/>
                    </a:cubicBezTo>
                    <a:cubicBezTo>
                      <a:pt x="1229" y="104"/>
                      <a:pt x="1167" y="114"/>
                      <a:pt x="1115" y="135"/>
                    </a:cubicBezTo>
                    <a:moveTo>
                      <a:pt x="1458" y="62"/>
                    </a:moveTo>
                    <a:lnTo>
                      <a:pt x="1458" y="62"/>
                    </a:lnTo>
                    <a:cubicBezTo>
                      <a:pt x="1458" y="10"/>
                      <a:pt x="1458" y="10"/>
                      <a:pt x="1458" y="10"/>
                    </a:cubicBezTo>
                    <a:cubicBezTo>
                      <a:pt x="1479" y="10"/>
                      <a:pt x="1511" y="10"/>
                      <a:pt x="1531" y="0"/>
                    </a:cubicBezTo>
                    <a:cubicBezTo>
                      <a:pt x="1531" y="52"/>
                      <a:pt x="1531" y="52"/>
                      <a:pt x="1531" y="52"/>
                    </a:cubicBezTo>
                    <a:cubicBezTo>
                      <a:pt x="1511" y="52"/>
                      <a:pt x="1490" y="62"/>
                      <a:pt x="1458" y="62"/>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8"/>
              <p:cNvSpPr/>
              <p:nvPr/>
            </p:nvSpPr>
            <p:spPr>
              <a:xfrm>
                <a:off x="8171096" y="3059073"/>
                <a:ext cx="993781" cy="2084422"/>
              </a:xfrm>
              <a:custGeom>
                <a:rect b="b" l="l" r="r" t="t"/>
                <a:pathLst>
                  <a:path extrusionOk="0" h="4239" w="2021">
                    <a:moveTo>
                      <a:pt x="2021" y="4239"/>
                    </a:moveTo>
                    <a:lnTo>
                      <a:pt x="2021" y="4239"/>
                    </a:lnTo>
                    <a:cubicBezTo>
                      <a:pt x="885" y="4187"/>
                      <a:pt x="0" y="3249"/>
                      <a:pt x="0" y="2115"/>
                    </a:cubicBezTo>
                    <a:cubicBezTo>
                      <a:pt x="0" y="979"/>
                      <a:pt x="885" y="52"/>
                      <a:pt x="2021" y="0"/>
                    </a:cubicBezTo>
                    <a:cubicBezTo>
                      <a:pt x="2021" y="52"/>
                      <a:pt x="2021" y="52"/>
                      <a:pt x="2021" y="52"/>
                    </a:cubicBezTo>
                    <a:cubicBezTo>
                      <a:pt x="916" y="104"/>
                      <a:pt x="52" y="1011"/>
                      <a:pt x="52" y="2115"/>
                    </a:cubicBezTo>
                    <a:cubicBezTo>
                      <a:pt x="52" y="3218"/>
                      <a:pt x="916" y="4135"/>
                      <a:pt x="2021" y="4187"/>
                    </a:cubicBezTo>
                    <a:lnTo>
                      <a:pt x="2021" y="4239"/>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8"/>
              <p:cNvSpPr/>
              <p:nvPr/>
            </p:nvSpPr>
            <p:spPr>
              <a:xfrm>
                <a:off x="8678066" y="3566042"/>
                <a:ext cx="512380" cy="1065076"/>
              </a:xfrm>
              <a:custGeom>
                <a:rect b="b" l="l" r="r" t="t"/>
                <a:pathLst>
                  <a:path extrusionOk="0" h="2166" w="1042">
                    <a:moveTo>
                      <a:pt x="1031" y="2166"/>
                    </a:moveTo>
                    <a:lnTo>
                      <a:pt x="1031" y="2166"/>
                    </a:lnTo>
                    <a:cubicBezTo>
                      <a:pt x="458" y="2135"/>
                      <a:pt x="0" y="1667"/>
                      <a:pt x="0" y="1084"/>
                    </a:cubicBezTo>
                    <a:cubicBezTo>
                      <a:pt x="0" y="511"/>
                      <a:pt x="458" y="32"/>
                      <a:pt x="1031" y="0"/>
                    </a:cubicBezTo>
                    <a:cubicBezTo>
                      <a:pt x="1042" y="53"/>
                      <a:pt x="1042" y="53"/>
                      <a:pt x="1042" y="53"/>
                    </a:cubicBezTo>
                    <a:cubicBezTo>
                      <a:pt x="490" y="84"/>
                      <a:pt x="52" y="532"/>
                      <a:pt x="52" y="1084"/>
                    </a:cubicBezTo>
                    <a:cubicBezTo>
                      <a:pt x="52" y="1636"/>
                      <a:pt x="490" y="2083"/>
                      <a:pt x="1042" y="2114"/>
                    </a:cubicBezTo>
                    <a:lnTo>
                      <a:pt x="1031" y="216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63" name="Google Shape;163;p8"/>
          <p:cNvGrpSpPr/>
          <p:nvPr/>
        </p:nvGrpSpPr>
        <p:grpSpPr>
          <a:xfrm>
            <a:off x="385807" y="895955"/>
            <a:ext cx="8325890" cy="2560180"/>
            <a:chOff x="385807" y="895955"/>
            <a:chExt cx="8325890" cy="2560180"/>
          </a:xfrm>
        </p:grpSpPr>
        <p:grpSp>
          <p:nvGrpSpPr>
            <p:cNvPr id="164" name="Google Shape;164;p8"/>
            <p:cNvGrpSpPr/>
            <p:nvPr/>
          </p:nvGrpSpPr>
          <p:grpSpPr>
            <a:xfrm>
              <a:off x="8302258" y="1285905"/>
              <a:ext cx="257040" cy="278280"/>
              <a:chOff x="7261220" y="1635355"/>
              <a:chExt cx="257040" cy="278280"/>
            </a:xfrm>
          </p:grpSpPr>
          <p:sp>
            <p:nvSpPr>
              <p:cNvPr id="165" name="Google Shape;165;p8"/>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8"/>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7" name="Google Shape;167;p8"/>
            <p:cNvGrpSpPr/>
            <p:nvPr/>
          </p:nvGrpSpPr>
          <p:grpSpPr>
            <a:xfrm>
              <a:off x="8454658" y="2732192"/>
              <a:ext cx="257040" cy="278280"/>
              <a:chOff x="7261220" y="1635355"/>
              <a:chExt cx="257040" cy="278280"/>
            </a:xfrm>
          </p:grpSpPr>
          <p:sp>
            <p:nvSpPr>
              <p:cNvPr id="168" name="Google Shape;168;p8"/>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8"/>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70" name="Google Shape;170;p8"/>
            <p:cNvGrpSpPr/>
            <p:nvPr/>
          </p:nvGrpSpPr>
          <p:grpSpPr>
            <a:xfrm>
              <a:off x="385807" y="895955"/>
              <a:ext cx="257040" cy="278280"/>
              <a:chOff x="7261220" y="1635355"/>
              <a:chExt cx="257040" cy="278280"/>
            </a:xfrm>
          </p:grpSpPr>
          <p:sp>
            <p:nvSpPr>
              <p:cNvPr id="171" name="Google Shape;171;p8"/>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8"/>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73" name="Google Shape;173;p8"/>
            <p:cNvGrpSpPr/>
            <p:nvPr/>
          </p:nvGrpSpPr>
          <p:grpSpPr>
            <a:xfrm>
              <a:off x="8350108" y="3177855"/>
              <a:ext cx="257040" cy="278280"/>
              <a:chOff x="7261220" y="1635355"/>
              <a:chExt cx="257040" cy="278280"/>
            </a:xfrm>
          </p:grpSpPr>
          <p:sp>
            <p:nvSpPr>
              <p:cNvPr id="174" name="Google Shape;174;p8"/>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8"/>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6" name="Shape 176"/>
        <p:cNvGrpSpPr/>
        <p:nvPr/>
      </p:nvGrpSpPr>
      <p:grpSpPr>
        <a:xfrm>
          <a:off x="0" y="0"/>
          <a:ext cx="0" cy="0"/>
          <a:chOff x="0" y="0"/>
          <a:chExt cx="0" cy="0"/>
        </a:xfrm>
      </p:grpSpPr>
      <p:sp>
        <p:nvSpPr>
          <p:cNvPr id="177" name="Google Shape;177;p9"/>
          <p:cNvSpPr txBox="1"/>
          <p:nvPr>
            <p:ph idx="1" type="subTitle"/>
          </p:nvPr>
        </p:nvSpPr>
        <p:spPr>
          <a:xfrm>
            <a:off x="917513" y="1556000"/>
            <a:ext cx="3576900" cy="2146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8" name="Google Shape;178;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9"/>
          <p:cNvSpPr txBox="1"/>
          <p:nvPr>
            <p:ph idx="2" type="subTitle"/>
          </p:nvPr>
        </p:nvSpPr>
        <p:spPr>
          <a:xfrm>
            <a:off x="4683013" y="1556000"/>
            <a:ext cx="3576900" cy="2146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80" name="Google Shape;180;p9"/>
          <p:cNvGrpSpPr/>
          <p:nvPr/>
        </p:nvGrpSpPr>
        <p:grpSpPr>
          <a:xfrm flipH="1" rot="5164122">
            <a:off x="-81479" y="4274798"/>
            <a:ext cx="965161" cy="968955"/>
            <a:chOff x="-104329" y="3439125"/>
            <a:chExt cx="1788429" cy="1794796"/>
          </a:xfrm>
        </p:grpSpPr>
        <p:sp>
          <p:nvSpPr>
            <p:cNvPr id="181" name="Google Shape;181;p9"/>
            <p:cNvSpPr/>
            <p:nvPr/>
          </p:nvSpPr>
          <p:spPr>
            <a:xfrm flipH="1">
              <a:off x="-104329" y="3463588"/>
              <a:ext cx="1768993" cy="1764302"/>
            </a:xfrm>
            <a:custGeom>
              <a:rect b="b" l="l" r="r" t="t"/>
              <a:pathLst>
                <a:path extrusionOk="0" h="5265" w="5279">
                  <a:moveTo>
                    <a:pt x="5279" y="10"/>
                  </a:moveTo>
                  <a:lnTo>
                    <a:pt x="5279" y="10"/>
                  </a:lnTo>
                  <a:cubicBezTo>
                    <a:pt x="5168" y="1760"/>
                    <a:pt x="5168" y="1760"/>
                    <a:pt x="5168" y="1760"/>
                  </a:cubicBezTo>
                  <a:cubicBezTo>
                    <a:pt x="5131" y="2628"/>
                    <a:pt x="5131" y="2628"/>
                    <a:pt x="5131" y="2628"/>
                  </a:cubicBezTo>
                  <a:cubicBezTo>
                    <a:pt x="4947" y="2610"/>
                    <a:pt x="4062" y="2591"/>
                    <a:pt x="3361" y="3254"/>
                  </a:cubicBezTo>
                  <a:cubicBezTo>
                    <a:pt x="2587" y="3993"/>
                    <a:pt x="2624" y="5007"/>
                    <a:pt x="2624" y="5117"/>
                  </a:cubicBezTo>
                  <a:cubicBezTo>
                    <a:pt x="5" y="5265"/>
                    <a:pt x="5" y="5265"/>
                    <a:pt x="5" y="5265"/>
                  </a:cubicBezTo>
                  <a:cubicBezTo>
                    <a:pt x="-13" y="4840"/>
                    <a:pt x="-13" y="3605"/>
                    <a:pt x="725" y="2389"/>
                  </a:cubicBezTo>
                  <a:cubicBezTo>
                    <a:pt x="927" y="2038"/>
                    <a:pt x="1205" y="1688"/>
                    <a:pt x="1554" y="1355"/>
                  </a:cubicBezTo>
                  <a:cubicBezTo>
                    <a:pt x="3010" y="-27"/>
                    <a:pt x="4780" y="-27"/>
                    <a:pt x="5279" y="1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9"/>
            <p:cNvSpPr/>
            <p:nvPr/>
          </p:nvSpPr>
          <p:spPr>
            <a:xfrm flipH="1">
              <a:off x="-104329" y="3439125"/>
              <a:ext cx="1788429" cy="1794796"/>
            </a:xfrm>
            <a:custGeom>
              <a:rect b="b" l="l" r="r" t="t"/>
              <a:pathLst>
                <a:path extrusionOk="0" h="5356" w="5337">
                  <a:moveTo>
                    <a:pt x="8" y="5356"/>
                  </a:moveTo>
                  <a:lnTo>
                    <a:pt x="8" y="5356"/>
                  </a:lnTo>
                  <a:cubicBezTo>
                    <a:pt x="-29" y="4802"/>
                    <a:pt x="-10" y="2867"/>
                    <a:pt x="1576" y="1373"/>
                  </a:cubicBezTo>
                  <a:cubicBezTo>
                    <a:pt x="3033" y="-9"/>
                    <a:pt x="4821" y="-29"/>
                    <a:pt x="5337" y="8"/>
                  </a:cubicBezTo>
                  <a:cubicBezTo>
                    <a:pt x="5337" y="138"/>
                    <a:pt x="5337" y="138"/>
                    <a:pt x="5337" y="138"/>
                  </a:cubicBezTo>
                  <a:cubicBezTo>
                    <a:pt x="4838" y="100"/>
                    <a:pt x="3088" y="120"/>
                    <a:pt x="1668" y="1465"/>
                  </a:cubicBezTo>
                  <a:cubicBezTo>
                    <a:pt x="119" y="2922"/>
                    <a:pt x="100" y="4802"/>
                    <a:pt x="137" y="5338"/>
                  </a:cubicBezTo>
                  <a:lnTo>
                    <a:pt x="8" y="535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9"/>
            <p:cNvSpPr/>
            <p:nvPr/>
          </p:nvSpPr>
          <p:spPr>
            <a:xfrm flipH="1">
              <a:off x="-54733" y="4317760"/>
              <a:ext cx="861207" cy="860537"/>
            </a:xfrm>
            <a:custGeom>
              <a:rect b="b" l="l" r="r" t="t"/>
              <a:pathLst>
                <a:path extrusionOk="0" h="2568" w="2570">
                  <a:moveTo>
                    <a:pt x="7" y="2568"/>
                  </a:moveTo>
                  <a:lnTo>
                    <a:pt x="7" y="2568"/>
                  </a:lnTo>
                  <a:cubicBezTo>
                    <a:pt x="-11" y="2458"/>
                    <a:pt x="-48" y="1406"/>
                    <a:pt x="745" y="651"/>
                  </a:cubicBezTo>
                  <a:cubicBezTo>
                    <a:pt x="1463" y="-13"/>
                    <a:pt x="2386" y="-13"/>
                    <a:pt x="2570" y="4"/>
                  </a:cubicBezTo>
                  <a:cubicBezTo>
                    <a:pt x="2552" y="134"/>
                    <a:pt x="2552" y="134"/>
                    <a:pt x="2552" y="134"/>
                  </a:cubicBezTo>
                  <a:cubicBezTo>
                    <a:pt x="2386" y="134"/>
                    <a:pt x="1520" y="116"/>
                    <a:pt x="837" y="760"/>
                  </a:cubicBezTo>
                  <a:cubicBezTo>
                    <a:pt x="81" y="1461"/>
                    <a:pt x="118" y="2458"/>
                    <a:pt x="136" y="2568"/>
                  </a:cubicBezTo>
                  <a:lnTo>
                    <a:pt x="7" y="256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9"/>
            <p:cNvSpPr/>
            <p:nvPr/>
          </p:nvSpPr>
          <p:spPr>
            <a:xfrm flipH="1">
              <a:off x="-104329" y="3880788"/>
              <a:ext cx="1365197" cy="1266678"/>
            </a:xfrm>
            <a:custGeom>
              <a:rect b="b" l="l" r="r" t="t"/>
              <a:pathLst>
                <a:path extrusionOk="0" h="3780" w="4074">
                  <a:moveTo>
                    <a:pt x="127" y="3780"/>
                  </a:moveTo>
                  <a:lnTo>
                    <a:pt x="127" y="3780"/>
                  </a:lnTo>
                  <a:cubicBezTo>
                    <a:pt x="0" y="3762"/>
                    <a:pt x="0" y="3762"/>
                    <a:pt x="0" y="3762"/>
                  </a:cubicBezTo>
                  <a:cubicBezTo>
                    <a:pt x="18" y="3613"/>
                    <a:pt x="35" y="3466"/>
                    <a:pt x="72" y="3300"/>
                  </a:cubicBezTo>
                  <a:cubicBezTo>
                    <a:pt x="202" y="3337"/>
                    <a:pt x="202" y="3337"/>
                    <a:pt x="202" y="3337"/>
                  </a:cubicBezTo>
                  <a:cubicBezTo>
                    <a:pt x="164" y="3484"/>
                    <a:pt x="147" y="3633"/>
                    <a:pt x="127" y="3780"/>
                  </a:cubicBezTo>
                  <a:moveTo>
                    <a:pt x="313" y="2894"/>
                  </a:moveTo>
                  <a:lnTo>
                    <a:pt x="313" y="2894"/>
                  </a:lnTo>
                  <a:cubicBezTo>
                    <a:pt x="202" y="2857"/>
                    <a:pt x="202" y="2857"/>
                    <a:pt x="202" y="2857"/>
                  </a:cubicBezTo>
                  <a:cubicBezTo>
                    <a:pt x="239" y="2710"/>
                    <a:pt x="294" y="2563"/>
                    <a:pt x="368" y="2415"/>
                  </a:cubicBezTo>
                  <a:cubicBezTo>
                    <a:pt x="478" y="2471"/>
                    <a:pt x="478" y="2471"/>
                    <a:pt x="478" y="2471"/>
                  </a:cubicBezTo>
                  <a:cubicBezTo>
                    <a:pt x="423" y="2618"/>
                    <a:pt x="368" y="2748"/>
                    <a:pt x="313" y="2894"/>
                  </a:cubicBezTo>
                  <a:moveTo>
                    <a:pt x="699" y="2084"/>
                  </a:moveTo>
                  <a:lnTo>
                    <a:pt x="699" y="2084"/>
                  </a:lnTo>
                  <a:cubicBezTo>
                    <a:pt x="589" y="2009"/>
                    <a:pt x="589" y="2009"/>
                    <a:pt x="589" y="2009"/>
                  </a:cubicBezTo>
                  <a:cubicBezTo>
                    <a:pt x="664" y="1880"/>
                    <a:pt x="756" y="1751"/>
                    <a:pt x="848" y="1622"/>
                  </a:cubicBezTo>
                  <a:cubicBezTo>
                    <a:pt x="957" y="1714"/>
                    <a:pt x="957" y="1714"/>
                    <a:pt x="957" y="1714"/>
                  </a:cubicBezTo>
                  <a:cubicBezTo>
                    <a:pt x="865" y="1825"/>
                    <a:pt x="773" y="1955"/>
                    <a:pt x="699" y="2084"/>
                  </a:cubicBezTo>
                  <a:moveTo>
                    <a:pt x="1253" y="1365"/>
                  </a:moveTo>
                  <a:lnTo>
                    <a:pt x="1253" y="1365"/>
                  </a:lnTo>
                  <a:cubicBezTo>
                    <a:pt x="1142" y="1271"/>
                    <a:pt x="1142" y="1271"/>
                    <a:pt x="1142" y="1271"/>
                  </a:cubicBezTo>
                  <a:cubicBezTo>
                    <a:pt x="1253" y="1162"/>
                    <a:pt x="1382" y="1050"/>
                    <a:pt x="1492" y="958"/>
                  </a:cubicBezTo>
                  <a:cubicBezTo>
                    <a:pt x="1584" y="1069"/>
                    <a:pt x="1584" y="1069"/>
                    <a:pt x="1584" y="1069"/>
                  </a:cubicBezTo>
                  <a:cubicBezTo>
                    <a:pt x="1455" y="1162"/>
                    <a:pt x="1345" y="1254"/>
                    <a:pt x="1253" y="1365"/>
                  </a:cubicBezTo>
                  <a:moveTo>
                    <a:pt x="1934" y="793"/>
                  </a:moveTo>
                  <a:lnTo>
                    <a:pt x="1934" y="793"/>
                  </a:lnTo>
                  <a:cubicBezTo>
                    <a:pt x="1880" y="682"/>
                    <a:pt x="1880" y="682"/>
                    <a:pt x="1880" y="682"/>
                  </a:cubicBezTo>
                  <a:cubicBezTo>
                    <a:pt x="2009" y="607"/>
                    <a:pt x="2138" y="535"/>
                    <a:pt x="2285" y="461"/>
                  </a:cubicBezTo>
                  <a:cubicBezTo>
                    <a:pt x="2340" y="572"/>
                    <a:pt x="2340" y="572"/>
                    <a:pt x="2340" y="572"/>
                  </a:cubicBezTo>
                  <a:cubicBezTo>
                    <a:pt x="2193" y="645"/>
                    <a:pt x="2064" y="719"/>
                    <a:pt x="1934" y="793"/>
                  </a:cubicBezTo>
                  <a:moveTo>
                    <a:pt x="2747" y="406"/>
                  </a:moveTo>
                  <a:lnTo>
                    <a:pt x="2747" y="406"/>
                  </a:lnTo>
                  <a:cubicBezTo>
                    <a:pt x="2710" y="276"/>
                    <a:pt x="2710" y="276"/>
                    <a:pt x="2710" y="276"/>
                  </a:cubicBezTo>
                  <a:cubicBezTo>
                    <a:pt x="2857" y="222"/>
                    <a:pt x="3004" y="184"/>
                    <a:pt x="3152" y="130"/>
                  </a:cubicBezTo>
                  <a:cubicBezTo>
                    <a:pt x="3189" y="259"/>
                    <a:pt x="3189" y="259"/>
                    <a:pt x="3189" y="259"/>
                  </a:cubicBezTo>
                  <a:cubicBezTo>
                    <a:pt x="3041" y="294"/>
                    <a:pt x="2894" y="351"/>
                    <a:pt x="2747" y="406"/>
                  </a:cubicBezTo>
                  <a:moveTo>
                    <a:pt x="3632" y="165"/>
                  </a:moveTo>
                  <a:lnTo>
                    <a:pt x="3632" y="165"/>
                  </a:lnTo>
                  <a:cubicBezTo>
                    <a:pt x="3612" y="38"/>
                    <a:pt x="3612" y="38"/>
                    <a:pt x="3612" y="38"/>
                  </a:cubicBezTo>
                  <a:cubicBezTo>
                    <a:pt x="3761" y="18"/>
                    <a:pt x="3926" y="0"/>
                    <a:pt x="4074" y="0"/>
                  </a:cubicBezTo>
                  <a:cubicBezTo>
                    <a:pt x="4074" y="130"/>
                    <a:pt x="4074" y="130"/>
                    <a:pt x="4074" y="130"/>
                  </a:cubicBezTo>
                  <a:cubicBezTo>
                    <a:pt x="3926" y="130"/>
                    <a:pt x="3779" y="147"/>
                    <a:pt x="3632" y="165"/>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85" name="Google Shape;185;p9"/>
          <p:cNvSpPr/>
          <p:nvPr/>
        </p:nvSpPr>
        <p:spPr>
          <a:xfrm>
            <a:off x="210375" y="226975"/>
            <a:ext cx="1764324" cy="312525"/>
          </a:xfrm>
          <a:custGeom>
            <a:rect b="b" l="l" r="r" t="t"/>
            <a:pathLst>
              <a:path extrusionOk="0" h="705" w="3980">
                <a:moveTo>
                  <a:pt x="3297" y="576"/>
                </a:moveTo>
                <a:lnTo>
                  <a:pt x="3297" y="576"/>
                </a:lnTo>
                <a:cubicBezTo>
                  <a:pt x="3297" y="577"/>
                  <a:pt x="3273" y="547"/>
                  <a:pt x="3272" y="545"/>
                </a:cubicBezTo>
                <a:cubicBezTo>
                  <a:pt x="3099" y="329"/>
                  <a:pt x="2869" y="119"/>
                  <a:pt x="2601" y="32"/>
                </a:cubicBezTo>
                <a:cubicBezTo>
                  <a:pt x="2253" y="-80"/>
                  <a:pt x="1940" y="115"/>
                  <a:pt x="1765" y="413"/>
                </a:cubicBezTo>
                <a:cubicBezTo>
                  <a:pt x="1732" y="468"/>
                  <a:pt x="1700" y="516"/>
                  <a:pt x="1662" y="549"/>
                </a:cubicBezTo>
                <a:cubicBezTo>
                  <a:pt x="1609" y="594"/>
                  <a:pt x="1545" y="615"/>
                  <a:pt x="1449" y="593"/>
                </a:cubicBezTo>
                <a:cubicBezTo>
                  <a:pt x="1263" y="549"/>
                  <a:pt x="1169" y="338"/>
                  <a:pt x="960" y="334"/>
                </a:cubicBezTo>
                <a:cubicBezTo>
                  <a:pt x="876" y="333"/>
                  <a:pt x="776" y="389"/>
                  <a:pt x="667" y="563"/>
                </a:cubicBezTo>
                <a:cubicBezTo>
                  <a:pt x="667" y="563"/>
                  <a:pt x="106" y="215"/>
                  <a:pt x="0" y="705"/>
                </a:cubicBezTo>
                <a:cubicBezTo>
                  <a:pt x="3980" y="705"/>
                  <a:pt x="3980" y="705"/>
                  <a:pt x="3980" y="705"/>
                </a:cubicBezTo>
                <a:cubicBezTo>
                  <a:pt x="3980" y="705"/>
                  <a:pt x="3942" y="151"/>
                  <a:pt x="3297" y="57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10"/>
          <p:cNvSpPr/>
          <p:nvPr>
            <p:ph idx="2" type="pic"/>
          </p:nvPr>
        </p:nvSpPr>
        <p:spPr>
          <a:xfrm>
            <a:off x="0" y="0"/>
            <a:ext cx="9144000" cy="5143500"/>
          </a:xfrm>
          <a:prstGeom prst="rect">
            <a:avLst/>
          </a:prstGeom>
          <a:noFill/>
          <a:ln>
            <a:noFill/>
          </a:ln>
        </p:spPr>
      </p:sp>
      <p:sp>
        <p:nvSpPr>
          <p:cNvPr id="188" name="Google Shape;188;p10"/>
          <p:cNvSpPr txBox="1"/>
          <p:nvPr>
            <p:ph type="title"/>
          </p:nvPr>
        </p:nvSpPr>
        <p:spPr>
          <a:xfrm>
            <a:off x="1062150" y="3827000"/>
            <a:ext cx="7019700" cy="5652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reahvihear"/>
              <a:buNone/>
              <a:defRPr b="1" sz="3000">
                <a:solidFill>
                  <a:schemeClr val="dk1"/>
                </a:solidFill>
                <a:latin typeface="Preahvihear"/>
                <a:ea typeface="Preahvihear"/>
                <a:cs typeface="Preahvihear"/>
                <a:sym typeface="Preahvihear"/>
              </a:defRPr>
            </a:lvl1pPr>
            <a:lvl2pPr lvl="1" rtl="0">
              <a:spcBef>
                <a:spcPts val="0"/>
              </a:spcBef>
              <a:spcAft>
                <a:spcPts val="0"/>
              </a:spcAft>
              <a:buClr>
                <a:schemeClr val="dk1"/>
              </a:buClr>
              <a:buSzPts val="3500"/>
              <a:buFont typeface="Preahvihear"/>
              <a:buNone/>
              <a:defRPr b="1" sz="3500">
                <a:solidFill>
                  <a:schemeClr val="dk1"/>
                </a:solidFill>
                <a:latin typeface="Preahvihear"/>
                <a:ea typeface="Preahvihear"/>
                <a:cs typeface="Preahvihear"/>
                <a:sym typeface="Preahvihear"/>
              </a:defRPr>
            </a:lvl2pPr>
            <a:lvl3pPr lvl="2" rtl="0">
              <a:spcBef>
                <a:spcPts val="0"/>
              </a:spcBef>
              <a:spcAft>
                <a:spcPts val="0"/>
              </a:spcAft>
              <a:buClr>
                <a:schemeClr val="dk1"/>
              </a:buClr>
              <a:buSzPts val="3500"/>
              <a:buFont typeface="Preahvihear"/>
              <a:buNone/>
              <a:defRPr b="1" sz="3500">
                <a:solidFill>
                  <a:schemeClr val="dk1"/>
                </a:solidFill>
                <a:latin typeface="Preahvihear"/>
                <a:ea typeface="Preahvihear"/>
                <a:cs typeface="Preahvihear"/>
                <a:sym typeface="Preahvihear"/>
              </a:defRPr>
            </a:lvl3pPr>
            <a:lvl4pPr lvl="3" rtl="0">
              <a:spcBef>
                <a:spcPts val="0"/>
              </a:spcBef>
              <a:spcAft>
                <a:spcPts val="0"/>
              </a:spcAft>
              <a:buClr>
                <a:schemeClr val="dk1"/>
              </a:buClr>
              <a:buSzPts val="3500"/>
              <a:buFont typeface="Preahvihear"/>
              <a:buNone/>
              <a:defRPr b="1" sz="3500">
                <a:solidFill>
                  <a:schemeClr val="dk1"/>
                </a:solidFill>
                <a:latin typeface="Preahvihear"/>
                <a:ea typeface="Preahvihear"/>
                <a:cs typeface="Preahvihear"/>
                <a:sym typeface="Preahvihear"/>
              </a:defRPr>
            </a:lvl4pPr>
            <a:lvl5pPr lvl="4" rtl="0">
              <a:spcBef>
                <a:spcPts val="0"/>
              </a:spcBef>
              <a:spcAft>
                <a:spcPts val="0"/>
              </a:spcAft>
              <a:buClr>
                <a:schemeClr val="dk1"/>
              </a:buClr>
              <a:buSzPts val="3500"/>
              <a:buFont typeface="Preahvihear"/>
              <a:buNone/>
              <a:defRPr b="1" sz="3500">
                <a:solidFill>
                  <a:schemeClr val="dk1"/>
                </a:solidFill>
                <a:latin typeface="Preahvihear"/>
                <a:ea typeface="Preahvihear"/>
                <a:cs typeface="Preahvihear"/>
                <a:sym typeface="Preahvihear"/>
              </a:defRPr>
            </a:lvl5pPr>
            <a:lvl6pPr lvl="5" rtl="0">
              <a:spcBef>
                <a:spcPts val="0"/>
              </a:spcBef>
              <a:spcAft>
                <a:spcPts val="0"/>
              </a:spcAft>
              <a:buClr>
                <a:schemeClr val="dk1"/>
              </a:buClr>
              <a:buSzPts val="3500"/>
              <a:buFont typeface="Preahvihear"/>
              <a:buNone/>
              <a:defRPr b="1" sz="3500">
                <a:solidFill>
                  <a:schemeClr val="dk1"/>
                </a:solidFill>
                <a:latin typeface="Preahvihear"/>
                <a:ea typeface="Preahvihear"/>
                <a:cs typeface="Preahvihear"/>
                <a:sym typeface="Preahvihear"/>
              </a:defRPr>
            </a:lvl6pPr>
            <a:lvl7pPr lvl="6" rtl="0">
              <a:spcBef>
                <a:spcPts val="0"/>
              </a:spcBef>
              <a:spcAft>
                <a:spcPts val="0"/>
              </a:spcAft>
              <a:buClr>
                <a:schemeClr val="dk1"/>
              </a:buClr>
              <a:buSzPts val="3500"/>
              <a:buFont typeface="Preahvihear"/>
              <a:buNone/>
              <a:defRPr b="1" sz="3500">
                <a:solidFill>
                  <a:schemeClr val="dk1"/>
                </a:solidFill>
                <a:latin typeface="Preahvihear"/>
                <a:ea typeface="Preahvihear"/>
                <a:cs typeface="Preahvihear"/>
                <a:sym typeface="Preahvihear"/>
              </a:defRPr>
            </a:lvl7pPr>
            <a:lvl8pPr lvl="7" rtl="0">
              <a:spcBef>
                <a:spcPts val="0"/>
              </a:spcBef>
              <a:spcAft>
                <a:spcPts val="0"/>
              </a:spcAft>
              <a:buClr>
                <a:schemeClr val="dk1"/>
              </a:buClr>
              <a:buSzPts val="3500"/>
              <a:buFont typeface="Preahvihear"/>
              <a:buNone/>
              <a:defRPr b="1" sz="3500">
                <a:solidFill>
                  <a:schemeClr val="dk1"/>
                </a:solidFill>
                <a:latin typeface="Preahvihear"/>
                <a:ea typeface="Preahvihear"/>
                <a:cs typeface="Preahvihear"/>
                <a:sym typeface="Preahvihear"/>
              </a:defRPr>
            </a:lvl8pPr>
            <a:lvl9pPr lvl="8" rtl="0">
              <a:spcBef>
                <a:spcPts val="0"/>
              </a:spcBef>
              <a:spcAft>
                <a:spcPts val="0"/>
              </a:spcAft>
              <a:buClr>
                <a:schemeClr val="dk1"/>
              </a:buClr>
              <a:buSzPts val="3500"/>
              <a:buFont typeface="Preahvihear"/>
              <a:buNone/>
              <a:defRPr b="1" sz="3500">
                <a:solidFill>
                  <a:schemeClr val="dk1"/>
                </a:solidFill>
                <a:latin typeface="Preahvihear"/>
                <a:ea typeface="Preahvihear"/>
                <a:cs typeface="Preahvihear"/>
                <a:sym typeface="Preahvihear"/>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1"/>
          <p:cNvSpPr txBox="1"/>
          <p:nvPr>
            <p:ph type="ctrTitle"/>
          </p:nvPr>
        </p:nvSpPr>
        <p:spPr>
          <a:xfrm flipH="1">
            <a:off x="713275" y="720100"/>
            <a:ext cx="7725000" cy="203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Ulaanbaatar Street</a:t>
            </a:r>
            <a:endParaRPr sz="4800"/>
          </a:p>
          <a:p>
            <a:pPr indent="0" lvl="0" marL="0" rtl="0" algn="l">
              <a:spcBef>
                <a:spcPts val="0"/>
              </a:spcBef>
              <a:spcAft>
                <a:spcPts val="0"/>
              </a:spcAft>
              <a:buNone/>
            </a:pPr>
            <a:r>
              <a:rPr lang="en" sz="4800"/>
              <a:t>Network Data</a:t>
            </a:r>
            <a:endParaRPr b="0" sz="1600"/>
          </a:p>
        </p:txBody>
      </p:sp>
      <p:sp>
        <p:nvSpPr>
          <p:cNvPr id="420" name="Google Shape;420;p21"/>
          <p:cNvSpPr txBox="1"/>
          <p:nvPr>
            <p:ph idx="1" type="subTitle"/>
          </p:nvPr>
        </p:nvSpPr>
        <p:spPr>
          <a:xfrm flipH="1">
            <a:off x="713375" y="3921575"/>
            <a:ext cx="3871200" cy="572100"/>
          </a:xfrm>
          <a:prstGeom prst="rect">
            <a:avLst/>
          </a:prstGeom>
          <a:solidFill>
            <a:schemeClr val="accent2"/>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20B1NUM1111, T. Enkhjin</a:t>
            </a:r>
            <a:endParaRPr>
              <a:solidFill>
                <a:schemeClr val="lt1"/>
              </a:solidFill>
            </a:endParaRPr>
          </a:p>
          <a:p>
            <a:pPr indent="0" lvl="0" marL="0" rtl="0" algn="l">
              <a:spcBef>
                <a:spcPts val="0"/>
              </a:spcBef>
              <a:spcAft>
                <a:spcPts val="0"/>
              </a:spcAft>
              <a:buNone/>
            </a:pPr>
            <a:r>
              <a:rPr lang="en">
                <a:solidFill>
                  <a:schemeClr val="lt1"/>
                </a:solidFill>
              </a:rPr>
              <a:t>20B1NUM1201, G. Zandan-Ochir</a:t>
            </a:r>
            <a:endParaRPr>
              <a:solidFill>
                <a:schemeClr val="lt1"/>
              </a:solidFill>
            </a:endParaRPr>
          </a:p>
        </p:txBody>
      </p:sp>
      <p:grpSp>
        <p:nvGrpSpPr>
          <p:cNvPr id="421" name="Google Shape;421;p21"/>
          <p:cNvGrpSpPr/>
          <p:nvPr/>
        </p:nvGrpSpPr>
        <p:grpSpPr>
          <a:xfrm flipH="1">
            <a:off x="5403392" y="1894185"/>
            <a:ext cx="2883340" cy="2731896"/>
            <a:chOff x="1030190" y="1594450"/>
            <a:chExt cx="2883340" cy="2731896"/>
          </a:xfrm>
        </p:grpSpPr>
        <p:grpSp>
          <p:nvGrpSpPr>
            <p:cNvPr id="422" name="Google Shape;422;p21"/>
            <p:cNvGrpSpPr/>
            <p:nvPr/>
          </p:nvGrpSpPr>
          <p:grpSpPr>
            <a:xfrm>
              <a:off x="1030190" y="2491065"/>
              <a:ext cx="684552" cy="1835281"/>
              <a:chOff x="662575" y="1854325"/>
              <a:chExt cx="706824" cy="1894992"/>
            </a:xfrm>
          </p:grpSpPr>
          <p:sp>
            <p:nvSpPr>
              <p:cNvPr id="423" name="Google Shape;423;p21"/>
              <p:cNvSpPr/>
              <p:nvPr/>
            </p:nvSpPr>
            <p:spPr>
              <a:xfrm>
                <a:off x="662575" y="1854325"/>
                <a:ext cx="706824" cy="1531628"/>
              </a:xfrm>
              <a:custGeom>
                <a:rect b="b" l="l" r="r" t="t"/>
                <a:pathLst>
                  <a:path extrusionOk="0" h="2247" w="1037">
                    <a:moveTo>
                      <a:pt x="27" y="1123"/>
                    </a:moveTo>
                    <a:lnTo>
                      <a:pt x="27" y="1123"/>
                    </a:lnTo>
                    <a:cubicBezTo>
                      <a:pt x="207" y="749"/>
                      <a:pt x="388" y="375"/>
                      <a:pt x="569" y="0"/>
                    </a:cubicBezTo>
                    <a:cubicBezTo>
                      <a:pt x="985" y="1060"/>
                      <a:pt x="985" y="1060"/>
                      <a:pt x="985" y="1060"/>
                    </a:cubicBezTo>
                    <a:cubicBezTo>
                      <a:pt x="847" y="1060"/>
                      <a:pt x="847" y="1060"/>
                      <a:pt x="847" y="1060"/>
                    </a:cubicBezTo>
                    <a:cubicBezTo>
                      <a:pt x="910" y="1281"/>
                      <a:pt x="973" y="1503"/>
                      <a:pt x="1037" y="1724"/>
                    </a:cubicBezTo>
                    <a:cubicBezTo>
                      <a:pt x="968" y="1723"/>
                      <a:pt x="898" y="1722"/>
                      <a:pt x="829" y="1721"/>
                    </a:cubicBezTo>
                    <a:cubicBezTo>
                      <a:pt x="891" y="1890"/>
                      <a:pt x="954" y="2059"/>
                      <a:pt x="1017" y="2227"/>
                    </a:cubicBezTo>
                    <a:cubicBezTo>
                      <a:pt x="698" y="2233"/>
                      <a:pt x="380" y="2240"/>
                      <a:pt x="61" y="2247"/>
                    </a:cubicBezTo>
                    <a:cubicBezTo>
                      <a:pt x="119" y="2067"/>
                      <a:pt x="176" y="1886"/>
                      <a:pt x="233" y="1707"/>
                    </a:cubicBezTo>
                    <a:cubicBezTo>
                      <a:pt x="156" y="1706"/>
                      <a:pt x="79" y="1705"/>
                      <a:pt x="0" y="1704"/>
                    </a:cubicBezTo>
                    <a:cubicBezTo>
                      <a:pt x="85" y="1499"/>
                      <a:pt x="170" y="1294"/>
                      <a:pt x="255" y="1088"/>
                    </a:cubicBezTo>
                    <a:cubicBezTo>
                      <a:pt x="179" y="1100"/>
                      <a:pt x="102" y="1111"/>
                      <a:pt x="27" y="1123"/>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4" name="Google Shape;424;p21"/>
              <p:cNvSpPr/>
              <p:nvPr/>
            </p:nvSpPr>
            <p:spPr>
              <a:xfrm>
                <a:off x="909317" y="2513518"/>
                <a:ext cx="263100" cy="1235800"/>
              </a:xfrm>
              <a:custGeom>
                <a:rect b="b" l="l" r="r" t="t"/>
                <a:pathLst>
                  <a:path extrusionOk="0" h="1813" w="386">
                    <a:moveTo>
                      <a:pt x="386" y="59"/>
                    </a:moveTo>
                    <a:lnTo>
                      <a:pt x="370" y="43"/>
                    </a:lnTo>
                    <a:lnTo>
                      <a:pt x="155" y="257"/>
                    </a:lnTo>
                    <a:lnTo>
                      <a:pt x="155" y="0"/>
                    </a:lnTo>
                    <a:lnTo>
                      <a:pt x="133" y="0"/>
                    </a:lnTo>
                    <a:lnTo>
                      <a:pt x="133" y="479"/>
                    </a:lnTo>
                    <a:lnTo>
                      <a:pt x="16" y="385"/>
                    </a:lnTo>
                    <a:lnTo>
                      <a:pt x="1" y="401"/>
                    </a:lnTo>
                    <a:lnTo>
                      <a:pt x="133" y="508"/>
                    </a:lnTo>
                    <a:lnTo>
                      <a:pt x="133" y="1116"/>
                    </a:lnTo>
                    <a:lnTo>
                      <a:pt x="18" y="981"/>
                    </a:lnTo>
                    <a:lnTo>
                      <a:pt x="0" y="996"/>
                    </a:lnTo>
                    <a:lnTo>
                      <a:pt x="133" y="1150"/>
                    </a:lnTo>
                    <a:lnTo>
                      <a:pt x="133" y="1813"/>
                    </a:lnTo>
                    <a:lnTo>
                      <a:pt x="155" y="1813"/>
                    </a:lnTo>
                    <a:lnTo>
                      <a:pt x="155" y="877"/>
                    </a:lnTo>
                    <a:lnTo>
                      <a:pt x="386" y="668"/>
                    </a:lnTo>
                    <a:lnTo>
                      <a:pt x="370" y="652"/>
                    </a:lnTo>
                    <a:lnTo>
                      <a:pt x="155" y="847"/>
                    </a:lnTo>
                    <a:lnTo>
                      <a:pt x="155" y="288"/>
                    </a:lnTo>
                    <a:lnTo>
                      <a:pt x="386" y="59"/>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25" name="Google Shape;425;p21"/>
            <p:cNvGrpSpPr/>
            <p:nvPr/>
          </p:nvGrpSpPr>
          <p:grpSpPr>
            <a:xfrm>
              <a:off x="1389495" y="2699780"/>
              <a:ext cx="783548" cy="1626490"/>
              <a:chOff x="79380" y="1723284"/>
              <a:chExt cx="729669" cy="1514649"/>
            </a:xfrm>
          </p:grpSpPr>
          <p:sp>
            <p:nvSpPr>
              <p:cNvPr id="426" name="Google Shape;426;p21"/>
              <p:cNvSpPr/>
              <p:nvPr/>
            </p:nvSpPr>
            <p:spPr>
              <a:xfrm>
                <a:off x="79380" y="1723284"/>
                <a:ext cx="729669" cy="1138919"/>
              </a:xfrm>
              <a:custGeom>
                <a:rect b="b" l="l" r="r" t="t"/>
                <a:pathLst>
                  <a:path extrusionOk="0" h="1845" w="1182">
                    <a:moveTo>
                      <a:pt x="1156" y="924"/>
                    </a:moveTo>
                    <a:lnTo>
                      <a:pt x="1156" y="924"/>
                    </a:lnTo>
                    <a:cubicBezTo>
                      <a:pt x="1129" y="1001"/>
                      <a:pt x="1079" y="1070"/>
                      <a:pt x="1011" y="1122"/>
                    </a:cubicBezTo>
                    <a:cubicBezTo>
                      <a:pt x="1033" y="1159"/>
                      <a:pt x="1118" y="1313"/>
                      <a:pt x="1079" y="1513"/>
                    </a:cubicBezTo>
                    <a:cubicBezTo>
                      <a:pt x="1079" y="1515"/>
                      <a:pt x="1079" y="1516"/>
                      <a:pt x="1078" y="1518"/>
                    </a:cubicBezTo>
                    <a:cubicBezTo>
                      <a:pt x="1039" y="1706"/>
                      <a:pt x="869" y="1841"/>
                      <a:pt x="677" y="1844"/>
                    </a:cubicBezTo>
                    <a:cubicBezTo>
                      <a:pt x="648" y="1845"/>
                      <a:pt x="618" y="1844"/>
                      <a:pt x="586" y="1842"/>
                    </a:cubicBezTo>
                    <a:cubicBezTo>
                      <a:pt x="428" y="1834"/>
                      <a:pt x="323" y="1829"/>
                      <a:pt x="221" y="1761"/>
                    </a:cubicBezTo>
                    <a:cubicBezTo>
                      <a:pt x="92" y="1677"/>
                      <a:pt x="-11" y="1509"/>
                      <a:pt x="1" y="1318"/>
                    </a:cubicBezTo>
                    <a:cubicBezTo>
                      <a:pt x="15" y="1099"/>
                      <a:pt x="173" y="972"/>
                      <a:pt x="199" y="951"/>
                    </a:cubicBezTo>
                    <a:cubicBezTo>
                      <a:pt x="-38" y="771"/>
                      <a:pt x="130" y="405"/>
                      <a:pt x="414" y="416"/>
                    </a:cubicBezTo>
                    <a:cubicBezTo>
                      <a:pt x="203" y="-75"/>
                      <a:pt x="1028" y="-178"/>
                      <a:pt x="886" y="360"/>
                    </a:cubicBezTo>
                    <a:cubicBezTo>
                      <a:pt x="1087" y="448"/>
                      <a:pt x="1246" y="698"/>
                      <a:pt x="1156" y="92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7" name="Google Shape;427;p21"/>
              <p:cNvSpPr/>
              <p:nvPr/>
            </p:nvSpPr>
            <p:spPr>
              <a:xfrm>
                <a:off x="317665" y="2214449"/>
                <a:ext cx="259891" cy="1023483"/>
              </a:xfrm>
              <a:custGeom>
                <a:rect b="b" l="l" r="r" t="t"/>
                <a:pathLst>
                  <a:path extrusionOk="0" h="1658" w="421">
                    <a:moveTo>
                      <a:pt x="421" y="545"/>
                    </a:moveTo>
                    <a:lnTo>
                      <a:pt x="405" y="530"/>
                    </a:lnTo>
                    <a:lnTo>
                      <a:pt x="219" y="711"/>
                    </a:lnTo>
                    <a:lnTo>
                      <a:pt x="217" y="349"/>
                    </a:lnTo>
                    <a:lnTo>
                      <a:pt x="421" y="161"/>
                    </a:lnTo>
                    <a:lnTo>
                      <a:pt x="406" y="145"/>
                    </a:lnTo>
                    <a:lnTo>
                      <a:pt x="217" y="319"/>
                    </a:lnTo>
                    <a:lnTo>
                      <a:pt x="216" y="0"/>
                    </a:lnTo>
                    <a:lnTo>
                      <a:pt x="194" y="0"/>
                    </a:lnTo>
                    <a:lnTo>
                      <a:pt x="195" y="320"/>
                    </a:lnTo>
                    <a:lnTo>
                      <a:pt x="15" y="145"/>
                    </a:lnTo>
                    <a:lnTo>
                      <a:pt x="0" y="161"/>
                    </a:lnTo>
                    <a:lnTo>
                      <a:pt x="195" y="351"/>
                    </a:lnTo>
                    <a:lnTo>
                      <a:pt x="197" y="720"/>
                    </a:lnTo>
                    <a:lnTo>
                      <a:pt x="14" y="570"/>
                    </a:lnTo>
                    <a:lnTo>
                      <a:pt x="0" y="587"/>
                    </a:lnTo>
                    <a:lnTo>
                      <a:pt x="197" y="748"/>
                    </a:lnTo>
                    <a:lnTo>
                      <a:pt x="200" y="1658"/>
                    </a:lnTo>
                    <a:lnTo>
                      <a:pt x="223" y="1658"/>
                    </a:lnTo>
                    <a:lnTo>
                      <a:pt x="219" y="742"/>
                    </a:lnTo>
                    <a:lnTo>
                      <a:pt x="421" y="54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28" name="Google Shape;428;p21"/>
            <p:cNvGrpSpPr/>
            <p:nvPr/>
          </p:nvGrpSpPr>
          <p:grpSpPr>
            <a:xfrm>
              <a:off x="1895967" y="3150821"/>
              <a:ext cx="2017563" cy="1164343"/>
              <a:chOff x="512850" y="2025950"/>
              <a:chExt cx="2083204" cy="1202225"/>
            </a:xfrm>
          </p:grpSpPr>
          <p:sp>
            <p:nvSpPr>
              <p:cNvPr id="429" name="Google Shape;429;p21"/>
              <p:cNvSpPr/>
              <p:nvPr/>
            </p:nvSpPr>
            <p:spPr>
              <a:xfrm>
                <a:off x="601814" y="2025950"/>
                <a:ext cx="1994240" cy="1054111"/>
              </a:xfrm>
              <a:custGeom>
                <a:rect b="b" l="l" r="r" t="t"/>
                <a:pathLst>
                  <a:path extrusionOk="0" h="2192" w="4147">
                    <a:moveTo>
                      <a:pt x="4147" y="1224"/>
                    </a:moveTo>
                    <a:lnTo>
                      <a:pt x="4147" y="1224"/>
                    </a:lnTo>
                    <a:cubicBezTo>
                      <a:pt x="4147" y="2192"/>
                      <a:pt x="4147" y="2192"/>
                      <a:pt x="4147" y="2192"/>
                    </a:cubicBezTo>
                    <a:cubicBezTo>
                      <a:pt x="3717" y="2186"/>
                      <a:pt x="3717" y="2186"/>
                      <a:pt x="3717" y="2186"/>
                    </a:cubicBezTo>
                    <a:cubicBezTo>
                      <a:pt x="3551" y="2184"/>
                      <a:pt x="3551" y="2184"/>
                      <a:pt x="3551" y="2184"/>
                    </a:cubicBezTo>
                    <a:cubicBezTo>
                      <a:pt x="3175" y="2178"/>
                      <a:pt x="3175" y="2178"/>
                      <a:pt x="3175" y="2178"/>
                    </a:cubicBezTo>
                    <a:cubicBezTo>
                      <a:pt x="3009" y="2175"/>
                      <a:pt x="3009" y="2175"/>
                      <a:pt x="3009" y="2175"/>
                    </a:cubicBezTo>
                    <a:cubicBezTo>
                      <a:pt x="1222" y="2148"/>
                      <a:pt x="1222" y="2148"/>
                      <a:pt x="1222" y="2148"/>
                    </a:cubicBezTo>
                    <a:cubicBezTo>
                      <a:pt x="1057" y="2145"/>
                      <a:pt x="1057" y="2145"/>
                      <a:pt x="1057" y="2145"/>
                    </a:cubicBezTo>
                    <a:cubicBezTo>
                      <a:pt x="668" y="2139"/>
                      <a:pt x="668" y="2139"/>
                      <a:pt x="668" y="2139"/>
                    </a:cubicBezTo>
                    <a:cubicBezTo>
                      <a:pt x="501" y="2137"/>
                      <a:pt x="501" y="2137"/>
                      <a:pt x="501" y="2137"/>
                    </a:cubicBezTo>
                    <a:cubicBezTo>
                      <a:pt x="0" y="2129"/>
                      <a:pt x="0" y="2129"/>
                      <a:pt x="0" y="2129"/>
                    </a:cubicBezTo>
                    <a:cubicBezTo>
                      <a:pt x="67" y="1303"/>
                      <a:pt x="67" y="1303"/>
                      <a:pt x="67" y="1303"/>
                    </a:cubicBezTo>
                    <a:cubicBezTo>
                      <a:pt x="148" y="283"/>
                      <a:pt x="148" y="283"/>
                      <a:pt x="148" y="283"/>
                    </a:cubicBezTo>
                    <a:cubicBezTo>
                      <a:pt x="148" y="283"/>
                      <a:pt x="193" y="-14"/>
                      <a:pt x="474" y="1"/>
                    </a:cubicBezTo>
                    <a:cubicBezTo>
                      <a:pt x="755" y="16"/>
                      <a:pt x="2592" y="0"/>
                      <a:pt x="2592" y="0"/>
                    </a:cubicBezTo>
                    <a:cubicBezTo>
                      <a:pt x="2592" y="0"/>
                      <a:pt x="2770" y="16"/>
                      <a:pt x="2888" y="341"/>
                    </a:cubicBezTo>
                    <a:cubicBezTo>
                      <a:pt x="3007" y="668"/>
                      <a:pt x="3155" y="1224"/>
                      <a:pt x="3155" y="1224"/>
                    </a:cubicBezTo>
                    <a:lnTo>
                      <a:pt x="4147" y="1224"/>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0" name="Google Shape;430;p21"/>
              <p:cNvSpPr/>
              <p:nvPr/>
            </p:nvSpPr>
            <p:spPr>
              <a:xfrm>
                <a:off x="608065" y="2135112"/>
                <a:ext cx="1987989" cy="851175"/>
              </a:xfrm>
              <a:custGeom>
                <a:rect b="b" l="l" r="r" t="t"/>
                <a:pathLst>
                  <a:path extrusionOk="0" h="1770" w="4134">
                    <a:moveTo>
                      <a:pt x="3805" y="1735"/>
                    </a:moveTo>
                    <a:lnTo>
                      <a:pt x="3805" y="1735"/>
                    </a:lnTo>
                    <a:cubicBezTo>
                      <a:pt x="3723" y="1536"/>
                      <a:pt x="3527" y="1410"/>
                      <a:pt x="3315" y="1421"/>
                    </a:cubicBezTo>
                    <a:cubicBezTo>
                      <a:pt x="3123" y="1431"/>
                      <a:pt x="2952" y="1554"/>
                      <a:pt x="2878" y="1735"/>
                    </a:cubicBezTo>
                    <a:cubicBezTo>
                      <a:pt x="1871" y="1735"/>
                      <a:pt x="1871" y="1735"/>
                      <a:pt x="1871" y="1735"/>
                    </a:cubicBezTo>
                    <a:cubicBezTo>
                      <a:pt x="1736" y="35"/>
                      <a:pt x="1736" y="35"/>
                      <a:pt x="1736" y="35"/>
                    </a:cubicBezTo>
                    <a:cubicBezTo>
                      <a:pt x="2834" y="35"/>
                      <a:pt x="2834" y="35"/>
                      <a:pt x="2834" y="35"/>
                    </a:cubicBezTo>
                    <a:cubicBezTo>
                      <a:pt x="2834" y="0"/>
                      <a:pt x="2834" y="0"/>
                      <a:pt x="2834" y="0"/>
                    </a:cubicBezTo>
                    <a:cubicBezTo>
                      <a:pt x="137" y="0"/>
                      <a:pt x="137" y="0"/>
                      <a:pt x="137" y="0"/>
                    </a:cubicBezTo>
                    <a:cubicBezTo>
                      <a:pt x="137" y="35"/>
                      <a:pt x="137" y="35"/>
                      <a:pt x="137" y="35"/>
                    </a:cubicBezTo>
                    <a:cubicBezTo>
                      <a:pt x="1700" y="35"/>
                      <a:pt x="1700" y="35"/>
                      <a:pt x="1700" y="35"/>
                    </a:cubicBezTo>
                    <a:cubicBezTo>
                      <a:pt x="1836" y="1735"/>
                      <a:pt x="1836" y="1735"/>
                      <a:pt x="1836" y="1735"/>
                    </a:cubicBezTo>
                    <a:cubicBezTo>
                      <a:pt x="1288" y="1735"/>
                      <a:pt x="1288" y="1735"/>
                      <a:pt x="1288" y="1735"/>
                    </a:cubicBezTo>
                    <a:cubicBezTo>
                      <a:pt x="1265" y="1681"/>
                      <a:pt x="1168" y="1490"/>
                      <a:pt x="951" y="1442"/>
                    </a:cubicBezTo>
                    <a:cubicBezTo>
                      <a:pt x="891" y="1429"/>
                      <a:pt x="740" y="1408"/>
                      <a:pt x="599" y="1507"/>
                    </a:cubicBezTo>
                    <a:cubicBezTo>
                      <a:pt x="497" y="1578"/>
                      <a:pt x="452" y="1676"/>
                      <a:pt x="433" y="1735"/>
                    </a:cubicBezTo>
                    <a:cubicBezTo>
                      <a:pt x="0" y="1735"/>
                      <a:pt x="0" y="1735"/>
                      <a:pt x="0" y="1735"/>
                    </a:cubicBezTo>
                    <a:cubicBezTo>
                      <a:pt x="0" y="1770"/>
                      <a:pt x="0" y="1770"/>
                      <a:pt x="0" y="1770"/>
                    </a:cubicBezTo>
                    <a:cubicBezTo>
                      <a:pt x="460" y="1770"/>
                      <a:pt x="460" y="1770"/>
                      <a:pt x="460" y="1770"/>
                    </a:cubicBezTo>
                    <a:cubicBezTo>
                      <a:pt x="464" y="1758"/>
                      <a:pt x="464" y="1758"/>
                      <a:pt x="464" y="1758"/>
                    </a:cubicBezTo>
                    <a:cubicBezTo>
                      <a:pt x="479" y="1705"/>
                      <a:pt x="519" y="1606"/>
                      <a:pt x="620" y="1536"/>
                    </a:cubicBezTo>
                    <a:cubicBezTo>
                      <a:pt x="749" y="1445"/>
                      <a:pt x="889" y="1464"/>
                      <a:pt x="943" y="1477"/>
                    </a:cubicBezTo>
                    <a:cubicBezTo>
                      <a:pt x="1164" y="1525"/>
                      <a:pt x="1250" y="1735"/>
                      <a:pt x="1259" y="1759"/>
                    </a:cubicBezTo>
                    <a:cubicBezTo>
                      <a:pt x="1263" y="1770"/>
                      <a:pt x="1263" y="1770"/>
                      <a:pt x="1263" y="1770"/>
                    </a:cubicBezTo>
                    <a:cubicBezTo>
                      <a:pt x="2903" y="1770"/>
                      <a:pt x="2903" y="1770"/>
                      <a:pt x="2903" y="1770"/>
                    </a:cubicBezTo>
                    <a:cubicBezTo>
                      <a:pt x="2907" y="1759"/>
                      <a:pt x="2907" y="1759"/>
                      <a:pt x="2907" y="1759"/>
                    </a:cubicBezTo>
                    <a:cubicBezTo>
                      <a:pt x="2974" y="1585"/>
                      <a:pt x="3135" y="1467"/>
                      <a:pt x="3317" y="1457"/>
                    </a:cubicBezTo>
                    <a:cubicBezTo>
                      <a:pt x="3518" y="1446"/>
                      <a:pt x="3702" y="1568"/>
                      <a:pt x="3777" y="1759"/>
                    </a:cubicBezTo>
                    <a:cubicBezTo>
                      <a:pt x="3781" y="1770"/>
                      <a:pt x="3781" y="1770"/>
                      <a:pt x="3781" y="1770"/>
                    </a:cubicBezTo>
                    <a:cubicBezTo>
                      <a:pt x="4134" y="1770"/>
                      <a:pt x="4134" y="1770"/>
                      <a:pt x="4134" y="1770"/>
                    </a:cubicBezTo>
                    <a:cubicBezTo>
                      <a:pt x="4134" y="1735"/>
                      <a:pt x="4134" y="1735"/>
                      <a:pt x="4134" y="1735"/>
                    </a:cubicBezTo>
                    <a:lnTo>
                      <a:pt x="3805" y="173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1" name="Google Shape;431;p21"/>
              <p:cNvSpPr/>
              <p:nvPr/>
            </p:nvSpPr>
            <p:spPr>
              <a:xfrm>
                <a:off x="842738" y="2880972"/>
                <a:ext cx="347201" cy="347203"/>
              </a:xfrm>
              <a:custGeom>
                <a:rect b="b" l="l" r="r" t="t"/>
                <a:pathLst>
                  <a:path extrusionOk="0" h="722" w="722">
                    <a:moveTo>
                      <a:pt x="722" y="360"/>
                    </a:moveTo>
                    <a:lnTo>
                      <a:pt x="722" y="360"/>
                    </a:lnTo>
                    <a:cubicBezTo>
                      <a:pt x="722" y="364"/>
                      <a:pt x="722" y="367"/>
                      <a:pt x="721" y="370"/>
                    </a:cubicBezTo>
                    <a:cubicBezTo>
                      <a:pt x="717" y="564"/>
                      <a:pt x="557" y="722"/>
                      <a:pt x="361" y="722"/>
                    </a:cubicBezTo>
                    <a:cubicBezTo>
                      <a:pt x="162" y="722"/>
                      <a:pt x="0" y="560"/>
                      <a:pt x="0" y="360"/>
                    </a:cubicBezTo>
                    <a:cubicBezTo>
                      <a:pt x="0" y="359"/>
                      <a:pt x="0" y="359"/>
                      <a:pt x="0" y="359"/>
                    </a:cubicBezTo>
                    <a:cubicBezTo>
                      <a:pt x="1" y="161"/>
                      <a:pt x="163" y="0"/>
                      <a:pt x="361" y="0"/>
                    </a:cubicBezTo>
                    <a:cubicBezTo>
                      <a:pt x="560" y="0"/>
                      <a:pt x="722" y="162"/>
                      <a:pt x="722" y="3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2" name="Google Shape;432;p21"/>
              <p:cNvSpPr/>
              <p:nvPr/>
            </p:nvSpPr>
            <p:spPr>
              <a:xfrm>
                <a:off x="923046" y="2960800"/>
                <a:ext cx="187065" cy="187066"/>
              </a:xfrm>
              <a:custGeom>
                <a:rect b="b" l="l" r="r" t="t"/>
                <a:pathLst>
                  <a:path extrusionOk="0" h="389" w="389">
                    <a:moveTo>
                      <a:pt x="389" y="194"/>
                    </a:moveTo>
                    <a:lnTo>
                      <a:pt x="389" y="194"/>
                    </a:lnTo>
                    <a:cubicBezTo>
                      <a:pt x="389" y="302"/>
                      <a:pt x="302" y="389"/>
                      <a:pt x="194" y="389"/>
                    </a:cubicBezTo>
                    <a:cubicBezTo>
                      <a:pt x="86" y="389"/>
                      <a:pt x="0" y="302"/>
                      <a:pt x="0" y="194"/>
                    </a:cubicBezTo>
                    <a:cubicBezTo>
                      <a:pt x="0" y="87"/>
                      <a:pt x="86" y="0"/>
                      <a:pt x="194" y="0"/>
                    </a:cubicBezTo>
                    <a:cubicBezTo>
                      <a:pt x="302" y="0"/>
                      <a:pt x="389" y="87"/>
                      <a:pt x="389" y="19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3" name="Google Shape;433;p21"/>
              <p:cNvSpPr/>
              <p:nvPr/>
            </p:nvSpPr>
            <p:spPr>
              <a:xfrm>
                <a:off x="2047838" y="2882415"/>
                <a:ext cx="342873" cy="343355"/>
              </a:xfrm>
              <a:custGeom>
                <a:rect b="b" l="l" r="r" t="t"/>
                <a:pathLst>
                  <a:path extrusionOk="0" h="714" w="713">
                    <a:moveTo>
                      <a:pt x="713" y="357"/>
                    </a:moveTo>
                    <a:lnTo>
                      <a:pt x="713" y="357"/>
                    </a:lnTo>
                    <a:cubicBezTo>
                      <a:pt x="713" y="373"/>
                      <a:pt x="713" y="389"/>
                      <a:pt x="710" y="405"/>
                    </a:cubicBezTo>
                    <a:cubicBezTo>
                      <a:pt x="687" y="580"/>
                      <a:pt x="538" y="714"/>
                      <a:pt x="357" y="714"/>
                    </a:cubicBezTo>
                    <a:cubicBezTo>
                      <a:pt x="171" y="714"/>
                      <a:pt x="20" y="574"/>
                      <a:pt x="2" y="394"/>
                    </a:cubicBezTo>
                    <a:cubicBezTo>
                      <a:pt x="0" y="382"/>
                      <a:pt x="0" y="370"/>
                      <a:pt x="0" y="357"/>
                    </a:cubicBezTo>
                    <a:cubicBezTo>
                      <a:pt x="0" y="160"/>
                      <a:pt x="160" y="0"/>
                      <a:pt x="357" y="0"/>
                    </a:cubicBezTo>
                    <a:cubicBezTo>
                      <a:pt x="554" y="0"/>
                      <a:pt x="713" y="160"/>
                      <a:pt x="713" y="35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4" name="Google Shape;434;p21"/>
              <p:cNvSpPr/>
              <p:nvPr/>
            </p:nvSpPr>
            <p:spPr>
              <a:xfrm>
                <a:off x="2126222" y="2961762"/>
                <a:ext cx="185623" cy="185624"/>
              </a:xfrm>
              <a:custGeom>
                <a:rect b="b" l="l" r="r" t="t"/>
                <a:pathLst>
                  <a:path extrusionOk="0" h="386" w="386">
                    <a:moveTo>
                      <a:pt x="386" y="192"/>
                    </a:moveTo>
                    <a:lnTo>
                      <a:pt x="386" y="192"/>
                    </a:lnTo>
                    <a:cubicBezTo>
                      <a:pt x="386" y="299"/>
                      <a:pt x="300" y="386"/>
                      <a:pt x="194" y="386"/>
                    </a:cubicBezTo>
                    <a:cubicBezTo>
                      <a:pt x="87" y="386"/>
                      <a:pt x="0" y="299"/>
                      <a:pt x="0" y="192"/>
                    </a:cubicBezTo>
                    <a:cubicBezTo>
                      <a:pt x="0" y="86"/>
                      <a:pt x="87" y="0"/>
                      <a:pt x="194" y="0"/>
                    </a:cubicBezTo>
                    <a:cubicBezTo>
                      <a:pt x="300" y="0"/>
                      <a:pt x="386" y="86"/>
                      <a:pt x="386" y="19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21"/>
              <p:cNvSpPr/>
              <p:nvPr/>
            </p:nvSpPr>
            <p:spPr>
              <a:xfrm>
                <a:off x="731172" y="2238984"/>
                <a:ext cx="645351" cy="281321"/>
              </a:xfrm>
              <a:custGeom>
                <a:rect b="b" l="l" r="r" t="t"/>
                <a:pathLst>
                  <a:path extrusionOk="0" h="585" w="1342">
                    <a:moveTo>
                      <a:pt x="1342" y="585"/>
                    </a:moveTo>
                    <a:lnTo>
                      <a:pt x="0" y="585"/>
                    </a:lnTo>
                    <a:lnTo>
                      <a:pt x="0" y="0"/>
                    </a:lnTo>
                    <a:lnTo>
                      <a:pt x="1342" y="0"/>
                    </a:lnTo>
                    <a:lnTo>
                      <a:pt x="1342" y="585"/>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21"/>
              <p:cNvSpPr/>
              <p:nvPr/>
            </p:nvSpPr>
            <p:spPr>
              <a:xfrm>
                <a:off x="1045191" y="2238022"/>
                <a:ext cx="29815" cy="282763"/>
              </a:xfrm>
              <a:custGeom>
                <a:rect b="b" l="l" r="r" t="t"/>
                <a:pathLst>
                  <a:path extrusionOk="0" h="588" w="62">
                    <a:moveTo>
                      <a:pt x="36" y="588"/>
                    </a:moveTo>
                    <a:lnTo>
                      <a:pt x="0" y="586"/>
                    </a:lnTo>
                    <a:lnTo>
                      <a:pt x="27" y="0"/>
                    </a:lnTo>
                    <a:lnTo>
                      <a:pt x="62" y="2"/>
                    </a:lnTo>
                    <a:lnTo>
                      <a:pt x="36" y="58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7" name="Google Shape;437;p21"/>
              <p:cNvSpPr/>
              <p:nvPr/>
            </p:nvSpPr>
            <p:spPr>
              <a:xfrm>
                <a:off x="1582340" y="2574165"/>
                <a:ext cx="142343" cy="43761"/>
              </a:xfrm>
              <a:custGeom>
                <a:rect b="b" l="l" r="r" t="t"/>
                <a:pathLst>
                  <a:path extrusionOk="0" h="91" w="296">
                    <a:moveTo>
                      <a:pt x="296" y="91"/>
                    </a:moveTo>
                    <a:lnTo>
                      <a:pt x="0" y="91"/>
                    </a:lnTo>
                    <a:lnTo>
                      <a:pt x="0" y="0"/>
                    </a:lnTo>
                    <a:lnTo>
                      <a:pt x="296" y="0"/>
                    </a:lnTo>
                    <a:lnTo>
                      <a:pt x="296" y="91"/>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8" name="Google Shape;438;p21"/>
              <p:cNvSpPr/>
              <p:nvPr/>
            </p:nvSpPr>
            <p:spPr>
              <a:xfrm>
                <a:off x="2493619" y="2671785"/>
                <a:ext cx="73095" cy="139458"/>
              </a:xfrm>
              <a:custGeom>
                <a:rect b="b" l="l" r="r" t="t"/>
                <a:pathLst>
                  <a:path extrusionOk="0" h="290" w="152">
                    <a:moveTo>
                      <a:pt x="152" y="146"/>
                    </a:moveTo>
                    <a:lnTo>
                      <a:pt x="152" y="146"/>
                    </a:lnTo>
                    <a:cubicBezTo>
                      <a:pt x="152" y="226"/>
                      <a:pt x="118" y="290"/>
                      <a:pt x="76" y="290"/>
                    </a:cubicBezTo>
                    <a:cubicBezTo>
                      <a:pt x="34" y="290"/>
                      <a:pt x="0" y="226"/>
                      <a:pt x="0" y="146"/>
                    </a:cubicBezTo>
                    <a:cubicBezTo>
                      <a:pt x="0" y="65"/>
                      <a:pt x="34" y="0"/>
                      <a:pt x="76" y="0"/>
                    </a:cubicBezTo>
                    <a:cubicBezTo>
                      <a:pt x="118" y="0"/>
                      <a:pt x="152" y="65"/>
                      <a:pt x="152" y="146"/>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9" name="Google Shape;439;p21"/>
              <p:cNvSpPr/>
              <p:nvPr/>
            </p:nvSpPr>
            <p:spPr>
              <a:xfrm>
                <a:off x="512850" y="2493856"/>
                <a:ext cx="133687" cy="336623"/>
              </a:xfrm>
              <a:custGeom>
                <a:rect b="b" l="l" r="r" t="t"/>
                <a:pathLst>
                  <a:path extrusionOk="0" h="700" w="278">
                    <a:moveTo>
                      <a:pt x="278" y="0"/>
                    </a:moveTo>
                    <a:lnTo>
                      <a:pt x="278" y="0"/>
                    </a:lnTo>
                    <a:cubicBezTo>
                      <a:pt x="30" y="0"/>
                      <a:pt x="30" y="0"/>
                      <a:pt x="30" y="0"/>
                    </a:cubicBezTo>
                    <a:cubicBezTo>
                      <a:pt x="0" y="692"/>
                      <a:pt x="0" y="692"/>
                      <a:pt x="0" y="692"/>
                    </a:cubicBezTo>
                    <a:cubicBezTo>
                      <a:pt x="74" y="695"/>
                      <a:pt x="148" y="698"/>
                      <a:pt x="222" y="700"/>
                    </a:cubicBezTo>
                    <a:cubicBezTo>
                      <a:pt x="241" y="467"/>
                      <a:pt x="260" y="233"/>
                      <a:pt x="278"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40" name="Google Shape;440;p21"/>
              <p:cNvSpPr/>
              <p:nvPr/>
            </p:nvSpPr>
            <p:spPr>
              <a:xfrm>
                <a:off x="1512612" y="2237542"/>
                <a:ext cx="535228" cy="282763"/>
              </a:xfrm>
              <a:custGeom>
                <a:rect b="b" l="l" r="r" t="t"/>
                <a:pathLst>
                  <a:path extrusionOk="0" h="588" w="1113">
                    <a:moveTo>
                      <a:pt x="73" y="588"/>
                    </a:moveTo>
                    <a:lnTo>
                      <a:pt x="73" y="588"/>
                    </a:lnTo>
                    <a:cubicBezTo>
                      <a:pt x="1113" y="588"/>
                      <a:pt x="1113" y="588"/>
                      <a:pt x="1113" y="588"/>
                    </a:cubicBezTo>
                    <a:cubicBezTo>
                      <a:pt x="1086" y="528"/>
                      <a:pt x="1049" y="437"/>
                      <a:pt x="1008" y="325"/>
                    </a:cubicBezTo>
                    <a:cubicBezTo>
                      <a:pt x="935" y="132"/>
                      <a:pt x="933" y="91"/>
                      <a:pt x="885" y="49"/>
                    </a:cubicBezTo>
                    <a:cubicBezTo>
                      <a:pt x="807" y="-18"/>
                      <a:pt x="712" y="0"/>
                      <a:pt x="500" y="9"/>
                    </a:cubicBezTo>
                    <a:cubicBezTo>
                      <a:pt x="383" y="13"/>
                      <a:pt x="212" y="15"/>
                      <a:pt x="0" y="3"/>
                    </a:cubicBezTo>
                    <a:cubicBezTo>
                      <a:pt x="25" y="198"/>
                      <a:pt x="49" y="393"/>
                      <a:pt x="73" y="58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1" name="Google Shape;441;p21"/>
              <p:cNvSpPr/>
              <p:nvPr/>
            </p:nvSpPr>
            <p:spPr>
              <a:xfrm>
                <a:off x="1793449" y="2379404"/>
                <a:ext cx="184661" cy="140901"/>
              </a:xfrm>
              <a:custGeom>
                <a:rect b="b" l="l" r="r" t="t"/>
                <a:pathLst>
                  <a:path extrusionOk="0" h="293" w="384">
                    <a:moveTo>
                      <a:pt x="384" y="293"/>
                    </a:moveTo>
                    <a:lnTo>
                      <a:pt x="384" y="293"/>
                    </a:lnTo>
                    <a:cubicBezTo>
                      <a:pt x="359" y="244"/>
                      <a:pt x="335" y="195"/>
                      <a:pt x="311" y="147"/>
                    </a:cubicBezTo>
                    <a:cubicBezTo>
                      <a:pt x="311" y="137"/>
                      <a:pt x="308" y="73"/>
                      <a:pt x="254" y="30"/>
                    </a:cubicBezTo>
                    <a:cubicBezTo>
                      <a:pt x="210" y="-4"/>
                      <a:pt x="160" y="-1"/>
                      <a:pt x="146" y="0"/>
                    </a:cubicBezTo>
                    <a:cubicBezTo>
                      <a:pt x="71" y="6"/>
                      <a:pt x="-5" y="67"/>
                      <a:pt x="1" y="109"/>
                    </a:cubicBezTo>
                    <a:cubicBezTo>
                      <a:pt x="8" y="150"/>
                      <a:pt x="96" y="182"/>
                      <a:pt x="219" y="180"/>
                    </a:cubicBezTo>
                    <a:cubicBezTo>
                      <a:pt x="259" y="293"/>
                      <a:pt x="259" y="293"/>
                      <a:pt x="259" y="293"/>
                    </a:cubicBezTo>
                    <a:lnTo>
                      <a:pt x="384" y="2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2" name="Google Shape;442;p21"/>
              <p:cNvSpPr/>
              <p:nvPr/>
            </p:nvSpPr>
            <p:spPr>
              <a:xfrm>
                <a:off x="789359" y="2732377"/>
                <a:ext cx="442417" cy="131764"/>
              </a:xfrm>
              <a:custGeom>
                <a:rect b="b" l="l" r="r" t="t"/>
                <a:pathLst>
                  <a:path extrusionOk="0" h="274" w="920">
                    <a:moveTo>
                      <a:pt x="0" y="274"/>
                    </a:moveTo>
                    <a:lnTo>
                      <a:pt x="0" y="274"/>
                    </a:lnTo>
                    <a:cubicBezTo>
                      <a:pt x="0" y="274"/>
                      <a:pt x="417" y="-181"/>
                      <a:pt x="920" y="196"/>
                    </a:cubicBezTo>
                    <a:cubicBezTo>
                      <a:pt x="920" y="196"/>
                      <a:pt x="435" y="-293"/>
                      <a:pt x="0" y="274"/>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21"/>
              <p:cNvSpPr/>
              <p:nvPr/>
            </p:nvSpPr>
            <p:spPr>
              <a:xfrm>
                <a:off x="601814" y="2614559"/>
                <a:ext cx="1994240" cy="613616"/>
              </a:xfrm>
              <a:custGeom>
                <a:rect b="b" l="l" r="r" t="t"/>
                <a:pathLst>
                  <a:path extrusionOk="0" h="1276" w="4147">
                    <a:moveTo>
                      <a:pt x="4145" y="0"/>
                    </a:moveTo>
                    <a:lnTo>
                      <a:pt x="4145" y="0"/>
                    </a:lnTo>
                    <a:cubicBezTo>
                      <a:pt x="3587" y="324"/>
                      <a:pt x="2680" y="367"/>
                      <a:pt x="1833" y="313"/>
                    </a:cubicBezTo>
                    <a:cubicBezTo>
                      <a:pt x="1121" y="268"/>
                      <a:pt x="452" y="154"/>
                      <a:pt x="67" y="79"/>
                    </a:cubicBezTo>
                    <a:cubicBezTo>
                      <a:pt x="0" y="905"/>
                      <a:pt x="0" y="905"/>
                      <a:pt x="0" y="905"/>
                    </a:cubicBezTo>
                    <a:cubicBezTo>
                      <a:pt x="501" y="913"/>
                      <a:pt x="501" y="913"/>
                      <a:pt x="501" y="913"/>
                    </a:cubicBezTo>
                    <a:cubicBezTo>
                      <a:pt x="501" y="914"/>
                      <a:pt x="501" y="914"/>
                      <a:pt x="501" y="914"/>
                    </a:cubicBezTo>
                    <a:cubicBezTo>
                      <a:pt x="501" y="1114"/>
                      <a:pt x="663" y="1276"/>
                      <a:pt x="862" y="1276"/>
                    </a:cubicBezTo>
                    <a:cubicBezTo>
                      <a:pt x="1058" y="1276"/>
                      <a:pt x="1218" y="1118"/>
                      <a:pt x="1222" y="924"/>
                    </a:cubicBezTo>
                    <a:cubicBezTo>
                      <a:pt x="3009" y="951"/>
                      <a:pt x="3009" y="951"/>
                      <a:pt x="3009" y="951"/>
                    </a:cubicBezTo>
                    <a:cubicBezTo>
                      <a:pt x="3027" y="1131"/>
                      <a:pt x="3178" y="1271"/>
                      <a:pt x="3364" y="1271"/>
                    </a:cubicBezTo>
                    <a:cubicBezTo>
                      <a:pt x="3545" y="1271"/>
                      <a:pt x="3694" y="1137"/>
                      <a:pt x="3717" y="962"/>
                    </a:cubicBezTo>
                    <a:cubicBezTo>
                      <a:pt x="4147" y="968"/>
                      <a:pt x="4147" y="968"/>
                      <a:pt x="4147" y="968"/>
                    </a:cubicBezTo>
                    <a:cubicBezTo>
                      <a:pt x="4147" y="0"/>
                      <a:pt x="4147" y="0"/>
                      <a:pt x="4147" y="0"/>
                    </a:cubicBezTo>
                    <a:lnTo>
                      <a:pt x="4145" y="0"/>
                    </a:ln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44" name="Google Shape;444;p21"/>
            <p:cNvSpPr/>
            <p:nvPr/>
          </p:nvSpPr>
          <p:spPr>
            <a:xfrm rot="516361">
              <a:off x="2691176" y="1949990"/>
              <a:ext cx="311832" cy="543639"/>
            </a:xfrm>
            <a:custGeom>
              <a:rect b="b" l="l" r="r" t="t"/>
              <a:pathLst>
                <a:path extrusionOk="0" h="1576" w="904">
                  <a:moveTo>
                    <a:pt x="904" y="758"/>
                  </a:moveTo>
                  <a:lnTo>
                    <a:pt x="904" y="758"/>
                  </a:lnTo>
                  <a:cubicBezTo>
                    <a:pt x="904" y="758"/>
                    <a:pt x="762" y="751"/>
                    <a:pt x="654" y="819"/>
                  </a:cubicBezTo>
                  <a:cubicBezTo>
                    <a:pt x="628" y="803"/>
                    <a:pt x="594" y="786"/>
                    <a:pt x="553" y="774"/>
                  </a:cubicBezTo>
                  <a:cubicBezTo>
                    <a:pt x="503" y="758"/>
                    <a:pt x="457" y="752"/>
                    <a:pt x="423" y="751"/>
                  </a:cubicBezTo>
                  <a:cubicBezTo>
                    <a:pt x="451" y="501"/>
                    <a:pt x="478" y="250"/>
                    <a:pt x="505" y="0"/>
                  </a:cubicBezTo>
                  <a:cubicBezTo>
                    <a:pt x="505" y="0"/>
                    <a:pt x="215" y="365"/>
                    <a:pt x="248" y="771"/>
                  </a:cubicBezTo>
                  <a:cubicBezTo>
                    <a:pt x="180" y="766"/>
                    <a:pt x="123" y="803"/>
                    <a:pt x="113" y="845"/>
                  </a:cubicBezTo>
                  <a:cubicBezTo>
                    <a:pt x="76" y="857"/>
                    <a:pt x="38" y="868"/>
                    <a:pt x="0" y="879"/>
                  </a:cubicBezTo>
                  <a:cubicBezTo>
                    <a:pt x="40" y="886"/>
                    <a:pt x="81" y="893"/>
                    <a:pt x="121" y="900"/>
                  </a:cubicBezTo>
                  <a:lnTo>
                    <a:pt x="121" y="900"/>
                  </a:lnTo>
                  <a:cubicBezTo>
                    <a:pt x="139" y="939"/>
                    <a:pt x="182" y="977"/>
                    <a:pt x="245" y="981"/>
                  </a:cubicBezTo>
                  <a:cubicBezTo>
                    <a:pt x="257" y="1049"/>
                    <a:pt x="282" y="1130"/>
                    <a:pt x="315" y="1220"/>
                  </a:cubicBezTo>
                  <a:cubicBezTo>
                    <a:pt x="364" y="1349"/>
                    <a:pt x="441" y="1499"/>
                    <a:pt x="552" y="1576"/>
                  </a:cubicBezTo>
                  <a:cubicBezTo>
                    <a:pt x="431" y="960"/>
                    <a:pt x="431" y="960"/>
                    <a:pt x="431" y="960"/>
                  </a:cubicBezTo>
                  <a:cubicBezTo>
                    <a:pt x="431" y="960"/>
                    <a:pt x="566" y="953"/>
                    <a:pt x="654" y="873"/>
                  </a:cubicBezTo>
                  <a:cubicBezTo>
                    <a:pt x="654" y="873"/>
                    <a:pt x="803" y="960"/>
                    <a:pt x="871" y="960"/>
                  </a:cubicBezTo>
                  <a:cubicBezTo>
                    <a:pt x="715" y="853"/>
                    <a:pt x="715" y="853"/>
                    <a:pt x="715" y="853"/>
                  </a:cubicBezTo>
                  <a:lnTo>
                    <a:pt x="904" y="758"/>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21"/>
            <p:cNvSpPr/>
            <p:nvPr/>
          </p:nvSpPr>
          <p:spPr>
            <a:xfrm rot="-1094586">
              <a:off x="2020206" y="1629597"/>
              <a:ext cx="311831" cy="543638"/>
            </a:xfrm>
            <a:custGeom>
              <a:rect b="b" l="l" r="r" t="t"/>
              <a:pathLst>
                <a:path extrusionOk="0" h="1576" w="904">
                  <a:moveTo>
                    <a:pt x="904" y="758"/>
                  </a:moveTo>
                  <a:lnTo>
                    <a:pt x="904" y="758"/>
                  </a:lnTo>
                  <a:cubicBezTo>
                    <a:pt x="904" y="758"/>
                    <a:pt x="762" y="751"/>
                    <a:pt x="654" y="819"/>
                  </a:cubicBezTo>
                  <a:cubicBezTo>
                    <a:pt x="628" y="803"/>
                    <a:pt x="595" y="786"/>
                    <a:pt x="553" y="774"/>
                  </a:cubicBezTo>
                  <a:cubicBezTo>
                    <a:pt x="502" y="758"/>
                    <a:pt x="458" y="752"/>
                    <a:pt x="424" y="751"/>
                  </a:cubicBezTo>
                  <a:cubicBezTo>
                    <a:pt x="451" y="501"/>
                    <a:pt x="478" y="250"/>
                    <a:pt x="505" y="0"/>
                  </a:cubicBezTo>
                  <a:cubicBezTo>
                    <a:pt x="505" y="0"/>
                    <a:pt x="214" y="365"/>
                    <a:pt x="248" y="771"/>
                  </a:cubicBezTo>
                  <a:cubicBezTo>
                    <a:pt x="180" y="766"/>
                    <a:pt x="123" y="803"/>
                    <a:pt x="113" y="845"/>
                  </a:cubicBezTo>
                  <a:cubicBezTo>
                    <a:pt x="75" y="857"/>
                    <a:pt x="38" y="868"/>
                    <a:pt x="0" y="879"/>
                  </a:cubicBezTo>
                  <a:cubicBezTo>
                    <a:pt x="40" y="886"/>
                    <a:pt x="81" y="893"/>
                    <a:pt x="121" y="900"/>
                  </a:cubicBezTo>
                  <a:lnTo>
                    <a:pt x="121" y="900"/>
                  </a:lnTo>
                  <a:cubicBezTo>
                    <a:pt x="139" y="939"/>
                    <a:pt x="182" y="977"/>
                    <a:pt x="245" y="981"/>
                  </a:cubicBezTo>
                  <a:cubicBezTo>
                    <a:pt x="257" y="1049"/>
                    <a:pt x="281" y="1130"/>
                    <a:pt x="315" y="1220"/>
                  </a:cubicBezTo>
                  <a:cubicBezTo>
                    <a:pt x="364" y="1349"/>
                    <a:pt x="441" y="1499"/>
                    <a:pt x="553" y="1576"/>
                  </a:cubicBezTo>
                  <a:cubicBezTo>
                    <a:pt x="431" y="960"/>
                    <a:pt x="431" y="960"/>
                    <a:pt x="431" y="960"/>
                  </a:cubicBezTo>
                  <a:cubicBezTo>
                    <a:pt x="431" y="960"/>
                    <a:pt x="566" y="953"/>
                    <a:pt x="654" y="873"/>
                  </a:cubicBezTo>
                  <a:cubicBezTo>
                    <a:pt x="654" y="873"/>
                    <a:pt x="803" y="960"/>
                    <a:pt x="870" y="960"/>
                  </a:cubicBezTo>
                  <a:cubicBezTo>
                    <a:pt x="715" y="853"/>
                    <a:pt x="715" y="853"/>
                    <a:pt x="715" y="853"/>
                  </a:cubicBezTo>
                  <a:lnTo>
                    <a:pt x="904" y="758"/>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46" name="Google Shape;446;p21"/>
          <p:cNvSpPr txBox="1"/>
          <p:nvPr/>
        </p:nvSpPr>
        <p:spPr>
          <a:xfrm>
            <a:off x="713275" y="2525975"/>
            <a:ext cx="546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reahvihear"/>
                <a:ea typeface="Preahvihear"/>
                <a:cs typeface="Preahvihear"/>
                <a:sym typeface="Preahvihear"/>
              </a:rPr>
              <a:t>KNOWLEDGE GRAPH ENGINEERING (ICSI500)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and Knowledge Source</a:t>
            </a:r>
            <a:endParaRPr/>
          </a:p>
        </p:txBody>
      </p:sp>
      <p:sp>
        <p:nvSpPr>
          <p:cNvPr id="714" name="Google Shape;714;p30"/>
          <p:cNvSpPr txBox="1"/>
          <p:nvPr>
            <p:ph idx="3" type="subTitle"/>
          </p:nvPr>
        </p:nvSpPr>
        <p:spPr>
          <a:xfrm>
            <a:off x="1052248" y="1427400"/>
            <a:ext cx="7065600" cy="212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section details the comprehensive data collection and processing steps undertaken to gather footway-specific information for Ulaanbaatar’s streets. Utilizing Humanitarian OpenStreetMap Team (HOT) as a primary source, we aimed to assemble a dataset that allows for the detailed representation of pedestrian pathways within the urban fabric of the city</a:t>
            </a:r>
            <a:endParaRPr/>
          </a:p>
          <a:p>
            <a:pPr indent="0" lvl="0" marL="0" rtl="0" algn="just">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and Knowledge Source</a:t>
            </a:r>
            <a:endParaRPr/>
          </a:p>
        </p:txBody>
      </p:sp>
      <p:sp>
        <p:nvSpPr>
          <p:cNvPr id="720" name="Google Shape;720;p31"/>
          <p:cNvSpPr txBox="1"/>
          <p:nvPr>
            <p:ph idx="3" type="subTitle"/>
          </p:nvPr>
        </p:nvSpPr>
        <p:spPr>
          <a:xfrm>
            <a:off x="1043088" y="2205350"/>
            <a:ext cx="3288000" cy="21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dataset includes geospatial coordinates for footpaths and pedestrian areas. Attributes such as path width, surface type, and the presence of amenities like lighting and signage were collected.</a:t>
            </a:r>
            <a:endParaRPr/>
          </a:p>
          <a:p>
            <a:pPr indent="0" lvl="0" marL="0" rtl="0" algn="ctr">
              <a:spcBef>
                <a:spcPts val="0"/>
              </a:spcBef>
              <a:spcAft>
                <a:spcPts val="0"/>
              </a:spcAft>
              <a:buNone/>
            </a:pPr>
            <a:r>
              <a:t/>
            </a:r>
            <a:endParaRPr/>
          </a:p>
        </p:txBody>
      </p:sp>
      <p:sp>
        <p:nvSpPr>
          <p:cNvPr id="721" name="Google Shape;721;p31"/>
          <p:cNvSpPr txBox="1"/>
          <p:nvPr>
            <p:ph idx="4" type="subTitle"/>
          </p:nvPr>
        </p:nvSpPr>
        <p:spPr>
          <a:xfrm>
            <a:off x="4812910" y="2205350"/>
            <a:ext cx="3288000" cy="21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 a complement to the footway information, we collected data on building outlines and types to provide context to the street network.</a:t>
            </a:r>
            <a:endParaRPr/>
          </a:p>
        </p:txBody>
      </p:sp>
      <p:sp>
        <p:nvSpPr>
          <p:cNvPr id="722" name="Google Shape;722;p31"/>
          <p:cNvSpPr txBox="1"/>
          <p:nvPr>
            <p:ph idx="1" type="subTitle"/>
          </p:nvPr>
        </p:nvSpPr>
        <p:spPr>
          <a:xfrm>
            <a:off x="1043088" y="1688275"/>
            <a:ext cx="3288000" cy="5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Footways Dataset</a:t>
            </a:r>
            <a:endParaRPr/>
          </a:p>
        </p:txBody>
      </p:sp>
      <p:sp>
        <p:nvSpPr>
          <p:cNvPr id="723" name="Google Shape;723;p31"/>
          <p:cNvSpPr txBox="1"/>
          <p:nvPr>
            <p:ph idx="2" type="subTitle"/>
          </p:nvPr>
        </p:nvSpPr>
        <p:spPr>
          <a:xfrm>
            <a:off x="4812904" y="1688275"/>
            <a:ext cx="3288000" cy="5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Buildings Dataset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 Collection, Processing, and Scraping</a:t>
            </a:r>
            <a:endParaRPr/>
          </a:p>
        </p:txBody>
      </p:sp>
      <p:sp>
        <p:nvSpPr>
          <p:cNvPr id="729" name="Google Shape;729;p32"/>
          <p:cNvSpPr txBox="1"/>
          <p:nvPr>
            <p:ph idx="3" type="subTitle"/>
          </p:nvPr>
        </p:nvSpPr>
        <p:spPr>
          <a:xfrm>
            <a:off x="1043088" y="2205350"/>
            <a:ext cx="3288000" cy="212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a:t>
            </a:r>
            <a:r>
              <a:rPr b="1" lang="en"/>
              <a:t>‘kgefootways.geojson‘</a:t>
            </a:r>
            <a:r>
              <a:rPr lang="en"/>
              <a:t> file, containing details of footpaths and pedestrian zones in Ulaanbaatar, was retrieved using HOT’s Export Tool. Subsequent processing ensured that the data conformed to our ER model, ready for integration into our street network knowledge grap</a:t>
            </a:r>
            <a:endParaRPr/>
          </a:p>
          <a:p>
            <a:pPr indent="0" lvl="0" marL="0" rtl="0" algn="just">
              <a:spcBef>
                <a:spcPts val="0"/>
              </a:spcBef>
              <a:spcAft>
                <a:spcPts val="0"/>
              </a:spcAft>
              <a:buNone/>
            </a:pPr>
            <a:r>
              <a:t/>
            </a:r>
            <a:endParaRPr/>
          </a:p>
        </p:txBody>
      </p:sp>
      <p:sp>
        <p:nvSpPr>
          <p:cNvPr id="730" name="Google Shape;730;p32"/>
          <p:cNvSpPr txBox="1"/>
          <p:nvPr>
            <p:ph idx="1" type="subTitle"/>
          </p:nvPr>
        </p:nvSpPr>
        <p:spPr>
          <a:xfrm>
            <a:off x="1043088" y="1688275"/>
            <a:ext cx="3288000" cy="5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HOT Footways Data</a:t>
            </a:r>
            <a:endParaRPr/>
          </a:p>
        </p:txBody>
      </p:sp>
      <p:pic>
        <p:nvPicPr>
          <p:cNvPr id="731" name="Google Shape;731;p32"/>
          <p:cNvPicPr preferRelativeResize="0"/>
          <p:nvPr/>
        </p:nvPicPr>
        <p:blipFill>
          <a:blip r:embed="rId3">
            <a:alphaModFix/>
          </a:blip>
          <a:stretch>
            <a:fillRect/>
          </a:stretch>
        </p:blipFill>
        <p:spPr>
          <a:xfrm>
            <a:off x="4795998" y="1972799"/>
            <a:ext cx="3628000" cy="244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 Collection, Processing, and Scraping</a:t>
            </a:r>
            <a:endParaRPr/>
          </a:p>
        </p:txBody>
      </p:sp>
      <p:sp>
        <p:nvSpPr>
          <p:cNvPr id="737" name="Google Shape;737;p33"/>
          <p:cNvSpPr txBox="1"/>
          <p:nvPr>
            <p:ph idx="3" type="subTitle"/>
          </p:nvPr>
        </p:nvSpPr>
        <p:spPr>
          <a:xfrm>
            <a:off x="1043088" y="2205350"/>
            <a:ext cx="3288000" cy="212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Alongside footway data, we extracted building data from the </a:t>
            </a:r>
            <a:r>
              <a:rPr b="1" lang="en"/>
              <a:t>‘KGE- buildings.geojson‘</a:t>
            </a:r>
            <a:r>
              <a:rPr lang="en"/>
              <a:t> file. This provided us with comprehensive outlines and classifications of buildings, which were crucial for augmenting our street network with contextually relevant information</a:t>
            </a:r>
            <a:endParaRPr/>
          </a:p>
          <a:p>
            <a:pPr indent="0" lvl="0" marL="0" rtl="0" algn="just">
              <a:spcBef>
                <a:spcPts val="0"/>
              </a:spcBef>
              <a:spcAft>
                <a:spcPts val="0"/>
              </a:spcAft>
              <a:buNone/>
            </a:pPr>
            <a:r>
              <a:t/>
            </a:r>
            <a:endParaRPr/>
          </a:p>
        </p:txBody>
      </p:sp>
      <p:sp>
        <p:nvSpPr>
          <p:cNvPr id="738" name="Google Shape;738;p33"/>
          <p:cNvSpPr txBox="1"/>
          <p:nvPr>
            <p:ph idx="1" type="subTitle"/>
          </p:nvPr>
        </p:nvSpPr>
        <p:spPr>
          <a:xfrm>
            <a:off x="1043088" y="1688275"/>
            <a:ext cx="3288000" cy="5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HOT Buildings Data</a:t>
            </a:r>
            <a:endParaRPr/>
          </a:p>
        </p:txBody>
      </p:sp>
      <p:pic>
        <p:nvPicPr>
          <p:cNvPr id="739" name="Google Shape;739;p33"/>
          <p:cNvPicPr preferRelativeResize="0"/>
          <p:nvPr/>
        </p:nvPicPr>
        <p:blipFill>
          <a:blip r:embed="rId3">
            <a:alphaModFix/>
          </a:blip>
          <a:stretch>
            <a:fillRect/>
          </a:stretch>
        </p:blipFill>
        <p:spPr>
          <a:xfrm>
            <a:off x="4716598" y="2146127"/>
            <a:ext cx="3651300" cy="204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Formal Resource Collection and Scraping from Consumer</a:t>
            </a:r>
            <a:endParaRPr/>
          </a:p>
        </p:txBody>
      </p:sp>
      <p:sp>
        <p:nvSpPr>
          <p:cNvPr id="745" name="Google Shape;745;p34"/>
          <p:cNvSpPr txBox="1"/>
          <p:nvPr>
            <p:ph idx="3" type="subTitle"/>
          </p:nvPr>
        </p:nvSpPr>
        <p:spPr>
          <a:xfrm>
            <a:off x="592463" y="1778025"/>
            <a:ext cx="3288000" cy="212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Each file in the data abstracted from HOT represents an etype. To systematically organize these</a:t>
            </a:r>
            <a:endParaRPr/>
          </a:p>
          <a:p>
            <a:pPr indent="0" lvl="0" marL="0" rtl="0" algn="just">
              <a:spcBef>
                <a:spcPts val="0"/>
              </a:spcBef>
              <a:spcAft>
                <a:spcPts val="0"/>
              </a:spcAft>
              <a:buNone/>
            </a:pPr>
            <a:r>
              <a:rPr lang="en"/>
              <a:t>etypes, we derived from the HOT data, as depicted in Figure 3. This ontology, designed using the</a:t>
            </a:r>
            <a:endParaRPr/>
          </a:p>
          <a:p>
            <a:pPr indent="0" lvl="0" marL="0" rtl="0" algn="just">
              <a:spcBef>
                <a:spcPts val="0"/>
              </a:spcBef>
              <a:spcAft>
                <a:spcPts val="0"/>
              </a:spcAft>
              <a:buNone/>
            </a:pPr>
            <a:r>
              <a:rPr lang="en"/>
              <a:t>Protege tool, includes modifications tailored to our specific research needs.</a:t>
            </a:r>
            <a:endParaRPr/>
          </a:p>
          <a:p>
            <a:pPr indent="0" lvl="0" marL="0" rtl="0" algn="just">
              <a:spcBef>
                <a:spcPts val="0"/>
              </a:spcBef>
              <a:spcAft>
                <a:spcPts val="0"/>
              </a:spcAft>
              <a:buNone/>
            </a:pPr>
            <a:r>
              <a:t/>
            </a:r>
            <a:endParaRPr/>
          </a:p>
        </p:txBody>
      </p:sp>
      <p:pic>
        <p:nvPicPr>
          <p:cNvPr id="746" name="Google Shape;746;p34"/>
          <p:cNvPicPr preferRelativeResize="0"/>
          <p:nvPr/>
        </p:nvPicPr>
        <p:blipFill>
          <a:blip r:embed="rId3">
            <a:alphaModFix/>
          </a:blip>
          <a:stretch>
            <a:fillRect/>
          </a:stretch>
        </p:blipFill>
        <p:spPr>
          <a:xfrm>
            <a:off x="5873850" y="1717775"/>
            <a:ext cx="2051175" cy="1488425"/>
          </a:xfrm>
          <a:prstGeom prst="rect">
            <a:avLst/>
          </a:prstGeom>
          <a:noFill/>
          <a:ln>
            <a:noFill/>
          </a:ln>
        </p:spPr>
      </p:pic>
      <p:pic>
        <p:nvPicPr>
          <p:cNvPr id="747" name="Google Shape;747;p34"/>
          <p:cNvPicPr preferRelativeResize="0"/>
          <p:nvPr/>
        </p:nvPicPr>
        <p:blipFill>
          <a:blip r:embed="rId4">
            <a:alphaModFix/>
          </a:blip>
          <a:stretch>
            <a:fillRect/>
          </a:stretch>
        </p:blipFill>
        <p:spPr>
          <a:xfrm>
            <a:off x="5873850" y="3357150"/>
            <a:ext cx="2051175" cy="13868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5"/>
          <p:cNvSpPr txBox="1"/>
          <p:nvPr>
            <p:ph type="title"/>
          </p:nvPr>
        </p:nvSpPr>
        <p:spPr>
          <a:xfrm>
            <a:off x="713225" y="2065913"/>
            <a:ext cx="4401900" cy="10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Language Definition</a:t>
            </a:r>
            <a:endParaRPr sz="3600"/>
          </a:p>
        </p:txBody>
      </p:sp>
      <p:grpSp>
        <p:nvGrpSpPr>
          <p:cNvPr id="753" name="Google Shape;753;p35"/>
          <p:cNvGrpSpPr/>
          <p:nvPr/>
        </p:nvGrpSpPr>
        <p:grpSpPr>
          <a:xfrm>
            <a:off x="5554962" y="1214753"/>
            <a:ext cx="3067427" cy="2634017"/>
            <a:chOff x="5554962" y="1214753"/>
            <a:chExt cx="3067427" cy="2634017"/>
          </a:xfrm>
        </p:grpSpPr>
        <p:grpSp>
          <p:nvGrpSpPr>
            <p:cNvPr id="754" name="Google Shape;754;p35"/>
            <p:cNvGrpSpPr/>
            <p:nvPr/>
          </p:nvGrpSpPr>
          <p:grpSpPr>
            <a:xfrm rot="-1048912">
              <a:off x="8302259" y="1246934"/>
              <a:ext cx="257037" cy="278276"/>
              <a:chOff x="7261220" y="1635355"/>
              <a:chExt cx="257040" cy="278280"/>
            </a:xfrm>
          </p:grpSpPr>
          <p:sp>
            <p:nvSpPr>
              <p:cNvPr id="755" name="Google Shape;755;p35"/>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6" name="Google Shape;756;p35"/>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57" name="Google Shape;757;p35"/>
            <p:cNvGrpSpPr/>
            <p:nvPr/>
          </p:nvGrpSpPr>
          <p:grpSpPr>
            <a:xfrm>
              <a:off x="7291109" y="2293211"/>
              <a:ext cx="1331280" cy="1555560"/>
              <a:chOff x="7498200" y="1571140"/>
              <a:chExt cx="1331280" cy="1555560"/>
            </a:xfrm>
          </p:grpSpPr>
          <p:sp>
            <p:nvSpPr>
              <p:cNvPr id="758" name="Google Shape;758;p35"/>
              <p:cNvSpPr/>
              <p:nvPr/>
            </p:nvSpPr>
            <p:spPr>
              <a:xfrm>
                <a:off x="7498200" y="1571140"/>
                <a:ext cx="1331280" cy="1144800"/>
              </a:xfrm>
              <a:custGeom>
                <a:rect b="b" l="l" r="r" t="t"/>
                <a:pathLst>
                  <a:path extrusionOk="0" h="3180" w="3698">
                    <a:moveTo>
                      <a:pt x="3607" y="2588"/>
                    </a:moveTo>
                    <a:lnTo>
                      <a:pt x="3607" y="2588"/>
                    </a:lnTo>
                    <a:cubicBezTo>
                      <a:pt x="3545" y="2777"/>
                      <a:pt x="3380" y="2928"/>
                      <a:pt x="3186" y="2972"/>
                    </a:cubicBezTo>
                    <a:cubicBezTo>
                      <a:pt x="2993" y="3016"/>
                      <a:pt x="2830" y="2926"/>
                      <a:pt x="2694" y="2783"/>
                    </a:cubicBezTo>
                    <a:cubicBezTo>
                      <a:pt x="2652" y="2965"/>
                      <a:pt x="2502" y="3118"/>
                      <a:pt x="2322" y="3164"/>
                    </a:cubicBezTo>
                    <a:cubicBezTo>
                      <a:pt x="2141" y="3211"/>
                      <a:pt x="1995" y="3152"/>
                      <a:pt x="1871" y="3012"/>
                    </a:cubicBezTo>
                    <a:cubicBezTo>
                      <a:pt x="1726" y="3156"/>
                      <a:pt x="1497" y="3208"/>
                      <a:pt x="1304" y="3141"/>
                    </a:cubicBezTo>
                    <a:cubicBezTo>
                      <a:pt x="1109" y="3075"/>
                      <a:pt x="994" y="2895"/>
                      <a:pt x="967" y="2692"/>
                    </a:cubicBezTo>
                    <a:cubicBezTo>
                      <a:pt x="748" y="2789"/>
                      <a:pt x="470" y="2729"/>
                      <a:pt x="308" y="2553"/>
                    </a:cubicBezTo>
                    <a:cubicBezTo>
                      <a:pt x="146" y="2375"/>
                      <a:pt x="113" y="2092"/>
                      <a:pt x="229" y="1883"/>
                    </a:cubicBezTo>
                    <a:cubicBezTo>
                      <a:pt x="218" y="1873"/>
                      <a:pt x="208" y="1864"/>
                      <a:pt x="198" y="1854"/>
                    </a:cubicBezTo>
                    <a:cubicBezTo>
                      <a:pt x="28" y="1687"/>
                      <a:pt x="-40" y="1440"/>
                      <a:pt x="23" y="1210"/>
                    </a:cubicBezTo>
                    <a:cubicBezTo>
                      <a:pt x="93" y="957"/>
                      <a:pt x="311" y="767"/>
                      <a:pt x="574" y="732"/>
                    </a:cubicBezTo>
                    <a:cubicBezTo>
                      <a:pt x="576" y="453"/>
                      <a:pt x="788" y="208"/>
                      <a:pt x="1042" y="92"/>
                    </a:cubicBezTo>
                    <a:cubicBezTo>
                      <a:pt x="1407" y="-76"/>
                      <a:pt x="1868" y="-9"/>
                      <a:pt x="2171" y="255"/>
                    </a:cubicBezTo>
                    <a:cubicBezTo>
                      <a:pt x="2314" y="379"/>
                      <a:pt x="2462" y="546"/>
                      <a:pt x="2372" y="713"/>
                    </a:cubicBezTo>
                    <a:cubicBezTo>
                      <a:pt x="2609" y="622"/>
                      <a:pt x="2898" y="689"/>
                      <a:pt x="3070" y="876"/>
                    </a:cubicBezTo>
                    <a:cubicBezTo>
                      <a:pt x="3243" y="1061"/>
                      <a:pt x="3290" y="1354"/>
                      <a:pt x="3183" y="1584"/>
                    </a:cubicBezTo>
                    <a:cubicBezTo>
                      <a:pt x="3331" y="1511"/>
                      <a:pt x="3532" y="1587"/>
                      <a:pt x="3599" y="1737"/>
                    </a:cubicBezTo>
                    <a:cubicBezTo>
                      <a:pt x="3603" y="1745"/>
                      <a:pt x="3607" y="1754"/>
                      <a:pt x="3609" y="1762"/>
                    </a:cubicBezTo>
                    <a:cubicBezTo>
                      <a:pt x="3655" y="1900"/>
                      <a:pt x="3580" y="2062"/>
                      <a:pt x="3455" y="2130"/>
                    </a:cubicBezTo>
                    <a:cubicBezTo>
                      <a:pt x="3537" y="2113"/>
                      <a:pt x="3614" y="2139"/>
                      <a:pt x="3659" y="2222"/>
                    </a:cubicBezTo>
                    <a:cubicBezTo>
                      <a:pt x="3720" y="2331"/>
                      <a:pt x="3713" y="2524"/>
                      <a:pt x="3607" y="258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9" name="Google Shape;759;p35"/>
              <p:cNvSpPr/>
              <p:nvPr/>
            </p:nvSpPr>
            <p:spPr>
              <a:xfrm>
                <a:off x="8636160" y="2179180"/>
                <a:ext cx="110880" cy="109800"/>
              </a:xfrm>
              <a:custGeom>
                <a:rect b="b" l="l" r="r" t="t"/>
                <a:pathLst>
                  <a:path extrusionOk="0" h="305" w="308">
                    <a:moveTo>
                      <a:pt x="129" y="0"/>
                    </a:moveTo>
                    <a:lnTo>
                      <a:pt x="129" y="0"/>
                    </a:lnTo>
                    <a:cubicBezTo>
                      <a:pt x="57" y="-1"/>
                      <a:pt x="0" y="77"/>
                      <a:pt x="0" y="177"/>
                    </a:cubicBezTo>
                    <a:cubicBezTo>
                      <a:pt x="0" y="248"/>
                      <a:pt x="61" y="304"/>
                      <a:pt x="137" y="305"/>
                    </a:cubicBezTo>
                    <a:cubicBezTo>
                      <a:pt x="216" y="306"/>
                      <a:pt x="306" y="234"/>
                      <a:pt x="307" y="170"/>
                    </a:cubicBezTo>
                    <a:cubicBezTo>
                      <a:pt x="322" y="96"/>
                      <a:pt x="193" y="2"/>
                      <a:pt x="129"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0" name="Google Shape;760;p35"/>
              <p:cNvSpPr/>
              <p:nvPr/>
            </p:nvSpPr>
            <p:spPr>
              <a:xfrm>
                <a:off x="8119560" y="1832860"/>
                <a:ext cx="84960" cy="101520"/>
              </a:xfrm>
              <a:custGeom>
                <a:rect b="b" l="l" r="r" t="t"/>
                <a:pathLst>
                  <a:path extrusionOk="0" h="282" w="236">
                    <a:moveTo>
                      <a:pt x="120" y="0"/>
                    </a:moveTo>
                    <a:lnTo>
                      <a:pt x="120" y="0"/>
                    </a:lnTo>
                    <a:cubicBezTo>
                      <a:pt x="44" y="-2"/>
                      <a:pt x="11" y="39"/>
                      <a:pt x="0" y="161"/>
                    </a:cubicBezTo>
                    <a:cubicBezTo>
                      <a:pt x="-1" y="237"/>
                      <a:pt x="43" y="281"/>
                      <a:pt x="120" y="282"/>
                    </a:cubicBezTo>
                    <a:cubicBezTo>
                      <a:pt x="181" y="282"/>
                      <a:pt x="239" y="226"/>
                      <a:pt x="236" y="164"/>
                    </a:cubicBezTo>
                    <a:cubicBezTo>
                      <a:pt x="229" y="32"/>
                      <a:pt x="202" y="2"/>
                      <a:pt x="120"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1" name="Google Shape;761;p35"/>
              <p:cNvSpPr/>
              <p:nvPr/>
            </p:nvSpPr>
            <p:spPr>
              <a:xfrm>
                <a:off x="8339520" y="1884700"/>
                <a:ext cx="78120" cy="113760"/>
              </a:xfrm>
              <a:custGeom>
                <a:rect b="b" l="l" r="r" t="t"/>
                <a:pathLst>
                  <a:path extrusionOk="0" h="316" w="217">
                    <a:moveTo>
                      <a:pt x="217" y="153"/>
                    </a:moveTo>
                    <a:lnTo>
                      <a:pt x="217" y="153"/>
                    </a:lnTo>
                    <a:cubicBezTo>
                      <a:pt x="213" y="134"/>
                      <a:pt x="204" y="105"/>
                      <a:pt x="198" y="77"/>
                    </a:cubicBezTo>
                    <a:cubicBezTo>
                      <a:pt x="188" y="31"/>
                      <a:pt x="163" y="2"/>
                      <a:pt x="115" y="0"/>
                    </a:cubicBezTo>
                    <a:cubicBezTo>
                      <a:pt x="76" y="-2"/>
                      <a:pt x="27" y="29"/>
                      <a:pt x="14" y="71"/>
                    </a:cubicBezTo>
                    <a:cubicBezTo>
                      <a:pt x="-9" y="137"/>
                      <a:pt x="-1" y="202"/>
                      <a:pt x="20" y="265"/>
                    </a:cubicBezTo>
                    <a:cubicBezTo>
                      <a:pt x="34" y="305"/>
                      <a:pt x="77" y="325"/>
                      <a:pt x="111" y="313"/>
                    </a:cubicBezTo>
                    <a:cubicBezTo>
                      <a:pt x="169" y="294"/>
                      <a:pt x="218" y="224"/>
                      <a:pt x="217" y="15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2" name="Google Shape;762;p35"/>
              <p:cNvSpPr/>
              <p:nvPr/>
            </p:nvSpPr>
            <p:spPr>
              <a:xfrm>
                <a:off x="7834800" y="1731340"/>
                <a:ext cx="82800" cy="92880"/>
              </a:xfrm>
              <a:custGeom>
                <a:rect b="b" l="l" r="r" t="t"/>
                <a:pathLst>
                  <a:path extrusionOk="0" h="258" w="230">
                    <a:moveTo>
                      <a:pt x="187" y="18"/>
                    </a:moveTo>
                    <a:lnTo>
                      <a:pt x="187" y="18"/>
                    </a:lnTo>
                    <a:cubicBezTo>
                      <a:pt x="140" y="-6"/>
                      <a:pt x="93" y="-8"/>
                      <a:pt x="47" y="20"/>
                    </a:cubicBezTo>
                    <a:cubicBezTo>
                      <a:pt x="2" y="47"/>
                      <a:pt x="-15" y="128"/>
                      <a:pt x="13" y="192"/>
                    </a:cubicBezTo>
                    <a:cubicBezTo>
                      <a:pt x="23" y="213"/>
                      <a:pt x="41" y="237"/>
                      <a:pt x="61" y="245"/>
                    </a:cubicBezTo>
                    <a:cubicBezTo>
                      <a:pt x="153" y="283"/>
                      <a:pt x="239" y="238"/>
                      <a:pt x="229" y="134"/>
                    </a:cubicBezTo>
                    <a:cubicBezTo>
                      <a:pt x="228" y="88"/>
                      <a:pt x="233" y="42"/>
                      <a:pt x="187" y="1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3" name="Google Shape;763;p35"/>
              <p:cNvSpPr/>
              <p:nvPr/>
            </p:nvSpPr>
            <p:spPr>
              <a:xfrm>
                <a:off x="7652640" y="2008540"/>
                <a:ext cx="79200" cy="94680"/>
              </a:xfrm>
              <a:custGeom>
                <a:rect b="b" l="l" r="r" t="t"/>
                <a:pathLst>
                  <a:path extrusionOk="0" h="263" w="220">
                    <a:moveTo>
                      <a:pt x="112" y="0"/>
                    </a:moveTo>
                    <a:lnTo>
                      <a:pt x="112" y="0"/>
                    </a:lnTo>
                    <a:cubicBezTo>
                      <a:pt x="45" y="-2"/>
                      <a:pt x="1" y="48"/>
                      <a:pt x="0" y="129"/>
                    </a:cubicBezTo>
                    <a:cubicBezTo>
                      <a:pt x="-1" y="211"/>
                      <a:pt x="39" y="261"/>
                      <a:pt x="108" y="263"/>
                    </a:cubicBezTo>
                    <a:cubicBezTo>
                      <a:pt x="178" y="265"/>
                      <a:pt x="219" y="217"/>
                      <a:pt x="220" y="134"/>
                    </a:cubicBezTo>
                    <a:cubicBezTo>
                      <a:pt x="221" y="43"/>
                      <a:pt x="187" y="1"/>
                      <a:pt x="112"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4" name="Google Shape;764;p35"/>
              <p:cNvSpPr/>
              <p:nvPr/>
            </p:nvSpPr>
            <p:spPr>
              <a:xfrm>
                <a:off x="7945320" y="2297980"/>
                <a:ext cx="82800" cy="88200"/>
              </a:xfrm>
              <a:custGeom>
                <a:rect b="b" l="l" r="r" t="t"/>
                <a:pathLst>
                  <a:path extrusionOk="0" h="245" w="230">
                    <a:moveTo>
                      <a:pt x="116" y="0"/>
                    </a:moveTo>
                    <a:lnTo>
                      <a:pt x="116" y="0"/>
                    </a:lnTo>
                    <a:cubicBezTo>
                      <a:pt x="47" y="-1"/>
                      <a:pt x="1" y="50"/>
                      <a:pt x="0" y="124"/>
                    </a:cubicBezTo>
                    <a:cubicBezTo>
                      <a:pt x="0" y="187"/>
                      <a:pt x="39" y="245"/>
                      <a:pt x="81" y="245"/>
                    </a:cubicBezTo>
                    <a:cubicBezTo>
                      <a:pt x="183" y="246"/>
                      <a:pt x="230" y="165"/>
                      <a:pt x="230" y="105"/>
                    </a:cubicBezTo>
                    <a:cubicBezTo>
                      <a:pt x="230" y="26"/>
                      <a:pt x="204" y="0"/>
                      <a:pt x="116"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5" name="Google Shape;765;p35"/>
              <p:cNvSpPr/>
              <p:nvPr/>
            </p:nvSpPr>
            <p:spPr>
              <a:xfrm>
                <a:off x="8086080" y="2035180"/>
                <a:ext cx="82080" cy="88200"/>
              </a:xfrm>
              <a:custGeom>
                <a:rect b="b" l="l" r="r" t="t"/>
                <a:pathLst>
                  <a:path extrusionOk="0" h="245" w="228">
                    <a:moveTo>
                      <a:pt x="101" y="0"/>
                    </a:moveTo>
                    <a:lnTo>
                      <a:pt x="101" y="0"/>
                    </a:lnTo>
                    <a:cubicBezTo>
                      <a:pt x="47" y="0"/>
                      <a:pt x="-1" y="62"/>
                      <a:pt x="0" y="129"/>
                    </a:cubicBezTo>
                    <a:cubicBezTo>
                      <a:pt x="2" y="201"/>
                      <a:pt x="64" y="240"/>
                      <a:pt x="127" y="245"/>
                    </a:cubicBezTo>
                    <a:cubicBezTo>
                      <a:pt x="185" y="248"/>
                      <a:pt x="228" y="189"/>
                      <a:pt x="228" y="115"/>
                    </a:cubicBezTo>
                    <a:cubicBezTo>
                      <a:pt x="227" y="27"/>
                      <a:pt x="198" y="1"/>
                      <a:pt x="101"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6" name="Google Shape;766;p35"/>
              <p:cNvSpPr/>
              <p:nvPr/>
            </p:nvSpPr>
            <p:spPr>
              <a:xfrm>
                <a:off x="8389920" y="2141020"/>
                <a:ext cx="77040" cy="87840"/>
              </a:xfrm>
              <a:custGeom>
                <a:rect b="b" l="l" r="r" t="t"/>
                <a:pathLst>
                  <a:path extrusionOk="0" h="244" w="214">
                    <a:moveTo>
                      <a:pt x="154" y="13"/>
                    </a:moveTo>
                    <a:lnTo>
                      <a:pt x="154" y="13"/>
                    </a:lnTo>
                    <a:cubicBezTo>
                      <a:pt x="101" y="-15"/>
                      <a:pt x="42" y="7"/>
                      <a:pt x="17" y="48"/>
                    </a:cubicBezTo>
                    <a:cubicBezTo>
                      <a:pt x="-14" y="99"/>
                      <a:pt x="-1" y="181"/>
                      <a:pt x="45" y="217"/>
                    </a:cubicBezTo>
                    <a:cubicBezTo>
                      <a:pt x="74" y="241"/>
                      <a:pt x="113" y="259"/>
                      <a:pt x="143" y="224"/>
                    </a:cubicBezTo>
                    <a:cubicBezTo>
                      <a:pt x="171" y="191"/>
                      <a:pt x="187" y="148"/>
                      <a:pt x="214" y="101"/>
                    </a:cubicBezTo>
                    <a:cubicBezTo>
                      <a:pt x="192" y="67"/>
                      <a:pt x="180" y="26"/>
                      <a:pt x="154" y="13"/>
                    </a:cubicBezTo>
                    <a:close/>
                  </a:path>
                </a:pathLst>
              </a:custGeom>
              <a:solidFill>
                <a:schemeClr val="lt2"/>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35"/>
              <p:cNvSpPr/>
              <p:nvPr/>
            </p:nvSpPr>
            <p:spPr>
              <a:xfrm>
                <a:off x="8491440" y="2417500"/>
                <a:ext cx="67320" cy="83520"/>
              </a:xfrm>
              <a:custGeom>
                <a:rect b="b" l="l" r="r" t="t"/>
                <a:pathLst>
                  <a:path extrusionOk="0" h="232" w="187">
                    <a:moveTo>
                      <a:pt x="88" y="0"/>
                    </a:moveTo>
                    <a:lnTo>
                      <a:pt x="88" y="0"/>
                    </a:lnTo>
                    <a:cubicBezTo>
                      <a:pt x="40" y="0"/>
                      <a:pt x="-1" y="55"/>
                      <a:pt x="0" y="116"/>
                    </a:cubicBezTo>
                    <a:cubicBezTo>
                      <a:pt x="2" y="174"/>
                      <a:pt x="51" y="231"/>
                      <a:pt x="99" y="232"/>
                    </a:cubicBezTo>
                    <a:cubicBezTo>
                      <a:pt x="147" y="232"/>
                      <a:pt x="187" y="173"/>
                      <a:pt x="187" y="99"/>
                    </a:cubicBezTo>
                    <a:cubicBezTo>
                      <a:pt x="187" y="35"/>
                      <a:pt x="151" y="-1"/>
                      <a:pt x="88" y="0"/>
                    </a:cubicBezTo>
                    <a:close/>
                  </a:path>
                </a:pathLst>
              </a:custGeom>
              <a:solidFill>
                <a:schemeClr val="l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8" name="Google Shape;768;p35"/>
              <p:cNvSpPr/>
              <p:nvPr/>
            </p:nvSpPr>
            <p:spPr>
              <a:xfrm>
                <a:off x="7661280" y="1943380"/>
                <a:ext cx="1164600" cy="1183320"/>
              </a:xfrm>
              <a:custGeom>
                <a:rect b="b" l="l" r="r" t="t"/>
                <a:pathLst>
                  <a:path extrusionOk="0" h="3287" w="3235">
                    <a:moveTo>
                      <a:pt x="3235" y="1142"/>
                    </a:moveTo>
                    <a:lnTo>
                      <a:pt x="3235" y="1142"/>
                    </a:lnTo>
                    <a:cubicBezTo>
                      <a:pt x="3237" y="1173"/>
                      <a:pt x="3219" y="1188"/>
                      <a:pt x="3190" y="1194"/>
                    </a:cubicBezTo>
                    <a:cubicBezTo>
                      <a:pt x="3153" y="1200"/>
                      <a:pt x="3114" y="1204"/>
                      <a:pt x="3079" y="1217"/>
                    </a:cubicBezTo>
                    <a:cubicBezTo>
                      <a:pt x="2975" y="1254"/>
                      <a:pt x="2874" y="1295"/>
                      <a:pt x="2771" y="1336"/>
                    </a:cubicBezTo>
                    <a:cubicBezTo>
                      <a:pt x="2760" y="1340"/>
                      <a:pt x="2750" y="1350"/>
                      <a:pt x="2744" y="1361"/>
                    </a:cubicBezTo>
                    <a:cubicBezTo>
                      <a:pt x="2741" y="1365"/>
                      <a:pt x="2750" y="1384"/>
                      <a:pt x="2753" y="1384"/>
                    </a:cubicBezTo>
                    <a:cubicBezTo>
                      <a:pt x="2847" y="1385"/>
                      <a:pt x="2941" y="1387"/>
                      <a:pt x="3035" y="1384"/>
                    </a:cubicBezTo>
                    <a:cubicBezTo>
                      <a:pt x="3063" y="1383"/>
                      <a:pt x="3089" y="1366"/>
                      <a:pt x="3118" y="1362"/>
                    </a:cubicBezTo>
                    <a:cubicBezTo>
                      <a:pt x="3133" y="1360"/>
                      <a:pt x="3150" y="1368"/>
                      <a:pt x="3166" y="1372"/>
                    </a:cubicBezTo>
                    <a:cubicBezTo>
                      <a:pt x="3159" y="1389"/>
                      <a:pt x="3158" y="1417"/>
                      <a:pt x="3146" y="1422"/>
                    </a:cubicBezTo>
                    <a:cubicBezTo>
                      <a:pt x="3096" y="1445"/>
                      <a:pt x="3044" y="1474"/>
                      <a:pt x="2990" y="1476"/>
                    </a:cubicBezTo>
                    <a:cubicBezTo>
                      <a:pt x="2895" y="1481"/>
                      <a:pt x="2799" y="1467"/>
                      <a:pt x="2703" y="1467"/>
                    </a:cubicBezTo>
                    <a:cubicBezTo>
                      <a:pt x="2667" y="1467"/>
                      <a:pt x="2619" y="1473"/>
                      <a:pt x="2595" y="1495"/>
                    </a:cubicBezTo>
                    <a:cubicBezTo>
                      <a:pt x="2544" y="1545"/>
                      <a:pt x="2484" y="1566"/>
                      <a:pt x="2418" y="1586"/>
                    </a:cubicBezTo>
                    <a:cubicBezTo>
                      <a:pt x="2412" y="1589"/>
                      <a:pt x="2406" y="1591"/>
                      <a:pt x="2399" y="1593"/>
                    </a:cubicBezTo>
                    <a:cubicBezTo>
                      <a:pt x="2348" y="1611"/>
                      <a:pt x="2300" y="1637"/>
                      <a:pt x="2248" y="1652"/>
                    </a:cubicBezTo>
                    <a:cubicBezTo>
                      <a:pt x="2155" y="1678"/>
                      <a:pt x="2063" y="1707"/>
                      <a:pt x="1965" y="1713"/>
                    </a:cubicBezTo>
                    <a:cubicBezTo>
                      <a:pt x="1916" y="1716"/>
                      <a:pt x="1864" y="1733"/>
                      <a:pt x="1822" y="1757"/>
                    </a:cubicBezTo>
                    <a:cubicBezTo>
                      <a:pt x="1789" y="1777"/>
                      <a:pt x="1766" y="1817"/>
                      <a:pt x="1745" y="1852"/>
                    </a:cubicBezTo>
                    <a:cubicBezTo>
                      <a:pt x="1705" y="1917"/>
                      <a:pt x="1668" y="1984"/>
                      <a:pt x="1631" y="2050"/>
                    </a:cubicBezTo>
                    <a:cubicBezTo>
                      <a:pt x="1620" y="2069"/>
                      <a:pt x="1609" y="2088"/>
                      <a:pt x="1599" y="2106"/>
                    </a:cubicBezTo>
                    <a:cubicBezTo>
                      <a:pt x="1558" y="2176"/>
                      <a:pt x="1503" y="2231"/>
                      <a:pt x="1434" y="2275"/>
                    </a:cubicBezTo>
                    <a:cubicBezTo>
                      <a:pt x="1362" y="2319"/>
                      <a:pt x="1299" y="2374"/>
                      <a:pt x="1271" y="2458"/>
                    </a:cubicBezTo>
                    <a:cubicBezTo>
                      <a:pt x="1265" y="2477"/>
                      <a:pt x="1259" y="2497"/>
                      <a:pt x="1261" y="2516"/>
                    </a:cubicBezTo>
                    <a:cubicBezTo>
                      <a:pt x="1283" y="2712"/>
                      <a:pt x="1295" y="2910"/>
                      <a:pt x="1347" y="3102"/>
                    </a:cubicBezTo>
                    <a:cubicBezTo>
                      <a:pt x="1357" y="3138"/>
                      <a:pt x="1345" y="3185"/>
                      <a:pt x="1331" y="3222"/>
                    </a:cubicBezTo>
                    <a:cubicBezTo>
                      <a:pt x="1323" y="3240"/>
                      <a:pt x="1287" y="3252"/>
                      <a:pt x="1262" y="3257"/>
                    </a:cubicBezTo>
                    <a:cubicBezTo>
                      <a:pt x="1185" y="3269"/>
                      <a:pt x="1106" y="3273"/>
                      <a:pt x="1028" y="3286"/>
                    </a:cubicBezTo>
                    <a:cubicBezTo>
                      <a:pt x="974" y="3296"/>
                      <a:pt x="953" y="3257"/>
                      <a:pt x="926" y="3227"/>
                    </a:cubicBezTo>
                    <a:cubicBezTo>
                      <a:pt x="898" y="3195"/>
                      <a:pt x="898" y="3154"/>
                      <a:pt x="921" y="3116"/>
                    </a:cubicBezTo>
                    <a:cubicBezTo>
                      <a:pt x="972" y="3030"/>
                      <a:pt x="1005" y="2940"/>
                      <a:pt x="1001" y="2838"/>
                    </a:cubicBezTo>
                    <a:cubicBezTo>
                      <a:pt x="1000" y="2806"/>
                      <a:pt x="1008" y="2773"/>
                      <a:pt x="1010" y="2740"/>
                    </a:cubicBezTo>
                    <a:cubicBezTo>
                      <a:pt x="1020" y="2609"/>
                      <a:pt x="1031" y="2477"/>
                      <a:pt x="1038" y="2345"/>
                    </a:cubicBezTo>
                    <a:cubicBezTo>
                      <a:pt x="1039" y="2321"/>
                      <a:pt x="1039" y="2297"/>
                      <a:pt x="1035" y="2275"/>
                    </a:cubicBezTo>
                    <a:cubicBezTo>
                      <a:pt x="1025" y="2196"/>
                      <a:pt x="992" y="2123"/>
                      <a:pt x="949" y="2053"/>
                    </a:cubicBezTo>
                    <a:cubicBezTo>
                      <a:pt x="911" y="1990"/>
                      <a:pt x="873" y="1927"/>
                      <a:pt x="829" y="1866"/>
                    </a:cubicBezTo>
                    <a:cubicBezTo>
                      <a:pt x="812" y="1840"/>
                      <a:pt x="787" y="1815"/>
                      <a:pt x="759" y="1801"/>
                    </a:cubicBezTo>
                    <a:cubicBezTo>
                      <a:pt x="643" y="1746"/>
                      <a:pt x="616" y="1640"/>
                      <a:pt x="611" y="1532"/>
                    </a:cubicBezTo>
                    <a:cubicBezTo>
                      <a:pt x="608" y="1432"/>
                      <a:pt x="628" y="1331"/>
                      <a:pt x="643" y="1230"/>
                    </a:cubicBezTo>
                    <a:cubicBezTo>
                      <a:pt x="650" y="1178"/>
                      <a:pt x="641" y="1158"/>
                      <a:pt x="588" y="1156"/>
                    </a:cubicBezTo>
                    <a:cubicBezTo>
                      <a:pt x="495" y="1152"/>
                      <a:pt x="402" y="1149"/>
                      <a:pt x="309" y="1152"/>
                    </a:cubicBezTo>
                    <a:cubicBezTo>
                      <a:pt x="223" y="1155"/>
                      <a:pt x="148" y="1132"/>
                      <a:pt x="89" y="1068"/>
                    </a:cubicBezTo>
                    <a:cubicBezTo>
                      <a:pt x="60" y="1038"/>
                      <a:pt x="32" y="1007"/>
                      <a:pt x="10" y="972"/>
                    </a:cubicBezTo>
                    <a:cubicBezTo>
                      <a:pt x="1" y="957"/>
                      <a:pt x="-4" y="926"/>
                      <a:pt x="5" y="914"/>
                    </a:cubicBezTo>
                    <a:cubicBezTo>
                      <a:pt x="21" y="889"/>
                      <a:pt x="44" y="906"/>
                      <a:pt x="60" y="921"/>
                    </a:cubicBezTo>
                    <a:cubicBezTo>
                      <a:pt x="76" y="934"/>
                      <a:pt x="93" y="946"/>
                      <a:pt x="104" y="961"/>
                    </a:cubicBezTo>
                    <a:cubicBezTo>
                      <a:pt x="145" y="1026"/>
                      <a:pt x="204" y="1049"/>
                      <a:pt x="279" y="1051"/>
                    </a:cubicBezTo>
                    <a:cubicBezTo>
                      <a:pt x="391" y="1052"/>
                      <a:pt x="502" y="1056"/>
                      <a:pt x="613" y="1059"/>
                    </a:cubicBezTo>
                    <a:cubicBezTo>
                      <a:pt x="625" y="1060"/>
                      <a:pt x="637" y="1055"/>
                      <a:pt x="650" y="1053"/>
                    </a:cubicBezTo>
                    <a:cubicBezTo>
                      <a:pt x="646" y="1040"/>
                      <a:pt x="644" y="1026"/>
                      <a:pt x="637" y="1015"/>
                    </a:cubicBezTo>
                    <a:cubicBezTo>
                      <a:pt x="569" y="908"/>
                      <a:pt x="495" y="805"/>
                      <a:pt x="434" y="696"/>
                    </a:cubicBezTo>
                    <a:cubicBezTo>
                      <a:pt x="401" y="635"/>
                      <a:pt x="382" y="564"/>
                      <a:pt x="367" y="496"/>
                    </a:cubicBezTo>
                    <a:cubicBezTo>
                      <a:pt x="350" y="426"/>
                      <a:pt x="346" y="352"/>
                      <a:pt x="337" y="281"/>
                    </a:cubicBezTo>
                    <a:cubicBezTo>
                      <a:pt x="337" y="277"/>
                      <a:pt x="335" y="273"/>
                      <a:pt x="337" y="270"/>
                    </a:cubicBezTo>
                    <a:cubicBezTo>
                      <a:pt x="345" y="250"/>
                      <a:pt x="354" y="231"/>
                      <a:pt x="362" y="211"/>
                    </a:cubicBezTo>
                    <a:cubicBezTo>
                      <a:pt x="372" y="229"/>
                      <a:pt x="386" y="246"/>
                      <a:pt x="390" y="266"/>
                    </a:cubicBezTo>
                    <a:cubicBezTo>
                      <a:pt x="409" y="374"/>
                      <a:pt x="418" y="486"/>
                      <a:pt x="473" y="585"/>
                    </a:cubicBezTo>
                    <a:cubicBezTo>
                      <a:pt x="489" y="613"/>
                      <a:pt x="510" y="637"/>
                      <a:pt x="529" y="663"/>
                    </a:cubicBezTo>
                    <a:cubicBezTo>
                      <a:pt x="583" y="736"/>
                      <a:pt x="638" y="810"/>
                      <a:pt x="693" y="883"/>
                    </a:cubicBezTo>
                    <a:cubicBezTo>
                      <a:pt x="699" y="891"/>
                      <a:pt x="705" y="900"/>
                      <a:pt x="711" y="908"/>
                    </a:cubicBezTo>
                    <a:cubicBezTo>
                      <a:pt x="714" y="898"/>
                      <a:pt x="718" y="888"/>
                      <a:pt x="720" y="878"/>
                    </a:cubicBezTo>
                    <a:cubicBezTo>
                      <a:pt x="731" y="814"/>
                      <a:pt x="745" y="750"/>
                      <a:pt x="753" y="685"/>
                    </a:cubicBezTo>
                    <a:cubicBezTo>
                      <a:pt x="759" y="634"/>
                      <a:pt x="724" y="597"/>
                      <a:pt x="694" y="561"/>
                    </a:cubicBezTo>
                    <a:cubicBezTo>
                      <a:pt x="598" y="447"/>
                      <a:pt x="552" y="318"/>
                      <a:pt x="567" y="170"/>
                    </a:cubicBezTo>
                    <a:cubicBezTo>
                      <a:pt x="570" y="142"/>
                      <a:pt x="583" y="115"/>
                      <a:pt x="594" y="88"/>
                    </a:cubicBezTo>
                    <a:cubicBezTo>
                      <a:pt x="597" y="81"/>
                      <a:pt x="610" y="78"/>
                      <a:pt x="619" y="72"/>
                    </a:cubicBezTo>
                    <a:cubicBezTo>
                      <a:pt x="624" y="83"/>
                      <a:pt x="632" y="93"/>
                      <a:pt x="634" y="104"/>
                    </a:cubicBezTo>
                    <a:cubicBezTo>
                      <a:pt x="634" y="115"/>
                      <a:pt x="628" y="128"/>
                      <a:pt x="625" y="140"/>
                    </a:cubicBezTo>
                    <a:cubicBezTo>
                      <a:pt x="602" y="217"/>
                      <a:pt x="606" y="291"/>
                      <a:pt x="649" y="361"/>
                    </a:cubicBezTo>
                    <a:cubicBezTo>
                      <a:pt x="676" y="403"/>
                      <a:pt x="707" y="442"/>
                      <a:pt x="737" y="483"/>
                    </a:cubicBezTo>
                    <a:cubicBezTo>
                      <a:pt x="755" y="508"/>
                      <a:pt x="774" y="515"/>
                      <a:pt x="785" y="479"/>
                    </a:cubicBezTo>
                    <a:cubicBezTo>
                      <a:pt x="799" y="431"/>
                      <a:pt x="815" y="383"/>
                      <a:pt x="823" y="333"/>
                    </a:cubicBezTo>
                    <a:cubicBezTo>
                      <a:pt x="829" y="291"/>
                      <a:pt x="824" y="246"/>
                      <a:pt x="824" y="203"/>
                    </a:cubicBezTo>
                    <a:lnTo>
                      <a:pt x="824" y="203"/>
                    </a:lnTo>
                    <a:cubicBezTo>
                      <a:pt x="824" y="150"/>
                      <a:pt x="822" y="98"/>
                      <a:pt x="826" y="45"/>
                    </a:cubicBezTo>
                    <a:cubicBezTo>
                      <a:pt x="827" y="30"/>
                      <a:pt x="845" y="15"/>
                      <a:pt x="855" y="0"/>
                    </a:cubicBezTo>
                    <a:cubicBezTo>
                      <a:pt x="867" y="14"/>
                      <a:pt x="886" y="25"/>
                      <a:pt x="889" y="41"/>
                    </a:cubicBezTo>
                    <a:cubicBezTo>
                      <a:pt x="922" y="206"/>
                      <a:pt x="932" y="375"/>
                      <a:pt x="872" y="535"/>
                    </a:cubicBezTo>
                    <a:cubicBezTo>
                      <a:pt x="837" y="629"/>
                      <a:pt x="827" y="723"/>
                      <a:pt x="814" y="819"/>
                    </a:cubicBezTo>
                    <a:cubicBezTo>
                      <a:pt x="805" y="896"/>
                      <a:pt x="792" y="972"/>
                      <a:pt x="777" y="1049"/>
                    </a:cubicBezTo>
                    <a:cubicBezTo>
                      <a:pt x="770" y="1079"/>
                      <a:pt x="751" y="1108"/>
                      <a:pt x="744" y="1139"/>
                    </a:cubicBezTo>
                    <a:cubicBezTo>
                      <a:pt x="706" y="1291"/>
                      <a:pt x="715" y="1442"/>
                      <a:pt x="774" y="1586"/>
                    </a:cubicBezTo>
                    <a:cubicBezTo>
                      <a:pt x="788" y="1619"/>
                      <a:pt x="824" y="1648"/>
                      <a:pt x="858" y="1666"/>
                    </a:cubicBezTo>
                    <a:cubicBezTo>
                      <a:pt x="1017" y="1751"/>
                      <a:pt x="1099" y="1894"/>
                      <a:pt x="1159" y="2055"/>
                    </a:cubicBezTo>
                    <a:cubicBezTo>
                      <a:pt x="1169" y="2082"/>
                      <a:pt x="1181" y="2109"/>
                      <a:pt x="1192" y="2135"/>
                    </a:cubicBezTo>
                    <a:cubicBezTo>
                      <a:pt x="1212" y="2178"/>
                      <a:pt x="1231" y="2182"/>
                      <a:pt x="1265" y="2151"/>
                    </a:cubicBezTo>
                    <a:cubicBezTo>
                      <a:pt x="1308" y="2111"/>
                      <a:pt x="1356" y="2075"/>
                      <a:pt x="1388" y="2028"/>
                    </a:cubicBezTo>
                    <a:cubicBezTo>
                      <a:pt x="1417" y="1984"/>
                      <a:pt x="1426" y="1928"/>
                      <a:pt x="1449" y="1879"/>
                    </a:cubicBezTo>
                    <a:cubicBezTo>
                      <a:pt x="1498" y="1772"/>
                      <a:pt x="1495" y="1657"/>
                      <a:pt x="1502" y="1544"/>
                    </a:cubicBezTo>
                    <a:cubicBezTo>
                      <a:pt x="1502" y="1540"/>
                      <a:pt x="1502" y="1536"/>
                      <a:pt x="1503" y="1533"/>
                    </a:cubicBezTo>
                    <a:cubicBezTo>
                      <a:pt x="1548" y="1375"/>
                      <a:pt x="1481" y="1231"/>
                      <a:pt x="1450" y="1083"/>
                    </a:cubicBezTo>
                    <a:cubicBezTo>
                      <a:pt x="1441" y="1038"/>
                      <a:pt x="1435" y="993"/>
                      <a:pt x="1425" y="949"/>
                    </a:cubicBezTo>
                    <a:cubicBezTo>
                      <a:pt x="1419" y="921"/>
                      <a:pt x="1417" y="887"/>
                      <a:pt x="1400" y="867"/>
                    </a:cubicBezTo>
                    <a:cubicBezTo>
                      <a:pt x="1336" y="787"/>
                      <a:pt x="1325" y="691"/>
                      <a:pt x="1320" y="595"/>
                    </a:cubicBezTo>
                    <a:cubicBezTo>
                      <a:pt x="1317" y="542"/>
                      <a:pt x="1329" y="488"/>
                      <a:pt x="1336" y="433"/>
                    </a:cubicBezTo>
                    <a:cubicBezTo>
                      <a:pt x="1337" y="426"/>
                      <a:pt x="1345" y="420"/>
                      <a:pt x="1350" y="413"/>
                    </a:cubicBezTo>
                    <a:cubicBezTo>
                      <a:pt x="1356" y="421"/>
                      <a:pt x="1365" y="428"/>
                      <a:pt x="1366" y="436"/>
                    </a:cubicBezTo>
                    <a:cubicBezTo>
                      <a:pt x="1372" y="494"/>
                      <a:pt x="1375" y="552"/>
                      <a:pt x="1380" y="610"/>
                    </a:cubicBezTo>
                    <a:cubicBezTo>
                      <a:pt x="1384" y="644"/>
                      <a:pt x="1389" y="678"/>
                      <a:pt x="1395" y="712"/>
                    </a:cubicBezTo>
                    <a:cubicBezTo>
                      <a:pt x="1396" y="718"/>
                      <a:pt x="1406" y="724"/>
                      <a:pt x="1412" y="731"/>
                    </a:cubicBezTo>
                    <a:cubicBezTo>
                      <a:pt x="1416" y="724"/>
                      <a:pt x="1422" y="717"/>
                      <a:pt x="1424" y="709"/>
                    </a:cubicBezTo>
                    <a:cubicBezTo>
                      <a:pt x="1471" y="575"/>
                      <a:pt x="1518" y="440"/>
                      <a:pt x="1562" y="305"/>
                    </a:cubicBezTo>
                    <a:cubicBezTo>
                      <a:pt x="1574" y="270"/>
                      <a:pt x="1578" y="234"/>
                      <a:pt x="1589" y="199"/>
                    </a:cubicBezTo>
                    <a:cubicBezTo>
                      <a:pt x="1593" y="188"/>
                      <a:pt x="1607" y="180"/>
                      <a:pt x="1617" y="171"/>
                    </a:cubicBezTo>
                    <a:cubicBezTo>
                      <a:pt x="1624" y="182"/>
                      <a:pt x="1636" y="193"/>
                      <a:pt x="1637" y="206"/>
                    </a:cubicBezTo>
                    <a:cubicBezTo>
                      <a:pt x="1640" y="225"/>
                      <a:pt x="1640" y="246"/>
                      <a:pt x="1636" y="265"/>
                    </a:cubicBezTo>
                    <a:cubicBezTo>
                      <a:pt x="1618" y="333"/>
                      <a:pt x="1601" y="402"/>
                      <a:pt x="1578" y="469"/>
                    </a:cubicBezTo>
                    <a:cubicBezTo>
                      <a:pt x="1546" y="566"/>
                      <a:pt x="1507" y="662"/>
                      <a:pt x="1472" y="759"/>
                    </a:cubicBezTo>
                    <a:cubicBezTo>
                      <a:pt x="1466" y="773"/>
                      <a:pt x="1462" y="791"/>
                      <a:pt x="1466" y="805"/>
                    </a:cubicBezTo>
                    <a:cubicBezTo>
                      <a:pt x="1509" y="949"/>
                      <a:pt x="1553" y="1093"/>
                      <a:pt x="1597" y="1236"/>
                    </a:cubicBezTo>
                    <a:cubicBezTo>
                      <a:pt x="1612" y="1286"/>
                      <a:pt x="1614" y="1285"/>
                      <a:pt x="1660" y="1261"/>
                    </a:cubicBezTo>
                    <a:cubicBezTo>
                      <a:pt x="1673" y="1254"/>
                      <a:pt x="1687" y="1250"/>
                      <a:pt x="1701" y="1248"/>
                    </a:cubicBezTo>
                    <a:cubicBezTo>
                      <a:pt x="1778" y="1237"/>
                      <a:pt x="1850" y="1209"/>
                      <a:pt x="1910" y="1162"/>
                    </a:cubicBezTo>
                    <a:cubicBezTo>
                      <a:pt x="1959" y="1123"/>
                      <a:pt x="1998" y="1068"/>
                      <a:pt x="2037" y="1016"/>
                    </a:cubicBezTo>
                    <a:cubicBezTo>
                      <a:pt x="2069" y="975"/>
                      <a:pt x="2093" y="928"/>
                      <a:pt x="2123" y="884"/>
                    </a:cubicBezTo>
                    <a:cubicBezTo>
                      <a:pt x="2130" y="875"/>
                      <a:pt x="2145" y="871"/>
                      <a:pt x="2156" y="864"/>
                    </a:cubicBezTo>
                    <a:cubicBezTo>
                      <a:pt x="2160" y="875"/>
                      <a:pt x="2168" y="888"/>
                      <a:pt x="2165" y="898"/>
                    </a:cubicBezTo>
                    <a:cubicBezTo>
                      <a:pt x="2160" y="923"/>
                      <a:pt x="2150" y="946"/>
                      <a:pt x="2141" y="969"/>
                    </a:cubicBezTo>
                    <a:cubicBezTo>
                      <a:pt x="2135" y="984"/>
                      <a:pt x="2128" y="998"/>
                      <a:pt x="2122" y="1012"/>
                    </a:cubicBezTo>
                    <a:cubicBezTo>
                      <a:pt x="2137" y="1009"/>
                      <a:pt x="2153" y="1007"/>
                      <a:pt x="2166" y="1001"/>
                    </a:cubicBezTo>
                    <a:cubicBezTo>
                      <a:pt x="2211" y="979"/>
                      <a:pt x="2256" y="955"/>
                      <a:pt x="2302" y="933"/>
                    </a:cubicBezTo>
                    <a:cubicBezTo>
                      <a:pt x="2312" y="929"/>
                      <a:pt x="2329" y="924"/>
                      <a:pt x="2336" y="929"/>
                    </a:cubicBezTo>
                    <a:cubicBezTo>
                      <a:pt x="2343" y="935"/>
                      <a:pt x="2347" y="951"/>
                      <a:pt x="2346" y="963"/>
                    </a:cubicBezTo>
                    <a:cubicBezTo>
                      <a:pt x="2340" y="1018"/>
                      <a:pt x="2294" y="1040"/>
                      <a:pt x="2252" y="1060"/>
                    </a:cubicBezTo>
                    <a:cubicBezTo>
                      <a:pt x="2189" y="1090"/>
                      <a:pt x="2122" y="1113"/>
                      <a:pt x="2058" y="1141"/>
                    </a:cubicBezTo>
                    <a:cubicBezTo>
                      <a:pt x="2044" y="1146"/>
                      <a:pt x="2029" y="1157"/>
                      <a:pt x="2020" y="1169"/>
                    </a:cubicBezTo>
                    <a:cubicBezTo>
                      <a:pt x="1942" y="1271"/>
                      <a:pt x="1831" y="1316"/>
                      <a:pt x="1711" y="1342"/>
                    </a:cubicBezTo>
                    <a:cubicBezTo>
                      <a:pt x="1677" y="1349"/>
                      <a:pt x="1653" y="1360"/>
                      <a:pt x="1648" y="1403"/>
                    </a:cubicBezTo>
                    <a:cubicBezTo>
                      <a:pt x="1642" y="1449"/>
                      <a:pt x="1625" y="1494"/>
                      <a:pt x="1612" y="1538"/>
                    </a:cubicBezTo>
                    <a:cubicBezTo>
                      <a:pt x="1588" y="1618"/>
                      <a:pt x="1579" y="1699"/>
                      <a:pt x="1585" y="1781"/>
                    </a:cubicBezTo>
                    <a:cubicBezTo>
                      <a:pt x="1585" y="1791"/>
                      <a:pt x="1588" y="1801"/>
                      <a:pt x="1591" y="1811"/>
                    </a:cubicBezTo>
                    <a:cubicBezTo>
                      <a:pt x="1600" y="1806"/>
                      <a:pt x="1611" y="1804"/>
                      <a:pt x="1618" y="1798"/>
                    </a:cubicBezTo>
                    <a:cubicBezTo>
                      <a:pt x="1640" y="1776"/>
                      <a:pt x="1660" y="1752"/>
                      <a:pt x="1684" y="1733"/>
                    </a:cubicBezTo>
                    <a:cubicBezTo>
                      <a:pt x="1757" y="1669"/>
                      <a:pt x="1836" y="1623"/>
                      <a:pt x="1937" y="1609"/>
                    </a:cubicBezTo>
                    <a:cubicBezTo>
                      <a:pt x="2060" y="1593"/>
                      <a:pt x="2181" y="1568"/>
                      <a:pt x="2296" y="1518"/>
                    </a:cubicBezTo>
                    <a:cubicBezTo>
                      <a:pt x="2361" y="1490"/>
                      <a:pt x="2431" y="1475"/>
                      <a:pt x="2493" y="1443"/>
                    </a:cubicBezTo>
                    <a:cubicBezTo>
                      <a:pt x="2549" y="1412"/>
                      <a:pt x="2601" y="1370"/>
                      <a:pt x="2646" y="1323"/>
                    </a:cubicBezTo>
                    <a:cubicBezTo>
                      <a:pt x="2698" y="1269"/>
                      <a:pt x="2740" y="1204"/>
                      <a:pt x="2788" y="1146"/>
                    </a:cubicBezTo>
                    <a:cubicBezTo>
                      <a:pt x="2802" y="1130"/>
                      <a:pt x="2823" y="1120"/>
                      <a:pt x="2840" y="1106"/>
                    </a:cubicBezTo>
                    <a:cubicBezTo>
                      <a:pt x="2840" y="1129"/>
                      <a:pt x="2842" y="1151"/>
                      <a:pt x="2841" y="1173"/>
                    </a:cubicBezTo>
                    <a:cubicBezTo>
                      <a:pt x="2840" y="1183"/>
                      <a:pt x="2835" y="1192"/>
                      <a:pt x="2832" y="1202"/>
                    </a:cubicBezTo>
                    <a:cubicBezTo>
                      <a:pt x="2836" y="1201"/>
                      <a:pt x="2840" y="1201"/>
                      <a:pt x="2844" y="1201"/>
                    </a:cubicBezTo>
                    <a:cubicBezTo>
                      <a:pt x="2852" y="1201"/>
                      <a:pt x="2860" y="1201"/>
                      <a:pt x="2868" y="1199"/>
                    </a:cubicBezTo>
                    <a:cubicBezTo>
                      <a:pt x="2924" y="1179"/>
                      <a:pt x="2979" y="1156"/>
                      <a:pt x="3037" y="1139"/>
                    </a:cubicBezTo>
                    <a:cubicBezTo>
                      <a:pt x="3084" y="1125"/>
                      <a:pt x="3135" y="1118"/>
                      <a:pt x="3184" y="1110"/>
                    </a:cubicBezTo>
                    <a:cubicBezTo>
                      <a:pt x="3211" y="1104"/>
                      <a:pt x="3232" y="1111"/>
                      <a:pt x="3235" y="114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9" name="Google Shape;769;p35"/>
              <p:cNvSpPr/>
              <p:nvPr/>
            </p:nvSpPr>
            <p:spPr>
              <a:xfrm>
                <a:off x="7555800" y="2087740"/>
                <a:ext cx="1273680" cy="628200"/>
              </a:xfrm>
              <a:custGeom>
                <a:rect b="b" l="l" r="r" t="t"/>
                <a:pathLst>
                  <a:path extrusionOk="0" h="1745" w="3538">
                    <a:moveTo>
                      <a:pt x="3499" y="787"/>
                    </a:moveTo>
                    <a:lnTo>
                      <a:pt x="3499" y="787"/>
                    </a:lnTo>
                    <a:cubicBezTo>
                      <a:pt x="3454" y="704"/>
                      <a:pt x="3377" y="678"/>
                      <a:pt x="3295" y="695"/>
                    </a:cubicBezTo>
                    <a:cubicBezTo>
                      <a:pt x="3420" y="627"/>
                      <a:pt x="3495" y="465"/>
                      <a:pt x="3449" y="327"/>
                    </a:cubicBezTo>
                    <a:cubicBezTo>
                      <a:pt x="3447" y="319"/>
                      <a:pt x="3443" y="310"/>
                      <a:pt x="3439" y="302"/>
                    </a:cubicBezTo>
                    <a:cubicBezTo>
                      <a:pt x="3259" y="288"/>
                      <a:pt x="3079" y="274"/>
                      <a:pt x="2906" y="318"/>
                    </a:cubicBezTo>
                    <a:cubicBezTo>
                      <a:pt x="2713" y="367"/>
                      <a:pt x="2543" y="485"/>
                      <a:pt x="2353" y="546"/>
                    </a:cubicBezTo>
                    <a:cubicBezTo>
                      <a:pt x="1894" y="694"/>
                      <a:pt x="1341" y="444"/>
                      <a:pt x="1148" y="0"/>
                    </a:cubicBezTo>
                    <a:cubicBezTo>
                      <a:pt x="900" y="328"/>
                      <a:pt x="461" y="497"/>
                      <a:pt x="58" y="423"/>
                    </a:cubicBezTo>
                    <a:cubicBezTo>
                      <a:pt x="51" y="421"/>
                      <a:pt x="44" y="421"/>
                      <a:pt x="38" y="419"/>
                    </a:cubicBezTo>
                    <a:cubicBezTo>
                      <a:pt x="48" y="429"/>
                      <a:pt x="58" y="438"/>
                      <a:pt x="69" y="448"/>
                    </a:cubicBezTo>
                    <a:cubicBezTo>
                      <a:pt x="-47" y="657"/>
                      <a:pt x="-14" y="940"/>
                      <a:pt x="148" y="1118"/>
                    </a:cubicBezTo>
                    <a:cubicBezTo>
                      <a:pt x="310" y="1294"/>
                      <a:pt x="588" y="1354"/>
                      <a:pt x="807" y="1257"/>
                    </a:cubicBezTo>
                    <a:cubicBezTo>
                      <a:pt x="834" y="1460"/>
                      <a:pt x="949" y="1640"/>
                      <a:pt x="1144" y="1706"/>
                    </a:cubicBezTo>
                    <a:cubicBezTo>
                      <a:pt x="1337" y="1773"/>
                      <a:pt x="1566" y="1721"/>
                      <a:pt x="1711" y="1577"/>
                    </a:cubicBezTo>
                    <a:cubicBezTo>
                      <a:pt x="1835" y="1717"/>
                      <a:pt x="1981" y="1776"/>
                      <a:pt x="2162" y="1729"/>
                    </a:cubicBezTo>
                    <a:cubicBezTo>
                      <a:pt x="2342" y="1683"/>
                      <a:pt x="2492" y="1530"/>
                      <a:pt x="2534" y="1348"/>
                    </a:cubicBezTo>
                    <a:cubicBezTo>
                      <a:pt x="2670" y="1491"/>
                      <a:pt x="2833" y="1581"/>
                      <a:pt x="3026" y="1537"/>
                    </a:cubicBezTo>
                    <a:cubicBezTo>
                      <a:pt x="3220" y="1493"/>
                      <a:pt x="3385" y="1342"/>
                      <a:pt x="3447" y="1153"/>
                    </a:cubicBezTo>
                    <a:cubicBezTo>
                      <a:pt x="3553" y="1089"/>
                      <a:pt x="3560" y="896"/>
                      <a:pt x="3499" y="787"/>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70" name="Google Shape;770;p35"/>
            <p:cNvGrpSpPr/>
            <p:nvPr/>
          </p:nvGrpSpPr>
          <p:grpSpPr>
            <a:xfrm>
              <a:off x="5554962" y="2483300"/>
              <a:ext cx="1963300" cy="1345300"/>
              <a:chOff x="1686600" y="596950"/>
              <a:chExt cx="1963300" cy="1345300"/>
            </a:xfrm>
          </p:grpSpPr>
          <p:sp>
            <p:nvSpPr>
              <p:cNvPr id="771" name="Google Shape;771;p35"/>
              <p:cNvSpPr/>
              <p:nvPr/>
            </p:nvSpPr>
            <p:spPr>
              <a:xfrm>
                <a:off x="1715472" y="596950"/>
                <a:ext cx="1934428" cy="1310242"/>
              </a:xfrm>
              <a:custGeom>
                <a:rect b="b" l="l" r="r" t="t"/>
                <a:pathLst>
                  <a:path extrusionOk="0" h="3812" w="5628">
                    <a:moveTo>
                      <a:pt x="5628" y="1381"/>
                    </a:moveTo>
                    <a:lnTo>
                      <a:pt x="5628" y="1384"/>
                    </a:lnTo>
                    <a:lnTo>
                      <a:pt x="5621" y="1544"/>
                    </a:lnTo>
                    <a:lnTo>
                      <a:pt x="5619" y="1585"/>
                    </a:lnTo>
                    <a:lnTo>
                      <a:pt x="5528" y="3812"/>
                    </a:lnTo>
                    <a:lnTo>
                      <a:pt x="0" y="3812"/>
                    </a:lnTo>
                    <a:lnTo>
                      <a:pt x="0" y="1332"/>
                    </a:lnTo>
                    <a:lnTo>
                      <a:pt x="145" y="1145"/>
                    </a:lnTo>
                    <a:lnTo>
                      <a:pt x="372" y="853"/>
                    </a:lnTo>
                    <a:lnTo>
                      <a:pt x="620" y="534"/>
                    </a:lnTo>
                    <a:lnTo>
                      <a:pt x="867" y="217"/>
                    </a:lnTo>
                    <a:lnTo>
                      <a:pt x="1035" y="0"/>
                    </a:lnTo>
                    <a:lnTo>
                      <a:pt x="4912" y="34"/>
                    </a:lnTo>
                    <a:lnTo>
                      <a:pt x="5628" y="1381"/>
                    </a:ln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2" name="Google Shape;772;p35"/>
              <p:cNvSpPr/>
              <p:nvPr/>
            </p:nvSpPr>
            <p:spPr>
              <a:xfrm>
                <a:off x="1715472" y="596950"/>
                <a:ext cx="1934428" cy="1310242"/>
              </a:xfrm>
              <a:custGeom>
                <a:rect b="b" l="l" r="r" t="t"/>
                <a:pathLst>
                  <a:path extrusionOk="0" h="3812" w="5628">
                    <a:moveTo>
                      <a:pt x="5628" y="1381"/>
                    </a:moveTo>
                    <a:lnTo>
                      <a:pt x="5628" y="1384"/>
                    </a:lnTo>
                    <a:lnTo>
                      <a:pt x="5621" y="1544"/>
                    </a:lnTo>
                    <a:lnTo>
                      <a:pt x="5619" y="1585"/>
                    </a:lnTo>
                    <a:lnTo>
                      <a:pt x="5528" y="3812"/>
                    </a:lnTo>
                    <a:lnTo>
                      <a:pt x="0" y="3812"/>
                    </a:lnTo>
                    <a:lnTo>
                      <a:pt x="0" y="1332"/>
                    </a:lnTo>
                    <a:lnTo>
                      <a:pt x="145" y="1145"/>
                    </a:lnTo>
                    <a:lnTo>
                      <a:pt x="372" y="853"/>
                    </a:lnTo>
                    <a:lnTo>
                      <a:pt x="620" y="534"/>
                    </a:lnTo>
                    <a:lnTo>
                      <a:pt x="867" y="217"/>
                    </a:lnTo>
                    <a:lnTo>
                      <a:pt x="1035" y="0"/>
                    </a:lnTo>
                    <a:lnTo>
                      <a:pt x="4912" y="34"/>
                    </a:lnTo>
                    <a:lnTo>
                      <a:pt x="5628" y="138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3" name="Google Shape;773;p35"/>
              <p:cNvSpPr/>
              <p:nvPr/>
            </p:nvSpPr>
            <p:spPr>
              <a:xfrm>
                <a:off x="1715472" y="1141738"/>
                <a:ext cx="1931335" cy="765453"/>
              </a:xfrm>
              <a:custGeom>
                <a:rect b="b" l="l" r="r" t="t"/>
                <a:pathLst>
                  <a:path extrusionOk="0" h="2227" w="5619">
                    <a:moveTo>
                      <a:pt x="5619" y="0"/>
                    </a:moveTo>
                    <a:lnTo>
                      <a:pt x="5619" y="0"/>
                    </a:lnTo>
                    <a:cubicBezTo>
                      <a:pt x="5156" y="434"/>
                      <a:pt x="4654" y="726"/>
                      <a:pt x="4144" y="916"/>
                    </a:cubicBezTo>
                    <a:cubicBezTo>
                      <a:pt x="3577" y="1126"/>
                      <a:pt x="3001" y="1209"/>
                      <a:pt x="2457" y="1217"/>
                    </a:cubicBezTo>
                    <a:cubicBezTo>
                      <a:pt x="2424" y="1217"/>
                      <a:pt x="2393" y="1217"/>
                      <a:pt x="2362" y="1217"/>
                    </a:cubicBezTo>
                    <a:cubicBezTo>
                      <a:pt x="2150" y="1216"/>
                      <a:pt x="1943" y="1204"/>
                      <a:pt x="1744" y="1184"/>
                    </a:cubicBezTo>
                    <a:cubicBezTo>
                      <a:pt x="1721" y="1181"/>
                      <a:pt x="1698" y="1179"/>
                      <a:pt x="1675" y="1177"/>
                    </a:cubicBezTo>
                    <a:cubicBezTo>
                      <a:pt x="1552" y="1163"/>
                      <a:pt x="1431" y="1146"/>
                      <a:pt x="1316" y="1127"/>
                    </a:cubicBezTo>
                    <a:cubicBezTo>
                      <a:pt x="1297" y="1124"/>
                      <a:pt x="1278" y="1122"/>
                      <a:pt x="1259" y="1118"/>
                    </a:cubicBezTo>
                    <a:cubicBezTo>
                      <a:pt x="1250" y="1116"/>
                      <a:pt x="1241" y="1115"/>
                      <a:pt x="1233" y="1113"/>
                    </a:cubicBezTo>
                    <a:cubicBezTo>
                      <a:pt x="1149" y="1099"/>
                      <a:pt x="1068" y="1083"/>
                      <a:pt x="989" y="1066"/>
                    </a:cubicBezTo>
                    <a:cubicBezTo>
                      <a:pt x="985" y="1066"/>
                      <a:pt x="982" y="1065"/>
                      <a:pt x="979" y="1065"/>
                    </a:cubicBezTo>
                    <a:cubicBezTo>
                      <a:pt x="975" y="1064"/>
                      <a:pt x="971" y="1063"/>
                      <a:pt x="968" y="1062"/>
                    </a:cubicBezTo>
                    <a:cubicBezTo>
                      <a:pt x="951" y="1059"/>
                      <a:pt x="933" y="1054"/>
                      <a:pt x="917" y="1051"/>
                    </a:cubicBezTo>
                    <a:cubicBezTo>
                      <a:pt x="871" y="1040"/>
                      <a:pt x="825" y="1030"/>
                      <a:pt x="781" y="1020"/>
                    </a:cubicBezTo>
                    <a:cubicBezTo>
                      <a:pt x="772" y="1018"/>
                      <a:pt x="763" y="1016"/>
                      <a:pt x="754" y="1013"/>
                    </a:cubicBezTo>
                    <a:cubicBezTo>
                      <a:pt x="708" y="1002"/>
                      <a:pt x="663" y="991"/>
                      <a:pt x="618" y="980"/>
                    </a:cubicBezTo>
                    <a:cubicBezTo>
                      <a:pt x="592" y="972"/>
                      <a:pt x="566" y="966"/>
                      <a:pt x="539" y="958"/>
                    </a:cubicBezTo>
                    <a:cubicBezTo>
                      <a:pt x="536" y="957"/>
                      <a:pt x="533" y="956"/>
                      <a:pt x="530" y="956"/>
                    </a:cubicBezTo>
                    <a:cubicBezTo>
                      <a:pt x="526" y="954"/>
                      <a:pt x="521" y="953"/>
                      <a:pt x="516" y="952"/>
                    </a:cubicBezTo>
                    <a:cubicBezTo>
                      <a:pt x="422" y="926"/>
                      <a:pt x="333" y="899"/>
                      <a:pt x="249" y="873"/>
                    </a:cubicBezTo>
                    <a:cubicBezTo>
                      <a:pt x="246" y="872"/>
                      <a:pt x="244" y="872"/>
                      <a:pt x="242" y="871"/>
                    </a:cubicBezTo>
                    <a:cubicBezTo>
                      <a:pt x="221" y="865"/>
                      <a:pt x="202" y="858"/>
                      <a:pt x="181" y="852"/>
                    </a:cubicBezTo>
                    <a:cubicBezTo>
                      <a:pt x="118" y="831"/>
                      <a:pt x="56" y="811"/>
                      <a:pt x="0" y="790"/>
                    </a:cubicBezTo>
                    <a:cubicBezTo>
                      <a:pt x="0" y="2227"/>
                      <a:pt x="0" y="2227"/>
                      <a:pt x="0" y="2227"/>
                    </a:cubicBezTo>
                    <a:cubicBezTo>
                      <a:pt x="5528" y="2227"/>
                      <a:pt x="5528" y="2227"/>
                      <a:pt x="5528" y="2227"/>
                    </a:cubicBezTo>
                    <a:cubicBezTo>
                      <a:pt x="5619" y="0"/>
                      <a:pt x="5619" y="0"/>
                      <a:pt x="5619" y="0"/>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4" name="Google Shape;774;p35"/>
              <p:cNvSpPr/>
              <p:nvPr/>
            </p:nvSpPr>
            <p:spPr>
              <a:xfrm>
                <a:off x="1686600" y="1899286"/>
                <a:ext cx="1963300" cy="42964"/>
              </a:xfrm>
              <a:custGeom>
                <a:rect b="b" l="l" r="r" t="t"/>
                <a:pathLst>
                  <a:path extrusionOk="0" h="125" w="5712">
                    <a:moveTo>
                      <a:pt x="5712" y="125"/>
                    </a:moveTo>
                    <a:lnTo>
                      <a:pt x="0" y="125"/>
                    </a:lnTo>
                    <a:lnTo>
                      <a:pt x="0" y="0"/>
                    </a:lnTo>
                    <a:lnTo>
                      <a:pt x="5712" y="0"/>
                    </a:lnTo>
                    <a:lnTo>
                      <a:pt x="5712" y="125"/>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35"/>
              <p:cNvSpPr/>
              <p:nvPr/>
            </p:nvSpPr>
            <p:spPr>
              <a:xfrm>
                <a:off x="1715472" y="597294"/>
                <a:ext cx="1688328" cy="471577"/>
              </a:xfrm>
              <a:custGeom>
                <a:rect b="b" l="l" r="r" t="t"/>
                <a:pathLst>
                  <a:path extrusionOk="0" h="1372" w="4912">
                    <a:moveTo>
                      <a:pt x="4912" y="33"/>
                    </a:moveTo>
                    <a:lnTo>
                      <a:pt x="4143" y="1372"/>
                    </a:lnTo>
                    <a:lnTo>
                      <a:pt x="0" y="1331"/>
                    </a:lnTo>
                    <a:lnTo>
                      <a:pt x="1035" y="0"/>
                    </a:lnTo>
                    <a:lnTo>
                      <a:pt x="4912" y="33"/>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35"/>
              <p:cNvSpPr/>
              <p:nvPr/>
            </p:nvSpPr>
            <p:spPr>
              <a:xfrm>
                <a:off x="3135015" y="1068871"/>
                <a:ext cx="9280" cy="838321"/>
              </a:xfrm>
              <a:custGeom>
                <a:rect b="b" l="l" r="r" t="t"/>
                <a:pathLst>
                  <a:path extrusionOk="0" h="2439" w="27">
                    <a:moveTo>
                      <a:pt x="27" y="2439"/>
                    </a:moveTo>
                    <a:lnTo>
                      <a:pt x="0" y="2439"/>
                    </a:lnTo>
                    <a:lnTo>
                      <a:pt x="0" y="0"/>
                    </a:lnTo>
                    <a:lnTo>
                      <a:pt x="27" y="0"/>
                    </a:lnTo>
                    <a:lnTo>
                      <a:pt x="27" y="2439"/>
                    </a:lnTo>
                    <a:close/>
                  </a:path>
                </a:pathLst>
              </a:custGeom>
              <a:solidFill>
                <a:srgbClr val="0E090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77" name="Google Shape;777;p35"/>
              <p:cNvSpPr/>
              <p:nvPr/>
            </p:nvSpPr>
            <p:spPr>
              <a:xfrm>
                <a:off x="2013473" y="666724"/>
                <a:ext cx="1348738" cy="9624"/>
              </a:xfrm>
              <a:custGeom>
                <a:rect b="b" l="l" r="r" t="t"/>
                <a:pathLst>
                  <a:path extrusionOk="0" h="28" w="3924">
                    <a:moveTo>
                      <a:pt x="3924" y="28"/>
                    </a:moveTo>
                    <a:lnTo>
                      <a:pt x="0" y="28"/>
                    </a:lnTo>
                    <a:lnTo>
                      <a:pt x="0" y="0"/>
                    </a:lnTo>
                    <a:lnTo>
                      <a:pt x="3924" y="0"/>
                    </a:lnTo>
                    <a:lnTo>
                      <a:pt x="3924"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78" name="Google Shape;778;p35"/>
              <p:cNvSpPr/>
              <p:nvPr/>
            </p:nvSpPr>
            <p:spPr>
              <a:xfrm>
                <a:off x="1917920" y="775682"/>
                <a:ext cx="1375204" cy="9624"/>
              </a:xfrm>
              <a:custGeom>
                <a:rect b="b" l="l" r="r" t="t"/>
                <a:pathLst>
                  <a:path extrusionOk="0" h="28" w="4001">
                    <a:moveTo>
                      <a:pt x="4001" y="28"/>
                    </a:moveTo>
                    <a:lnTo>
                      <a:pt x="0" y="28"/>
                    </a:lnTo>
                    <a:lnTo>
                      <a:pt x="0" y="0"/>
                    </a:lnTo>
                    <a:lnTo>
                      <a:pt x="4001" y="0"/>
                    </a:lnTo>
                    <a:lnTo>
                      <a:pt x="4001"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79" name="Google Shape;779;p35"/>
              <p:cNvSpPr/>
              <p:nvPr/>
            </p:nvSpPr>
            <p:spPr>
              <a:xfrm>
                <a:off x="1841959" y="885327"/>
                <a:ext cx="1393764" cy="9624"/>
              </a:xfrm>
              <a:custGeom>
                <a:rect b="b" l="l" r="r" t="t"/>
                <a:pathLst>
                  <a:path extrusionOk="0" h="28" w="4055">
                    <a:moveTo>
                      <a:pt x="4055" y="28"/>
                    </a:moveTo>
                    <a:lnTo>
                      <a:pt x="0" y="28"/>
                    </a:lnTo>
                    <a:lnTo>
                      <a:pt x="0" y="0"/>
                    </a:lnTo>
                    <a:lnTo>
                      <a:pt x="4055" y="0"/>
                    </a:lnTo>
                    <a:lnTo>
                      <a:pt x="4055"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0" name="Google Shape;780;p35"/>
              <p:cNvSpPr/>
              <p:nvPr/>
            </p:nvSpPr>
            <p:spPr>
              <a:xfrm>
                <a:off x="1761873" y="985692"/>
                <a:ext cx="1425730" cy="9624"/>
              </a:xfrm>
              <a:custGeom>
                <a:rect b="b" l="l" r="r" t="t"/>
                <a:pathLst>
                  <a:path extrusionOk="0" h="28" w="4148">
                    <a:moveTo>
                      <a:pt x="4148" y="28"/>
                    </a:moveTo>
                    <a:lnTo>
                      <a:pt x="0" y="28"/>
                    </a:lnTo>
                    <a:lnTo>
                      <a:pt x="0" y="0"/>
                    </a:lnTo>
                    <a:lnTo>
                      <a:pt x="4148" y="0"/>
                    </a:lnTo>
                    <a:lnTo>
                      <a:pt x="4148"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1" name="Google Shape;781;p35"/>
              <p:cNvSpPr/>
              <p:nvPr/>
            </p:nvSpPr>
            <p:spPr>
              <a:xfrm>
                <a:off x="2291194" y="1252071"/>
                <a:ext cx="268785" cy="655121"/>
              </a:xfrm>
              <a:custGeom>
                <a:rect b="b" l="l" r="r" t="t"/>
                <a:pathLst>
                  <a:path extrusionOk="0" h="1906" w="782">
                    <a:moveTo>
                      <a:pt x="782" y="0"/>
                    </a:moveTo>
                    <a:lnTo>
                      <a:pt x="782" y="1906"/>
                    </a:lnTo>
                    <a:lnTo>
                      <a:pt x="0" y="1906"/>
                    </a:lnTo>
                    <a:lnTo>
                      <a:pt x="0" y="0"/>
                    </a:lnTo>
                    <a:lnTo>
                      <a:pt x="782"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35"/>
              <p:cNvSpPr/>
              <p:nvPr/>
            </p:nvSpPr>
            <p:spPr>
              <a:xfrm>
                <a:off x="2311817" y="1281974"/>
                <a:ext cx="218603" cy="599095"/>
              </a:xfrm>
              <a:custGeom>
                <a:rect b="b" l="l" r="r" t="t"/>
                <a:pathLst>
                  <a:path extrusionOk="0" h="1743" w="636">
                    <a:moveTo>
                      <a:pt x="636" y="1743"/>
                    </a:moveTo>
                    <a:lnTo>
                      <a:pt x="0" y="1743"/>
                    </a:lnTo>
                    <a:lnTo>
                      <a:pt x="0" y="0"/>
                    </a:lnTo>
                    <a:lnTo>
                      <a:pt x="636" y="0"/>
                    </a:lnTo>
                    <a:lnTo>
                      <a:pt x="636" y="1743"/>
                    </a:lnTo>
                    <a:moveTo>
                      <a:pt x="18" y="1724"/>
                    </a:moveTo>
                    <a:lnTo>
                      <a:pt x="617" y="1724"/>
                    </a:lnTo>
                    <a:lnTo>
                      <a:pt x="617" y="18"/>
                    </a:lnTo>
                    <a:lnTo>
                      <a:pt x="18" y="18"/>
                    </a:lnTo>
                    <a:lnTo>
                      <a:pt x="18" y="1724"/>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3" name="Google Shape;783;p35"/>
              <p:cNvSpPr/>
              <p:nvPr/>
            </p:nvSpPr>
            <p:spPr>
              <a:xfrm>
                <a:off x="2314911" y="655382"/>
                <a:ext cx="333747" cy="351277"/>
              </a:xfrm>
              <a:custGeom>
                <a:rect b="b" l="l" r="r" t="t"/>
                <a:pathLst>
                  <a:path extrusionOk="0" h="1022" w="971">
                    <a:moveTo>
                      <a:pt x="651" y="268"/>
                    </a:moveTo>
                    <a:lnTo>
                      <a:pt x="308" y="0"/>
                    </a:lnTo>
                    <a:lnTo>
                      <a:pt x="0" y="217"/>
                    </a:lnTo>
                    <a:lnTo>
                      <a:pt x="0" y="1022"/>
                    </a:lnTo>
                    <a:lnTo>
                      <a:pt x="618" y="1022"/>
                    </a:lnTo>
                    <a:lnTo>
                      <a:pt x="971" y="268"/>
                    </a:lnTo>
                    <a:lnTo>
                      <a:pt x="651" y="26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4" name="Google Shape;784;p35"/>
              <p:cNvSpPr/>
              <p:nvPr/>
            </p:nvSpPr>
            <p:spPr>
              <a:xfrm>
                <a:off x="2527327" y="747497"/>
                <a:ext cx="121331" cy="259161"/>
              </a:xfrm>
              <a:custGeom>
                <a:rect b="b" l="l" r="r" t="t"/>
                <a:pathLst>
                  <a:path extrusionOk="0" h="754" w="353">
                    <a:moveTo>
                      <a:pt x="33" y="0"/>
                    </a:moveTo>
                    <a:lnTo>
                      <a:pt x="0" y="754"/>
                    </a:lnTo>
                    <a:lnTo>
                      <a:pt x="353" y="0"/>
                    </a:lnTo>
                    <a:lnTo>
                      <a:pt x="33"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5" name="Google Shape;785;p35"/>
              <p:cNvSpPr/>
              <p:nvPr/>
            </p:nvSpPr>
            <p:spPr>
              <a:xfrm>
                <a:off x="2420775" y="655382"/>
                <a:ext cx="227883" cy="92116"/>
              </a:xfrm>
              <a:custGeom>
                <a:rect b="b" l="l" r="r" t="t"/>
                <a:pathLst>
                  <a:path extrusionOk="0" h="268" w="663">
                    <a:moveTo>
                      <a:pt x="0" y="0"/>
                    </a:moveTo>
                    <a:lnTo>
                      <a:pt x="0" y="0"/>
                    </a:lnTo>
                    <a:cubicBezTo>
                      <a:pt x="153" y="0"/>
                      <a:pt x="304" y="0"/>
                      <a:pt x="456" y="0"/>
                    </a:cubicBezTo>
                    <a:cubicBezTo>
                      <a:pt x="525" y="89"/>
                      <a:pt x="594" y="179"/>
                      <a:pt x="663" y="268"/>
                    </a:cubicBezTo>
                    <a:cubicBezTo>
                      <a:pt x="343" y="268"/>
                      <a:pt x="343" y="268"/>
                      <a:pt x="343" y="268"/>
                    </a:cubicBez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6" name="Google Shape;786;p35"/>
              <p:cNvSpPr/>
              <p:nvPr/>
            </p:nvSpPr>
            <p:spPr>
              <a:xfrm>
                <a:off x="2453428" y="1579631"/>
                <a:ext cx="52245" cy="52245"/>
              </a:xfrm>
              <a:custGeom>
                <a:rect b="b" l="l" r="r" t="t"/>
                <a:pathLst>
                  <a:path extrusionOk="0" h="152" w="152">
                    <a:moveTo>
                      <a:pt x="152" y="76"/>
                    </a:moveTo>
                    <a:lnTo>
                      <a:pt x="152" y="76"/>
                    </a:lnTo>
                    <a:cubicBezTo>
                      <a:pt x="152" y="118"/>
                      <a:pt x="118" y="152"/>
                      <a:pt x="76" y="152"/>
                    </a:cubicBezTo>
                    <a:cubicBezTo>
                      <a:pt x="34" y="152"/>
                      <a:pt x="0" y="118"/>
                      <a:pt x="0" y="76"/>
                    </a:cubicBezTo>
                    <a:cubicBezTo>
                      <a:pt x="0" y="34"/>
                      <a:pt x="34" y="0"/>
                      <a:pt x="76" y="0"/>
                    </a:cubicBezTo>
                    <a:cubicBezTo>
                      <a:pt x="118" y="0"/>
                      <a:pt x="152" y="34"/>
                      <a:pt x="152" y="76"/>
                    </a:cubicBezTo>
                    <a:close/>
                  </a:path>
                </a:pathLst>
              </a:custGeom>
              <a:solidFill>
                <a:schemeClr val="accent5"/>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7" name="Google Shape;787;p35"/>
              <p:cNvSpPr/>
              <p:nvPr/>
            </p:nvSpPr>
            <p:spPr>
              <a:xfrm>
                <a:off x="2371967" y="741310"/>
                <a:ext cx="97271" cy="203479"/>
              </a:xfrm>
              <a:custGeom>
                <a:rect b="b" l="l" r="r" t="t"/>
                <a:pathLst>
                  <a:path extrusionOk="0" h="592" w="283">
                    <a:moveTo>
                      <a:pt x="283" y="592"/>
                    </a:moveTo>
                    <a:lnTo>
                      <a:pt x="0" y="592"/>
                    </a:lnTo>
                    <a:lnTo>
                      <a:pt x="0" y="0"/>
                    </a:lnTo>
                    <a:lnTo>
                      <a:pt x="283" y="0"/>
                    </a:lnTo>
                    <a:lnTo>
                      <a:pt x="283" y="592"/>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8" name="Google Shape;788;p35"/>
              <p:cNvSpPr/>
              <p:nvPr/>
            </p:nvSpPr>
            <p:spPr>
              <a:xfrm>
                <a:off x="2386403" y="756090"/>
                <a:ext cx="28185" cy="36090"/>
              </a:xfrm>
              <a:custGeom>
                <a:rect b="b" l="l" r="r" t="t"/>
                <a:pathLst>
                  <a:path extrusionOk="0" h="105" w="82">
                    <a:moveTo>
                      <a:pt x="82" y="105"/>
                    </a:moveTo>
                    <a:lnTo>
                      <a:pt x="0" y="105"/>
                    </a:lnTo>
                    <a:lnTo>
                      <a:pt x="0" y="0"/>
                    </a:lnTo>
                    <a:lnTo>
                      <a:pt x="82" y="0"/>
                    </a:lnTo>
                    <a:lnTo>
                      <a:pt x="82" y="105"/>
                    </a:lnTo>
                    <a:close/>
                  </a:path>
                </a:pathLst>
              </a:custGeom>
              <a:solidFill>
                <a:schemeClr val="accent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9" name="Google Shape;789;p35"/>
              <p:cNvSpPr/>
              <p:nvPr/>
            </p:nvSpPr>
            <p:spPr>
              <a:xfrm>
                <a:off x="2386403" y="801804"/>
                <a:ext cx="30934" cy="119613"/>
              </a:xfrm>
              <a:custGeom>
                <a:rect b="b" l="l" r="r" t="t"/>
                <a:pathLst>
                  <a:path extrusionOk="0" h="348" w="90">
                    <a:moveTo>
                      <a:pt x="90" y="348"/>
                    </a:moveTo>
                    <a:lnTo>
                      <a:pt x="0" y="348"/>
                    </a:lnTo>
                    <a:lnTo>
                      <a:pt x="0" y="0"/>
                    </a:lnTo>
                    <a:lnTo>
                      <a:pt x="90" y="0"/>
                    </a:lnTo>
                    <a:lnTo>
                      <a:pt x="90" y="34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0" name="Google Shape;790;p35"/>
              <p:cNvSpPr/>
              <p:nvPr/>
            </p:nvSpPr>
            <p:spPr>
              <a:xfrm>
                <a:off x="2423525" y="755403"/>
                <a:ext cx="27841" cy="36090"/>
              </a:xfrm>
              <a:custGeom>
                <a:rect b="b" l="l" r="r" t="t"/>
                <a:pathLst>
                  <a:path extrusionOk="0" h="105" w="81">
                    <a:moveTo>
                      <a:pt x="81" y="105"/>
                    </a:moveTo>
                    <a:lnTo>
                      <a:pt x="0" y="105"/>
                    </a:lnTo>
                    <a:lnTo>
                      <a:pt x="0" y="0"/>
                    </a:lnTo>
                    <a:lnTo>
                      <a:pt x="81" y="0"/>
                    </a:lnTo>
                    <a:lnTo>
                      <a:pt x="81" y="105"/>
                    </a:lnTo>
                    <a:close/>
                  </a:path>
                </a:pathLst>
              </a:custGeom>
              <a:solidFill>
                <a:schemeClr val="accent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1" name="Google Shape;791;p35"/>
              <p:cNvSpPr/>
              <p:nvPr/>
            </p:nvSpPr>
            <p:spPr>
              <a:xfrm>
                <a:off x="2423525" y="801117"/>
                <a:ext cx="30934" cy="119957"/>
              </a:xfrm>
              <a:custGeom>
                <a:rect b="b" l="l" r="r" t="t"/>
                <a:pathLst>
                  <a:path extrusionOk="0" h="349" w="90">
                    <a:moveTo>
                      <a:pt x="90" y="349"/>
                    </a:moveTo>
                    <a:lnTo>
                      <a:pt x="0" y="349"/>
                    </a:lnTo>
                    <a:lnTo>
                      <a:pt x="0" y="0"/>
                    </a:lnTo>
                    <a:lnTo>
                      <a:pt x="90" y="0"/>
                    </a:lnTo>
                    <a:lnTo>
                      <a:pt x="90" y="349"/>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2" name="Google Shape;792;p35"/>
              <p:cNvSpPr/>
              <p:nvPr/>
            </p:nvSpPr>
            <p:spPr>
              <a:xfrm>
                <a:off x="1900734" y="1252071"/>
                <a:ext cx="147454" cy="379805"/>
              </a:xfrm>
              <a:custGeom>
                <a:rect b="b" l="l" r="r" t="t"/>
                <a:pathLst>
                  <a:path extrusionOk="0" h="1105" w="429">
                    <a:moveTo>
                      <a:pt x="429" y="1105"/>
                    </a:moveTo>
                    <a:lnTo>
                      <a:pt x="0" y="1105"/>
                    </a:lnTo>
                    <a:lnTo>
                      <a:pt x="0" y="0"/>
                    </a:lnTo>
                    <a:lnTo>
                      <a:pt x="429" y="0"/>
                    </a:lnTo>
                    <a:lnTo>
                      <a:pt x="429" y="1105"/>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3" name="Google Shape;793;p35"/>
              <p:cNvSpPr/>
              <p:nvPr/>
            </p:nvSpPr>
            <p:spPr>
              <a:xfrm>
                <a:off x="1927888" y="1275099"/>
                <a:ext cx="42277" cy="54307"/>
              </a:xfrm>
              <a:custGeom>
                <a:rect b="b" l="l" r="r" t="t"/>
                <a:pathLst>
                  <a:path extrusionOk="0" h="158" w="123">
                    <a:moveTo>
                      <a:pt x="123" y="158"/>
                    </a:moveTo>
                    <a:lnTo>
                      <a:pt x="0" y="158"/>
                    </a:lnTo>
                    <a:lnTo>
                      <a:pt x="0" y="0"/>
                    </a:lnTo>
                    <a:lnTo>
                      <a:pt x="123" y="0"/>
                    </a:lnTo>
                    <a:lnTo>
                      <a:pt x="123"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4" name="Google Shape;794;p35"/>
              <p:cNvSpPr/>
              <p:nvPr/>
            </p:nvSpPr>
            <p:spPr>
              <a:xfrm>
                <a:off x="1927888" y="1344186"/>
                <a:ext cx="46745" cy="181138"/>
              </a:xfrm>
              <a:custGeom>
                <a:rect b="b" l="l" r="r" t="t"/>
                <a:pathLst>
                  <a:path extrusionOk="0" h="527" w="136">
                    <a:moveTo>
                      <a:pt x="136" y="527"/>
                    </a:moveTo>
                    <a:lnTo>
                      <a:pt x="0" y="527"/>
                    </a:lnTo>
                    <a:lnTo>
                      <a:pt x="0" y="0"/>
                    </a:lnTo>
                    <a:lnTo>
                      <a:pt x="136" y="0"/>
                    </a:lnTo>
                    <a:lnTo>
                      <a:pt x="136" y="52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5" name="Google Shape;795;p35"/>
              <p:cNvSpPr/>
              <p:nvPr/>
            </p:nvSpPr>
            <p:spPr>
              <a:xfrm>
                <a:off x="1927888" y="1532542"/>
                <a:ext cx="46745" cy="78711"/>
              </a:xfrm>
              <a:custGeom>
                <a:rect b="b" l="l" r="r" t="t"/>
                <a:pathLst>
                  <a:path extrusionOk="0" h="229" w="136">
                    <a:moveTo>
                      <a:pt x="136" y="229"/>
                    </a:moveTo>
                    <a:lnTo>
                      <a:pt x="0" y="229"/>
                    </a:lnTo>
                    <a:lnTo>
                      <a:pt x="0" y="0"/>
                    </a:lnTo>
                    <a:lnTo>
                      <a:pt x="136" y="0"/>
                    </a:lnTo>
                    <a:lnTo>
                      <a:pt x="136" y="229"/>
                    </a:lnTo>
                    <a:close/>
                  </a:path>
                </a:pathLst>
              </a:custGeom>
              <a:solidFill>
                <a:schemeClr val="accent6"/>
              </a:solidFill>
              <a:ln>
                <a:noFill/>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6" name="Google Shape;796;p35"/>
              <p:cNvSpPr/>
              <p:nvPr/>
            </p:nvSpPr>
            <p:spPr>
              <a:xfrm>
                <a:off x="1983913" y="1274068"/>
                <a:ext cx="41933" cy="54307"/>
              </a:xfrm>
              <a:custGeom>
                <a:rect b="b" l="l" r="r" t="t"/>
                <a:pathLst>
                  <a:path extrusionOk="0" h="158" w="122">
                    <a:moveTo>
                      <a:pt x="122" y="158"/>
                    </a:moveTo>
                    <a:lnTo>
                      <a:pt x="0" y="158"/>
                    </a:lnTo>
                    <a:lnTo>
                      <a:pt x="0" y="0"/>
                    </a:lnTo>
                    <a:lnTo>
                      <a:pt x="122" y="0"/>
                    </a:lnTo>
                    <a:lnTo>
                      <a:pt x="122"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7" name="Google Shape;797;p35"/>
              <p:cNvSpPr/>
              <p:nvPr/>
            </p:nvSpPr>
            <p:spPr>
              <a:xfrm>
                <a:off x="1983913" y="1343499"/>
                <a:ext cx="46745" cy="180794"/>
              </a:xfrm>
              <a:custGeom>
                <a:rect b="b" l="l" r="r" t="t"/>
                <a:pathLst>
                  <a:path extrusionOk="0" h="526" w="136">
                    <a:moveTo>
                      <a:pt x="136" y="526"/>
                    </a:moveTo>
                    <a:lnTo>
                      <a:pt x="0" y="526"/>
                    </a:lnTo>
                    <a:lnTo>
                      <a:pt x="0" y="0"/>
                    </a:lnTo>
                    <a:lnTo>
                      <a:pt x="136" y="0"/>
                    </a:lnTo>
                    <a:lnTo>
                      <a:pt x="136" y="52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8" name="Google Shape;798;p35"/>
              <p:cNvSpPr/>
              <p:nvPr/>
            </p:nvSpPr>
            <p:spPr>
              <a:xfrm>
                <a:off x="1983913" y="1531854"/>
                <a:ext cx="46745" cy="78367"/>
              </a:xfrm>
              <a:custGeom>
                <a:rect b="b" l="l" r="r" t="t"/>
                <a:pathLst>
                  <a:path extrusionOk="0" h="228" w="136">
                    <a:moveTo>
                      <a:pt x="136" y="228"/>
                    </a:moveTo>
                    <a:lnTo>
                      <a:pt x="0" y="228"/>
                    </a:lnTo>
                    <a:lnTo>
                      <a:pt x="0" y="0"/>
                    </a:lnTo>
                    <a:lnTo>
                      <a:pt x="136" y="0"/>
                    </a:lnTo>
                    <a:lnTo>
                      <a:pt x="136"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35"/>
              <p:cNvSpPr/>
              <p:nvPr/>
            </p:nvSpPr>
            <p:spPr>
              <a:xfrm>
                <a:off x="1771154" y="1258945"/>
                <a:ext cx="129581" cy="373962"/>
              </a:xfrm>
              <a:custGeom>
                <a:rect b="b" l="l" r="r" t="t"/>
                <a:pathLst>
                  <a:path extrusionOk="0" h="1088" w="377">
                    <a:moveTo>
                      <a:pt x="377" y="0"/>
                    </a:moveTo>
                    <a:lnTo>
                      <a:pt x="377" y="0"/>
                    </a:lnTo>
                    <a:cubicBezTo>
                      <a:pt x="0" y="0"/>
                      <a:pt x="0" y="0"/>
                      <a:pt x="0" y="0"/>
                    </a:cubicBezTo>
                    <a:cubicBezTo>
                      <a:pt x="13" y="362"/>
                      <a:pt x="27" y="725"/>
                      <a:pt x="41" y="1088"/>
                    </a:cubicBezTo>
                    <a:cubicBezTo>
                      <a:pt x="148" y="1087"/>
                      <a:pt x="254" y="1086"/>
                      <a:pt x="361" y="1085"/>
                    </a:cubicBezTo>
                    <a:lnTo>
                      <a:pt x="377"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35"/>
              <p:cNvSpPr/>
              <p:nvPr/>
            </p:nvSpPr>
            <p:spPr>
              <a:xfrm>
                <a:off x="1790745" y="1275443"/>
                <a:ext cx="107927" cy="338903"/>
              </a:xfrm>
              <a:custGeom>
                <a:rect b="b" l="l" r="r" t="t"/>
                <a:pathLst>
                  <a:path extrusionOk="0" h="986" w="314">
                    <a:moveTo>
                      <a:pt x="314" y="986"/>
                    </a:moveTo>
                    <a:lnTo>
                      <a:pt x="296" y="10"/>
                    </a:lnTo>
                    <a:lnTo>
                      <a:pt x="296" y="0"/>
                    </a:lnTo>
                    <a:lnTo>
                      <a:pt x="0" y="0"/>
                    </a:lnTo>
                    <a:lnTo>
                      <a:pt x="11" y="396"/>
                    </a:lnTo>
                    <a:lnTo>
                      <a:pt x="10" y="396"/>
                    </a:lnTo>
                    <a:lnTo>
                      <a:pt x="10" y="415"/>
                    </a:lnTo>
                    <a:lnTo>
                      <a:pt x="12" y="415"/>
                    </a:lnTo>
                    <a:lnTo>
                      <a:pt x="20" y="718"/>
                    </a:lnTo>
                    <a:lnTo>
                      <a:pt x="18" y="718"/>
                    </a:lnTo>
                    <a:lnTo>
                      <a:pt x="18" y="736"/>
                    </a:lnTo>
                    <a:lnTo>
                      <a:pt x="21" y="736"/>
                    </a:lnTo>
                    <a:lnTo>
                      <a:pt x="22" y="790"/>
                    </a:lnTo>
                    <a:lnTo>
                      <a:pt x="18" y="790"/>
                    </a:lnTo>
                    <a:lnTo>
                      <a:pt x="18" y="809"/>
                    </a:lnTo>
                    <a:lnTo>
                      <a:pt x="23" y="809"/>
                    </a:lnTo>
                    <a:lnTo>
                      <a:pt x="25" y="881"/>
                    </a:lnTo>
                    <a:lnTo>
                      <a:pt x="18" y="881"/>
                    </a:lnTo>
                    <a:lnTo>
                      <a:pt x="18" y="900"/>
                    </a:lnTo>
                    <a:lnTo>
                      <a:pt x="25" y="900"/>
                    </a:lnTo>
                    <a:lnTo>
                      <a:pt x="27" y="986"/>
                    </a:lnTo>
                    <a:lnTo>
                      <a:pt x="314" y="986"/>
                    </a:lnTo>
                    <a:moveTo>
                      <a:pt x="32" y="494"/>
                    </a:moveTo>
                    <a:lnTo>
                      <a:pt x="287" y="494"/>
                    </a:lnTo>
                    <a:lnTo>
                      <a:pt x="288" y="554"/>
                    </a:lnTo>
                    <a:lnTo>
                      <a:pt x="34" y="554"/>
                    </a:lnTo>
                    <a:lnTo>
                      <a:pt x="32" y="494"/>
                    </a:lnTo>
                    <a:moveTo>
                      <a:pt x="35" y="573"/>
                    </a:moveTo>
                    <a:lnTo>
                      <a:pt x="288" y="573"/>
                    </a:lnTo>
                    <a:lnTo>
                      <a:pt x="290" y="634"/>
                    </a:lnTo>
                    <a:lnTo>
                      <a:pt x="36" y="634"/>
                    </a:lnTo>
                    <a:lnTo>
                      <a:pt x="35" y="573"/>
                    </a:lnTo>
                    <a:moveTo>
                      <a:pt x="25" y="247"/>
                    </a:moveTo>
                    <a:lnTo>
                      <a:pt x="282" y="247"/>
                    </a:lnTo>
                    <a:lnTo>
                      <a:pt x="283" y="320"/>
                    </a:lnTo>
                    <a:lnTo>
                      <a:pt x="27" y="320"/>
                    </a:lnTo>
                    <a:lnTo>
                      <a:pt x="25" y="247"/>
                    </a:lnTo>
                    <a:moveTo>
                      <a:pt x="281" y="149"/>
                    </a:moveTo>
                    <a:lnTo>
                      <a:pt x="22" y="149"/>
                    </a:lnTo>
                    <a:lnTo>
                      <a:pt x="21" y="87"/>
                    </a:lnTo>
                    <a:lnTo>
                      <a:pt x="279" y="87"/>
                    </a:lnTo>
                    <a:lnTo>
                      <a:pt x="281" y="149"/>
                    </a:lnTo>
                    <a:moveTo>
                      <a:pt x="281" y="168"/>
                    </a:moveTo>
                    <a:lnTo>
                      <a:pt x="282" y="228"/>
                    </a:lnTo>
                    <a:lnTo>
                      <a:pt x="25" y="228"/>
                    </a:lnTo>
                    <a:lnTo>
                      <a:pt x="23" y="168"/>
                    </a:lnTo>
                    <a:lnTo>
                      <a:pt x="281" y="168"/>
                    </a:lnTo>
                    <a:moveTo>
                      <a:pt x="279" y="19"/>
                    </a:moveTo>
                    <a:lnTo>
                      <a:pt x="279" y="69"/>
                    </a:lnTo>
                    <a:lnTo>
                      <a:pt x="20" y="69"/>
                    </a:lnTo>
                    <a:lnTo>
                      <a:pt x="19" y="19"/>
                    </a:lnTo>
                    <a:lnTo>
                      <a:pt x="279" y="19"/>
                    </a:lnTo>
                    <a:moveTo>
                      <a:pt x="27" y="339"/>
                    </a:moveTo>
                    <a:lnTo>
                      <a:pt x="284" y="339"/>
                    </a:lnTo>
                    <a:lnTo>
                      <a:pt x="285" y="396"/>
                    </a:lnTo>
                    <a:lnTo>
                      <a:pt x="29" y="396"/>
                    </a:lnTo>
                    <a:lnTo>
                      <a:pt x="27" y="339"/>
                    </a:lnTo>
                    <a:moveTo>
                      <a:pt x="285" y="415"/>
                    </a:moveTo>
                    <a:lnTo>
                      <a:pt x="286" y="475"/>
                    </a:lnTo>
                    <a:lnTo>
                      <a:pt x="32" y="475"/>
                    </a:lnTo>
                    <a:lnTo>
                      <a:pt x="29" y="415"/>
                    </a:lnTo>
                    <a:lnTo>
                      <a:pt x="285" y="415"/>
                    </a:lnTo>
                    <a:moveTo>
                      <a:pt x="37" y="651"/>
                    </a:moveTo>
                    <a:lnTo>
                      <a:pt x="290" y="651"/>
                    </a:lnTo>
                    <a:lnTo>
                      <a:pt x="291" y="718"/>
                    </a:lnTo>
                    <a:lnTo>
                      <a:pt x="39" y="718"/>
                    </a:lnTo>
                    <a:lnTo>
                      <a:pt x="37" y="651"/>
                    </a:lnTo>
                    <a:moveTo>
                      <a:pt x="39" y="736"/>
                    </a:moveTo>
                    <a:lnTo>
                      <a:pt x="291" y="736"/>
                    </a:lnTo>
                    <a:lnTo>
                      <a:pt x="293" y="790"/>
                    </a:lnTo>
                    <a:lnTo>
                      <a:pt x="41" y="790"/>
                    </a:lnTo>
                    <a:lnTo>
                      <a:pt x="39" y="736"/>
                    </a:lnTo>
                    <a:moveTo>
                      <a:pt x="41" y="809"/>
                    </a:moveTo>
                    <a:lnTo>
                      <a:pt x="293" y="809"/>
                    </a:lnTo>
                    <a:lnTo>
                      <a:pt x="294" y="881"/>
                    </a:lnTo>
                    <a:lnTo>
                      <a:pt x="43" y="881"/>
                    </a:lnTo>
                    <a:lnTo>
                      <a:pt x="41" y="809"/>
                    </a:lnTo>
                    <a:moveTo>
                      <a:pt x="294" y="900"/>
                    </a:moveTo>
                    <a:lnTo>
                      <a:pt x="295" y="967"/>
                    </a:lnTo>
                    <a:lnTo>
                      <a:pt x="46" y="967"/>
                    </a:lnTo>
                    <a:lnTo>
                      <a:pt x="43" y="900"/>
                    </a:lnTo>
                    <a:lnTo>
                      <a:pt x="294" y="90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01" name="Google Shape;801;p35"/>
              <p:cNvSpPr/>
              <p:nvPr/>
            </p:nvSpPr>
            <p:spPr>
              <a:xfrm>
                <a:off x="2048188" y="1257914"/>
                <a:ext cx="129924" cy="373962"/>
              </a:xfrm>
              <a:custGeom>
                <a:rect b="b" l="l" r="r" t="t"/>
                <a:pathLst>
                  <a:path extrusionOk="0" h="1088" w="378">
                    <a:moveTo>
                      <a:pt x="0" y="0"/>
                    </a:moveTo>
                    <a:lnTo>
                      <a:pt x="0" y="0"/>
                    </a:lnTo>
                    <a:cubicBezTo>
                      <a:pt x="378" y="0"/>
                      <a:pt x="378" y="0"/>
                      <a:pt x="378" y="0"/>
                    </a:cubicBezTo>
                    <a:cubicBezTo>
                      <a:pt x="363" y="363"/>
                      <a:pt x="350" y="726"/>
                      <a:pt x="336" y="1088"/>
                    </a:cubicBezTo>
                    <a:cubicBezTo>
                      <a:pt x="229" y="1087"/>
                      <a:pt x="123" y="1086"/>
                      <a:pt x="17" y="1085"/>
                    </a:cubicBez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2" name="Google Shape;802;p35"/>
              <p:cNvSpPr/>
              <p:nvPr/>
            </p:nvSpPr>
            <p:spPr>
              <a:xfrm>
                <a:off x="2050250" y="1274756"/>
                <a:ext cx="108270" cy="338559"/>
              </a:xfrm>
              <a:custGeom>
                <a:rect b="b" l="l" r="r" t="t"/>
                <a:pathLst>
                  <a:path extrusionOk="0" h="985" w="315">
                    <a:moveTo>
                      <a:pt x="315" y="0"/>
                    </a:moveTo>
                    <a:lnTo>
                      <a:pt x="19" y="0"/>
                    </a:lnTo>
                    <a:lnTo>
                      <a:pt x="0" y="985"/>
                    </a:lnTo>
                    <a:lnTo>
                      <a:pt x="287" y="985"/>
                    </a:lnTo>
                    <a:lnTo>
                      <a:pt x="289" y="899"/>
                    </a:lnTo>
                    <a:lnTo>
                      <a:pt x="296" y="899"/>
                    </a:lnTo>
                    <a:lnTo>
                      <a:pt x="296" y="880"/>
                    </a:lnTo>
                    <a:lnTo>
                      <a:pt x="290" y="880"/>
                    </a:lnTo>
                    <a:lnTo>
                      <a:pt x="292" y="808"/>
                    </a:lnTo>
                    <a:lnTo>
                      <a:pt x="296" y="808"/>
                    </a:lnTo>
                    <a:lnTo>
                      <a:pt x="296" y="789"/>
                    </a:lnTo>
                    <a:lnTo>
                      <a:pt x="292" y="789"/>
                    </a:lnTo>
                    <a:lnTo>
                      <a:pt x="294" y="735"/>
                    </a:lnTo>
                    <a:lnTo>
                      <a:pt x="296" y="735"/>
                    </a:lnTo>
                    <a:lnTo>
                      <a:pt x="296" y="717"/>
                    </a:lnTo>
                    <a:lnTo>
                      <a:pt x="294" y="717"/>
                    </a:lnTo>
                    <a:lnTo>
                      <a:pt x="303" y="414"/>
                    </a:lnTo>
                    <a:lnTo>
                      <a:pt x="304" y="414"/>
                    </a:lnTo>
                    <a:lnTo>
                      <a:pt x="304" y="396"/>
                    </a:lnTo>
                    <a:lnTo>
                      <a:pt x="304" y="396"/>
                    </a:lnTo>
                    <a:lnTo>
                      <a:pt x="315" y="9"/>
                    </a:lnTo>
                    <a:lnTo>
                      <a:pt x="315" y="0"/>
                    </a:lnTo>
                    <a:moveTo>
                      <a:pt x="287" y="319"/>
                    </a:moveTo>
                    <a:lnTo>
                      <a:pt x="31" y="319"/>
                    </a:lnTo>
                    <a:lnTo>
                      <a:pt x="32" y="246"/>
                    </a:lnTo>
                    <a:lnTo>
                      <a:pt x="289" y="246"/>
                    </a:lnTo>
                    <a:lnTo>
                      <a:pt x="287" y="319"/>
                    </a:lnTo>
                    <a:moveTo>
                      <a:pt x="290" y="227"/>
                    </a:moveTo>
                    <a:lnTo>
                      <a:pt x="32" y="227"/>
                    </a:lnTo>
                    <a:lnTo>
                      <a:pt x="33" y="167"/>
                    </a:lnTo>
                    <a:lnTo>
                      <a:pt x="291" y="167"/>
                    </a:lnTo>
                    <a:lnTo>
                      <a:pt x="290" y="227"/>
                    </a:lnTo>
                    <a:moveTo>
                      <a:pt x="292" y="148"/>
                    </a:moveTo>
                    <a:lnTo>
                      <a:pt x="33" y="148"/>
                    </a:lnTo>
                    <a:lnTo>
                      <a:pt x="35" y="86"/>
                    </a:lnTo>
                    <a:lnTo>
                      <a:pt x="294" y="86"/>
                    </a:lnTo>
                    <a:lnTo>
                      <a:pt x="292" y="148"/>
                    </a:lnTo>
                    <a:moveTo>
                      <a:pt x="296" y="18"/>
                    </a:moveTo>
                    <a:lnTo>
                      <a:pt x="294" y="68"/>
                    </a:lnTo>
                    <a:lnTo>
                      <a:pt x="35" y="68"/>
                    </a:lnTo>
                    <a:lnTo>
                      <a:pt x="36" y="18"/>
                    </a:lnTo>
                    <a:lnTo>
                      <a:pt x="296" y="18"/>
                    </a:lnTo>
                    <a:moveTo>
                      <a:pt x="27" y="553"/>
                    </a:moveTo>
                    <a:lnTo>
                      <a:pt x="27" y="493"/>
                    </a:lnTo>
                    <a:lnTo>
                      <a:pt x="282" y="493"/>
                    </a:lnTo>
                    <a:lnTo>
                      <a:pt x="280" y="553"/>
                    </a:lnTo>
                    <a:lnTo>
                      <a:pt x="27" y="553"/>
                    </a:lnTo>
                    <a:moveTo>
                      <a:pt x="280" y="572"/>
                    </a:moveTo>
                    <a:lnTo>
                      <a:pt x="278" y="633"/>
                    </a:lnTo>
                    <a:lnTo>
                      <a:pt x="25" y="633"/>
                    </a:lnTo>
                    <a:lnTo>
                      <a:pt x="26" y="572"/>
                    </a:lnTo>
                    <a:lnTo>
                      <a:pt x="280" y="572"/>
                    </a:lnTo>
                    <a:moveTo>
                      <a:pt x="269" y="966"/>
                    </a:moveTo>
                    <a:lnTo>
                      <a:pt x="19" y="966"/>
                    </a:lnTo>
                    <a:lnTo>
                      <a:pt x="20" y="899"/>
                    </a:lnTo>
                    <a:lnTo>
                      <a:pt x="271" y="899"/>
                    </a:lnTo>
                    <a:lnTo>
                      <a:pt x="269" y="966"/>
                    </a:lnTo>
                    <a:moveTo>
                      <a:pt x="271" y="880"/>
                    </a:moveTo>
                    <a:lnTo>
                      <a:pt x="20" y="880"/>
                    </a:lnTo>
                    <a:lnTo>
                      <a:pt x="21" y="808"/>
                    </a:lnTo>
                    <a:lnTo>
                      <a:pt x="273" y="808"/>
                    </a:lnTo>
                    <a:lnTo>
                      <a:pt x="271" y="880"/>
                    </a:lnTo>
                    <a:moveTo>
                      <a:pt x="274" y="789"/>
                    </a:moveTo>
                    <a:lnTo>
                      <a:pt x="22" y="789"/>
                    </a:lnTo>
                    <a:lnTo>
                      <a:pt x="23" y="735"/>
                    </a:lnTo>
                    <a:lnTo>
                      <a:pt x="275" y="735"/>
                    </a:lnTo>
                    <a:lnTo>
                      <a:pt x="274" y="789"/>
                    </a:lnTo>
                    <a:moveTo>
                      <a:pt x="24" y="717"/>
                    </a:moveTo>
                    <a:lnTo>
                      <a:pt x="24" y="650"/>
                    </a:lnTo>
                    <a:lnTo>
                      <a:pt x="277" y="650"/>
                    </a:lnTo>
                    <a:lnTo>
                      <a:pt x="276" y="717"/>
                    </a:lnTo>
                    <a:lnTo>
                      <a:pt x="24" y="717"/>
                    </a:lnTo>
                    <a:moveTo>
                      <a:pt x="283" y="474"/>
                    </a:moveTo>
                    <a:lnTo>
                      <a:pt x="28" y="474"/>
                    </a:lnTo>
                    <a:lnTo>
                      <a:pt x="30" y="414"/>
                    </a:lnTo>
                    <a:lnTo>
                      <a:pt x="285" y="414"/>
                    </a:lnTo>
                    <a:lnTo>
                      <a:pt x="283" y="474"/>
                    </a:lnTo>
                    <a:moveTo>
                      <a:pt x="30" y="396"/>
                    </a:moveTo>
                    <a:lnTo>
                      <a:pt x="30" y="338"/>
                    </a:lnTo>
                    <a:lnTo>
                      <a:pt x="287" y="338"/>
                    </a:lnTo>
                    <a:lnTo>
                      <a:pt x="285" y="396"/>
                    </a:lnTo>
                    <a:lnTo>
                      <a:pt x="30" y="39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03" name="Google Shape;803;p35"/>
              <p:cNvSpPr/>
              <p:nvPr/>
            </p:nvSpPr>
            <p:spPr>
              <a:xfrm>
                <a:off x="2777551" y="1275443"/>
                <a:ext cx="147454" cy="379805"/>
              </a:xfrm>
              <a:custGeom>
                <a:rect b="b" l="l" r="r" t="t"/>
                <a:pathLst>
                  <a:path extrusionOk="0" h="1105" w="429">
                    <a:moveTo>
                      <a:pt x="429" y="1105"/>
                    </a:moveTo>
                    <a:lnTo>
                      <a:pt x="0" y="1105"/>
                    </a:lnTo>
                    <a:lnTo>
                      <a:pt x="0" y="0"/>
                    </a:lnTo>
                    <a:lnTo>
                      <a:pt x="429" y="0"/>
                    </a:lnTo>
                    <a:lnTo>
                      <a:pt x="429" y="1105"/>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4" name="Google Shape;804;p35"/>
              <p:cNvSpPr/>
              <p:nvPr/>
            </p:nvSpPr>
            <p:spPr>
              <a:xfrm>
                <a:off x="2805048" y="1298472"/>
                <a:ext cx="41933" cy="54307"/>
              </a:xfrm>
              <a:custGeom>
                <a:rect b="b" l="l" r="r" t="t"/>
                <a:pathLst>
                  <a:path extrusionOk="0" h="158" w="122">
                    <a:moveTo>
                      <a:pt x="122" y="158"/>
                    </a:moveTo>
                    <a:lnTo>
                      <a:pt x="0" y="158"/>
                    </a:lnTo>
                    <a:lnTo>
                      <a:pt x="0" y="0"/>
                    </a:lnTo>
                    <a:lnTo>
                      <a:pt x="122" y="0"/>
                    </a:lnTo>
                    <a:lnTo>
                      <a:pt x="122"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5" name="Google Shape;805;p35"/>
              <p:cNvSpPr/>
              <p:nvPr/>
            </p:nvSpPr>
            <p:spPr>
              <a:xfrm>
                <a:off x="2805048" y="1367559"/>
                <a:ext cx="46402" cy="181138"/>
              </a:xfrm>
              <a:custGeom>
                <a:rect b="b" l="l" r="r" t="t"/>
                <a:pathLst>
                  <a:path extrusionOk="0" h="527" w="135">
                    <a:moveTo>
                      <a:pt x="135" y="527"/>
                    </a:moveTo>
                    <a:lnTo>
                      <a:pt x="0" y="527"/>
                    </a:lnTo>
                    <a:lnTo>
                      <a:pt x="0" y="0"/>
                    </a:lnTo>
                    <a:lnTo>
                      <a:pt x="135" y="0"/>
                    </a:lnTo>
                    <a:lnTo>
                      <a:pt x="135" y="52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6" name="Google Shape;806;p35"/>
              <p:cNvSpPr/>
              <p:nvPr/>
            </p:nvSpPr>
            <p:spPr>
              <a:xfrm>
                <a:off x="2805048" y="1556258"/>
                <a:ext cx="46402" cy="78367"/>
              </a:xfrm>
              <a:custGeom>
                <a:rect b="b" l="l" r="r" t="t"/>
                <a:pathLst>
                  <a:path extrusionOk="0" h="228" w="135">
                    <a:moveTo>
                      <a:pt x="135" y="228"/>
                    </a:moveTo>
                    <a:lnTo>
                      <a:pt x="0" y="228"/>
                    </a:lnTo>
                    <a:lnTo>
                      <a:pt x="0" y="0"/>
                    </a:lnTo>
                    <a:lnTo>
                      <a:pt x="135" y="0"/>
                    </a:lnTo>
                    <a:lnTo>
                      <a:pt x="135"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35"/>
              <p:cNvSpPr/>
              <p:nvPr/>
            </p:nvSpPr>
            <p:spPr>
              <a:xfrm>
                <a:off x="2861074" y="1297441"/>
                <a:ext cx="41933" cy="54651"/>
              </a:xfrm>
              <a:custGeom>
                <a:rect b="b" l="l" r="r" t="t"/>
                <a:pathLst>
                  <a:path extrusionOk="0" h="159" w="122">
                    <a:moveTo>
                      <a:pt x="122" y="159"/>
                    </a:moveTo>
                    <a:lnTo>
                      <a:pt x="0" y="159"/>
                    </a:lnTo>
                    <a:lnTo>
                      <a:pt x="0" y="0"/>
                    </a:lnTo>
                    <a:lnTo>
                      <a:pt x="122" y="0"/>
                    </a:lnTo>
                    <a:lnTo>
                      <a:pt x="122" y="159"/>
                    </a:lnTo>
                    <a:close/>
                  </a:path>
                </a:pathLst>
              </a:custGeom>
              <a:solidFill>
                <a:schemeClr val="accent6"/>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8" name="Google Shape;808;p35"/>
              <p:cNvSpPr/>
              <p:nvPr/>
            </p:nvSpPr>
            <p:spPr>
              <a:xfrm>
                <a:off x="2861074" y="1366871"/>
                <a:ext cx="46058" cy="180794"/>
              </a:xfrm>
              <a:custGeom>
                <a:rect b="b" l="l" r="r" t="t"/>
                <a:pathLst>
                  <a:path extrusionOk="0" h="526" w="134">
                    <a:moveTo>
                      <a:pt x="134" y="526"/>
                    </a:moveTo>
                    <a:lnTo>
                      <a:pt x="0" y="526"/>
                    </a:lnTo>
                    <a:lnTo>
                      <a:pt x="0" y="0"/>
                    </a:lnTo>
                    <a:lnTo>
                      <a:pt x="134" y="0"/>
                    </a:lnTo>
                    <a:lnTo>
                      <a:pt x="134" y="52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9" name="Google Shape;809;p35"/>
              <p:cNvSpPr/>
              <p:nvPr/>
            </p:nvSpPr>
            <p:spPr>
              <a:xfrm>
                <a:off x="2861074" y="1555227"/>
                <a:ext cx="46058" cy="78367"/>
              </a:xfrm>
              <a:custGeom>
                <a:rect b="b" l="l" r="r" t="t"/>
                <a:pathLst>
                  <a:path extrusionOk="0" h="228" w="134">
                    <a:moveTo>
                      <a:pt x="134" y="228"/>
                    </a:moveTo>
                    <a:lnTo>
                      <a:pt x="0" y="228"/>
                    </a:lnTo>
                    <a:lnTo>
                      <a:pt x="0" y="0"/>
                    </a:lnTo>
                    <a:lnTo>
                      <a:pt x="134" y="0"/>
                    </a:lnTo>
                    <a:lnTo>
                      <a:pt x="134"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0" name="Google Shape;810;p35"/>
              <p:cNvSpPr/>
              <p:nvPr/>
            </p:nvSpPr>
            <p:spPr>
              <a:xfrm>
                <a:off x="2647971" y="1282317"/>
                <a:ext cx="129581" cy="373962"/>
              </a:xfrm>
              <a:custGeom>
                <a:rect b="b" l="l" r="r" t="t"/>
                <a:pathLst>
                  <a:path extrusionOk="0" h="1088" w="377">
                    <a:moveTo>
                      <a:pt x="377" y="0"/>
                    </a:moveTo>
                    <a:lnTo>
                      <a:pt x="377" y="0"/>
                    </a:lnTo>
                    <a:cubicBezTo>
                      <a:pt x="0" y="0"/>
                      <a:pt x="0" y="0"/>
                      <a:pt x="0" y="0"/>
                    </a:cubicBezTo>
                    <a:cubicBezTo>
                      <a:pt x="14" y="362"/>
                      <a:pt x="28" y="726"/>
                      <a:pt x="42" y="1088"/>
                    </a:cubicBezTo>
                    <a:cubicBezTo>
                      <a:pt x="148" y="1087"/>
                      <a:pt x="254" y="1086"/>
                      <a:pt x="361" y="1085"/>
                    </a:cubicBezTo>
                    <a:lnTo>
                      <a:pt x="377"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1" name="Google Shape;811;p35"/>
              <p:cNvSpPr/>
              <p:nvPr/>
            </p:nvSpPr>
            <p:spPr>
              <a:xfrm>
                <a:off x="2667562" y="1299159"/>
                <a:ext cx="107927" cy="338559"/>
              </a:xfrm>
              <a:custGeom>
                <a:rect b="b" l="l" r="r" t="t"/>
                <a:pathLst>
                  <a:path extrusionOk="0" h="985" w="314">
                    <a:moveTo>
                      <a:pt x="314" y="985"/>
                    </a:moveTo>
                    <a:lnTo>
                      <a:pt x="297" y="9"/>
                    </a:lnTo>
                    <a:lnTo>
                      <a:pt x="297" y="0"/>
                    </a:lnTo>
                    <a:lnTo>
                      <a:pt x="0" y="0"/>
                    </a:lnTo>
                    <a:lnTo>
                      <a:pt x="11" y="396"/>
                    </a:lnTo>
                    <a:lnTo>
                      <a:pt x="10" y="396"/>
                    </a:lnTo>
                    <a:lnTo>
                      <a:pt x="10" y="414"/>
                    </a:lnTo>
                    <a:lnTo>
                      <a:pt x="12" y="414"/>
                    </a:lnTo>
                    <a:lnTo>
                      <a:pt x="20" y="718"/>
                    </a:lnTo>
                    <a:lnTo>
                      <a:pt x="18" y="718"/>
                    </a:lnTo>
                    <a:lnTo>
                      <a:pt x="18" y="735"/>
                    </a:lnTo>
                    <a:lnTo>
                      <a:pt x="21" y="735"/>
                    </a:lnTo>
                    <a:lnTo>
                      <a:pt x="22" y="789"/>
                    </a:lnTo>
                    <a:lnTo>
                      <a:pt x="18" y="789"/>
                    </a:lnTo>
                    <a:lnTo>
                      <a:pt x="18" y="808"/>
                    </a:lnTo>
                    <a:lnTo>
                      <a:pt x="23" y="808"/>
                    </a:lnTo>
                    <a:lnTo>
                      <a:pt x="25" y="880"/>
                    </a:lnTo>
                    <a:lnTo>
                      <a:pt x="18" y="880"/>
                    </a:lnTo>
                    <a:lnTo>
                      <a:pt x="18" y="899"/>
                    </a:lnTo>
                    <a:lnTo>
                      <a:pt x="26" y="899"/>
                    </a:lnTo>
                    <a:lnTo>
                      <a:pt x="28" y="985"/>
                    </a:lnTo>
                    <a:lnTo>
                      <a:pt x="314" y="985"/>
                    </a:lnTo>
                    <a:moveTo>
                      <a:pt x="32" y="493"/>
                    </a:moveTo>
                    <a:lnTo>
                      <a:pt x="287" y="493"/>
                    </a:lnTo>
                    <a:lnTo>
                      <a:pt x="288" y="553"/>
                    </a:lnTo>
                    <a:lnTo>
                      <a:pt x="34" y="553"/>
                    </a:lnTo>
                    <a:lnTo>
                      <a:pt x="32" y="493"/>
                    </a:lnTo>
                    <a:moveTo>
                      <a:pt x="35" y="572"/>
                    </a:moveTo>
                    <a:lnTo>
                      <a:pt x="288" y="572"/>
                    </a:lnTo>
                    <a:lnTo>
                      <a:pt x="290" y="633"/>
                    </a:lnTo>
                    <a:lnTo>
                      <a:pt x="36" y="633"/>
                    </a:lnTo>
                    <a:lnTo>
                      <a:pt x="35" y="572"/>
                    </a:lnTo>
                    <a:moveTo>
                      <a:pt x="26" y="246"/>
                    </a:moveTo>
                    <a:lnTo>
                      <a:pt x="282" y="246"/>
                    </a:lnTo>
                    <a:lnTo>
                      <a:pt x="284" y="319"/>
                    </a:lnTo>
                    <a:lnTo>
                      <a:pt x="28" y="319"/>
                    </a:lnTo>
                    <a:lnTo>
                      <a:pt x="26" y="246"/>
                    </a:lnTo>
                    <a:moveTo>
                      <a:pt x="281" y="148"/>
                    </a:moveTo>
                    <a:lnTo>
                      <a:pt x="22" y="148"/>
                    </a:lnTo>
                    <a:lnTo>
                      <a:pt x="21" y="86"/>
                    </a:lnTo>
                    <a:lnTo>
                      <a:pt x="280" y="86"/>
                    </a:lnTo>
                    <a:lnTo>
                      <a:pt x="281" y="148"/>
                    </a:lnTo>
                    <a:moveTo>
                      <a:pt x="282" y="167"/>
                    </a:moveTo>
                    <a:lnTo>
                      <a:pt x="282" y="227"/>
                    </a:lnTo>
                    <a:lnTo>
                      <a:pt x="25" y="227"/>
                    </a:lnTo>
                    <a:lnTo>
                      <a:pt x="23" y="167"/>
                    </a:lnTo>
                    <a:lnTo>
                      <a:pt x="282" y="167"/>
                    </a:lnTo>
                    <a:moveTo>
                      <a:pt x="279" y="18"/>
                    </a:moveTo>
                    <a:lnTo>
                      <a:pt x="279" y="68"/>
                    </a:lnTo>
                    <a:lnTo>
                      <a:pt x="20" y="68"/>
                    </a:lnTo>
                    <a:lnTo>
                      <a:pt x="18" y="18"/>
                    </a:lnTo>
                    <a:lnTo>
                      <a:pt x="279" y="18"/>
                    </a:lnTo>
                    <a:moveTo>
                      <a:pt x="28" y="338"/>
                    </a:moveTo>
                    <a:lnTo>
                      <a:pt x="284" y="338"/>
                    </a:lnTo>
                    <a:lnTo>
                      <a:pt x="285" y="396"/>
                    </a:lnTo>
                    <a:lnTo>
                      <a:pt x="29" y="396"/>
                    </a:lnTo>
                    <a:lnTo>
                      <a:pt x="28" y="338"/>
                    </a:lnTo>
                    <a:moveTo>
                      <a:pt x="285" y="414"/>
                    </a:moveTo>
                    <a:lnTo>
                      <a:pt x="287" y="474"/>
                    </a:lnTo>
                    <a:lnTo>
                      <a:pt x="32" y="474"/>
                    </a:lnTo>
                    <a:lnTo>
                      <a:pt x="29" y="414"/>
                    </a:lnTo>
                    <a:lnTo>
                      <a:pt x="285" y="414"/>
                    </a:lnTo>
                    <a:moveTo>
                      <a:pt x="37" y="651"/>
                    </a:moveTo>
                    <a:lnTo>
                      <a:pt x="290" y="651"/>
                    </a:lnTo>
                    <a:lnTo>
                      <a:pt x="291" y="718"/>
                    </a:lnTo>
                    <a:lnTo>
                      <a:pt x="39" y="718"/>
                    </a:lnTo>
                    <a:lnTo>
                      <a:pt x="37" y="651"/>
                    </a:lnTo>
                    <a:moveTo>
                      <a:pt x="40" y="735"/>
                    </a:moveTo>
                    <a:lnTo>
                      <a:pt x="291" y="735"/>
                    </a:lnTo>
                    <a:lnTo>
                      <a:pt x="293" y="789"/>
                    </a:lnTo>
                    <a:lnTo>
                      <a:pt x="41" y="789"/>
                    </a:lnTo>
                    <a:lnTo>
                      <a:pt x="40" y="735"/>
                    </a:lnTo>
                    <a:moveTo>
                      <a:pt x="42" y="808"/>
                    </a:moveTo>
                    <a:lnTo>
                      <a:pt x="293" y="808"/>
                    </a:lnTo>
                    <a:lnTo>
                      <a:pt x="294" y="880"/>
                    </a:lnTo>
                    <a:lnTo>
                      <a:pt x="43" y="880"/>
                    </a:lnTo>
                    <a:lnTo>
                      <a:pt x="42" y="808"/>
                    </a:lnTo>
                    <a:moveTo>
                      <a:pt x="295" y="899"/>
                    </a:moveTo>
                    <a:lnTo>
                      <a:pt x="295" y="966"/>
                    </a:lnTo>
                    <a:lnTo>
                      <a:pt x="45" y="966"/>
                    </a:lnTo>
                    <a:lnTo>
                      <a:pt x="43" y="899"/>
                    </a:lnTo>
                    <a:lnTo>
                      <a:pt x="295" y="899"/>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12" name="Google Shape;812;p35"/>
              <p:cNvSpPr/>
              <p:nvPr/>
            </p:nvSpPr>
            <p:spPr>
              <a:xfrm>
                <a:off x="2925005" y="1281286"/>
                <a:ext cx="129581" cy="373962"/>
              </a:xfrm>
              <a:custGeom>
                <a:rect b="b" l="l" r="r" t="t"/>
                <a:pathLst>
                  <a:path extrusionOk="0" h="1088" w="377">
                    <a:moveTo>
                      <a:pt x="0" y="0"/>
                    </a:moveTo>
                    <a:lnTo>
                      <a:pt x="0" y="0"/>
                    </a:lnTo>
                    <a:cubicBezTo>
                      <a:pt x="377" y="0"/>
                      <a:pt x="377" y="0"/>
                      <a:pt x="377" y="0"/>
                    </a:cubicBezTo>
                    <a:cubicBezTo>
                      <a:pt x="364" y="363"/>
                      <a:pt x="350" y="726"/>
                      <a:pt x="337" y="1088"/>
                    </a:cubicBezTo>
                    <a:cubicBezTo>
                      <a:pt x="230" y="1088"/>
                      <a:pt x="123" y="1086"/>
                      <a:pt x="16" y="1085"/>
                    </a:cubicBez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35"/>
              <p:cNvSpPr/>
              <p:nvPr/>
            </p:nvSpPr>
            <p:spPr>
              <a:xfrm>
                <a:off x="2927067" y="1298128"/>
                <a:ext cx="108270" cy="338559"/>
              </a:xfrm>
              <a:custGeom>
                <a:rect b="b" l="l" r="r" t="t"/>
                <a:pathLst>
                  <a:path extrusionOk="0" h="985" w="315">
                    <a:moveTo>
                      <a:pt x="315" y="0"/>
                    </a:moveTo>
                    <a:lnTo>
                      <a:pt x="18" y="0"/>
                    </a:lnTo>
                    <a:lnTo>
                      <a:pt x="0" y="985"/>
                    </a:lnTo>
                    <a:lnTo>
                      <a:pt x="287" y="985"/>
                    </a:lnTo>
                    <a:lnTo>
                      <a:pt x="289" y="899"/>
                    </a:lnTo>
                    <a:lnTo>
                      <a:pt x="296" y="899"/>
                    </a:lnTo>
                    <a:lnTo>
                      <a:pt x="296" y="880"/>
                    </a:lnTo>
                    <a:lnTo>
                      <a:pt x="290" y="880"/>
                    </a:lnTo>
                    <a:lnTo>
                      <a:pt x="292" y="808"/>
                    </a:lnTo>
                    <a:lnTo>
                      <a:pt x="296" y="808"/>
                    </a:lnTo>
                    <a:lnTo>
                      <a:pt x="296" y="789"/>
                    </a:lnTo>
                    <a:lnTo>
                      <a:pt x="293" y="789"/>
                    </a:lnTo>
                    <a:lnTo>
                      <a:pt x="294" y="736"/>
                    </a:lnTo>
                    <a:lnTo>
                      <a:pt x="296" y="736"/>
                    </a:lnTo>
                    <a:lnTo>
                      <a:pt x="296" y="718"/>
                    </a:lnTo>
                    <a:lnTo>
                      <a:pt x="295" y="718"/>
                    </a:lnTo>
                    <a:lnTo>
                      <a:pt x="303" y="414"/>
                    </a:lnTo>
                    <a:lnTo>
                      <a:pt x="304" y="414"/>
                    </a:lnTo>
                    <a:lnTo>
                      <a:pt x="304" y="396"/>
                    </a:lnTo>
                    <a:lnTo>
                      <a:pt x="304" y="396"/>
                    </a:lnTo>
                    <a:lnTo>
                      <a:pt x="315" y="9"/>
                    </a:lnTo>
                    <a:lnTo>
                      <a:pt x="315" y="0"/>
                    </a:lnTo>
                    <a:moveTo>
                      <a:pt x="287" y="319"/>
                    </a:moveTo>
                    <a:lnTo>
                      <a:pt x="31" y="319"/>
                    </a:lnTo>
                    <a:lnTo>
                      <a:pt x="32" y="246"/>
                    </a:lnTo>
                    <a:lnTo>
                      <a:pt x="289" y="246"/>
                    </a:lnTo>
                    <a:lnTo>
                      <a:pt x="287" y="319"/>
                    </a:lnTo>
                    <a:moveTo>
                      <a:pt x="290" y="228"/>
                    </a:moveTo>
                    <a:lnTo>
                      <a:pt x="33" y="228"/>
                    </a:lnTo>
                    <a:lnTo>
                      <a:pt x="34" y="167"/>
                    </a:lnTo>
                    <a:lnTo>
                      <a:pt x="292" y="167"/>
                    </a:lnTo>
                    <a:lnTo>
                      <a:pt x="290" y="228"/>
                    </a:lnTo>
                    <a:moveTo>
                      <a:pt x="292" y="148"/>
                    </a:moveTo>
                    <a:lnTo>
                      <a:pt x="35" y="148"/>
                    </a:lnTo>
                    <a:lnTo>
                      <a:pt x="35" y="87"/>
                    </a:lnTo>
                    <a:lnTo>
                      <a:pt x="294" y="87"/>
                    </a:lnTo>
                    <a:lnTo>
                      <a:pt x="292" y="148"/>
                    </a:lnTo>
                    <a:moveTo>
                      <a:pt x="296" y="18"/>
                    </a:moveTo>
                    <a:lnTo>
                      <a:pt x="295" y="68"/>
                    </a:lnTo>
                    <a:lnTo>
                      <a:pt x="35" y="68"/>
                    </a:lnTo>
                    <a:lnTo>
                      <a:pt x="36" y="18"/>
                    </a:lnTo>
                    <a:lnTo>
                      <a:pt x="296" y="18"/>
                    </a:lnTo>
                    <a:moveTo>
                      <a:pt x="26" y="554"/>
                    </a:moveTo>
                    <a:lnTo>
                      <a:pt x="28" y="493"/>
                    </a:lnTo>
                    <a:lnTo>
                      <a:pt x="282" y="493"/>
                    </a:lnTo>
                    <a:lnTo>
                      <a:pt x="281" y="554"/>
                    </a:lnTo>
                    <a:lnTo>
                      <a:pt x="26" y="554"/>
                    </a:lnTo>
                    <a:moveTo>
                      <a:pt x="280" y="572"/>
                    </a:moveTo>
                    <a:lnTo>
                      <a:pt x="278" y="633"/>
                    </a:lnTo>
                    <a:lnTo>
                      <a:pt x="25" y="633"/>
                    </a:lnTo>
                    <a:lnTo>
                      <a:pt x="26" y="572"/>
                    </a:lnTo>
                    <a:lnTo>
                      <a:pt x="280" y="572"/>
                    </a:lnTo>
                    <a:moveTo>
                      <a:pt x="269" y="966"/>
                    </a:moveTo>
                    <a:lnTo>
                      <a:pt x="19" y="966"/>
                    </a:lnTo>
                    <a:lnTo>
                      <a:pt x="21" y="899"/>
                    </a:lnTo>
                    <a:lnTo>
                      <a:pt x="271" y="899"/>
                    </a:lnTo>
                    <a:lnTo>
                      <a:pt x="269" y="966"/>
                    </a:lnTo>
                    <a:moveTo>
                      <a:pt x="271" y="880"/>
                    </a:moveTo>
                    <a:lnTo>
                      <a:pt x="21" y="880"/>
                    </a:lnTo>
                    <a:lnTo>
                      <a:pt x="22" y="808"/>
                    </a:lnTo>
                    <a:lnTo>
                      <a:pt x="274" y="808"/>
                    </a:lnTo>
                    <a:lnTo>
                      <a:pt x="271" y="880"/>
                    </a:lnTo>
                    <a:moveTo>
                      <a:pt x="274" y="789"/>
                    </a:moveTo>
                    <a:lnTo>
                      <a:pt x="22" y="789"/>
                    </a:lnTo>
                    <a:lnTo>
                      <a:pt x="23" y="736"/>
                    </a:lnTo>
                    <a:lnTo>
                      <a:pt x="275" y="736"/>
                    </a:lnTo>
                    <a:lnTo>
                      <a:pt x="274" y="789"/>
                    </a:lnTo>
                    <a:moveTo>
                      <a:pt x="24" y="718"/>
                    </a:moveTo>
                    <a:lnTo>
                      <a:pt x="25" y="652"/>
                    </a:lnTo>
                    <a:lnTo>
                      <a:pt x="278" y="652"/>
                    </a:lnTo>
                    <a:lnTo>
                      <a:pt x="276" y="718"/>
                    </a:lnTo>
                    <a:lnTo>
                      <a:pt x="24" y="718"/>
                    </a:lnTo>
                    <a:moveTo>
                      <a:pt x="283" y="474"/>
                    </a:moveTo>
                    <a:lnTo>
                      <a:pt x="28" y="474"/>
                    </a:lnTo>
                    <a:lnTo>
                      <a:pt x="29" y="414"/>
                    </a:lnTo>
                    <a:lnTo>
                      <a:pt x="285" y="414"/>
                    </a:lnTo>
                    <a:lnTo>
                      <a:pt x="283" y="474"/>
                    </a:lnTo>
                    <a:moveTo>
                      <a:pt x="29" y="396"/>
                    </a:moveTo>
                    <a:lnTo>
                      <a:pt x="31" y="338"/>
                    </a:lnTo>
                    <a:lnTo>
                      <a:pt x="287" y="338"/>
                    </a:lnTo>
                    <a:lnTo>
                      <a:pt x="285" y="396"/>
                    </a:lnTo>
                    <a:lnTo>
                      <a:pt x="29" y="39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14" name="Google Shape;814;p35"/>
              <p:cNvSpPr/>
              <p:nvPr/>
            </p:nvSpPr>
            <p:spPr>
              <a:xfrm>
                <a:off x="3330589" y="1441801"/>
                <a:ext cx="258474" cy="54651"/>
              </a:xfrm>
              <a:custGeom>
                <a:rect b="b" l="l" r="r" t="t"/>
                <a:pathLst>
                  <a:path extrusionOk="0" h="159" w="752">
                    <a:moveTo>
                      <a:pt x="0" y="0"/>
                    </a:moveTo>
                    <a:lnTo>
                      <a:pt x="0" y="159"/>
                    </a:lnTo>
                    <a:lnTo>
                      <a:pt x="752" y="159"/>
                    </a:lnTo>
                    <a:lnTo>
                      <a:pt x="752" y="0"/>
                    </a:lnTo>
                    <a:lnTo>
                      <a:pt x="0" y="0"/>
                    </a:lnTo>
                    <a:close/>
                  </a:path>
                </a:pathLst>
              </a:custGeom>
              <a:solidFill>
                <a:schemeClr val="accent2"/>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5" name="Google Shape;815;p35"/>
              <p:cNvSpPr/>
              <p:nvPr/>
            </p:nvSpPr>
            <p:spPr>
              <a:xfrm>
                <a:off x="3149960" y="1302253"/>
                <a:ext cx="190762" cy="54994"/>
              </a:xfrm>
              <a:custGeom>
                <a:rect b="b" l="l" r="r" t="t"/>
                <a:pathLst>
                  <a:path extrusionOk="0" h="160" w="555">
                    <a:moveTo>
                      <a:pt x="0" y="160"/>
                    </a:moveTo>
                    <a:lnTo>
                      <a:pt x="555" y="160"/>
                    </a:lnTo>
                    <a:lnTo>
                      <a:pt x="555" y="0"/>
                    </a:lnTo>
                    <a:lnTo>
                      <a:pt x="0" y="0"/>
                    </a:lnTo>
                    <a:lnTo>
                      <a:pt x="0" y="160"/>
                    </a:lnTo>
                    <a:close/>
                  </a:path>
                </a:pathLst>
              </a:custGeom>
              <a:solidFill>
                <a:schemeClr val="accen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6" name="Google Shape;816;p35"/>
              <p:cNvSpPr/>
              <p:nvPr/>
            </p:nvSpPr>
            <p:spPr>
              <a:xfrm>
                <a:off x="3520663" y="1072651"/>
                <a:ext cx="129237" cy="54994"/>
              </a:xfrm>
              <a:custGeom>
                <a:rect b="b" l="l" r="r" t="t"/>
                <a:pathLst>
                  <a:path extrusionOk="0" h="160" w="376">
                    <a:moveTo>
                      <a:pt x="0" y="0"/>
                    </a:moveTo>
                    <a:lnTo>
                      <a:pt x="0" y="160"/>
                    </a:lnTo>
                    <a:lnTo>
                      <a:pt x="369" y="160"/>
                    </a:lnTo>
                    <a:lnTo>
                      <a:pt x="376" y="0"/>
                    </a:lnTo>
                    <a:lnTo>
                      <a:pt x="0" y="0"/>
                    </a:lnTo>
                    <a:close/>
                  </a:path>
                </a:pathLst>
              </a:custGeom>
              <a:solidFill>
                <a:schemeClr val="accent2"/>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7" name="Google Shape;817;p35"/>
              <p:cNvSpPr/>
              <p:nvPr/>
            </p:nvSpPr>
            <p:spPr>
              <a:xfrm>
                <a:off x="3390739" y="1745645"/>
                <a:ext cx="153297" cy="54994"/>
              </a:xfrm>
              <a:custGeom>
                <a:rect b="b" l="l" r="r" t="t"/>
                <a:pathLst>
                  <a:path extrusionOk="0" h="160" w="446">
                    <a:moveTo>
                      <a:pt x="0" y="160"/>
                    </a:moveTo>
                    <a:lnTo>
                      <a:pt x="446" y="160"/>
                    </a:lnTo>
                    <a:lnTo>
                      <a:pt x="446" y="0"/>
                    </a:lnTo>
                    <a:lnTo>
                      <a:pt x="0" y="0"/>
                    </a:lnTo>
                    <a:lnTo>
                      <a:pt x="0" y="160"/>
                    </a:lnTo>
                    <a:close/>
                  </a:path>
                </a:pathLst>
              </a:custGeom>
              <a:solidFill>
                <a:schemeClr val="accen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8" name="Google Shape;818;p35"/>
              <p:cNvSpPr/>
              <p:nvPr/>
            </p:nvSpPr>
            <p:spPr>
              <a:xfrm>
                <a:off x="3362210" y="890139"/>
                <a:ext cx="153297" cy="54651"/>
              </a:xfrm>
              <a:custGeom>
                <a:rect b="b" l="l" r="r" t="t"/>
                <a:pathLst>
                  <a:path extrusionOk="0" h="159" w="446">
                    <a:moveTo>
                      <a:pt x="446" y="0"/>
                    </a:moveTo>
                    <a:lnTo>
                      <a:pt x="0" y="0"/>
                    </a:lnTo>
                    <a:lnTo>
                      <a:pt x="0" y="159"/>
                    </a:lnTo>
                    <a:lnTo>
                      <a:pt x="446" y="159"/>
                    </a:lnTo>
                    <a:lnTo>
                      <a:pt x="446" y="0"/>
                    </a:lnTo>
                    <a:close/>
                  </a:path>
                </a:pathLst>
              </a:custGeom>
              <a:solidFill>
                <a:schemeClr val="accent1"/>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19" name="Google Shape;819;p35"/>
            <p:cNvGrpSpPr/>
            <p:nvPr/>
          </p:nvGrpSpPr>
          <p:grpSpPr>
            <a:xfrm>
              <a:off x="7261220" y="1635355"/>
              <a:ext cx="257040" cy="278280"/>
              <a:chOff x="7261220" y="1635355"/>
              <a:chExt cx="257040" cy="278280"/>
            </a:xfrm>
          </p:grpSpPr>
          <p:sp>
            <p:nvSpPr>
              <p:cNvPr id="820" name="Google Shape;820;p35"/>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1" name="Google Shape;821;p35"/>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22" name="Google Shape;822;p35"/>
            <p:cNvGrpSpPr/>
            <p:nvPr/>
          </p:nvGrpSpPr>
          <p:grpSpPr>
            <a:xfrm>
              <a:off x="8302258" y="3550330"/>
              <a:ext cx="257040" cy="278280"/>
              <a:chOff x="7261220" y="1635355"/>
              <a:chExt cx="257040" cy="278280"/>
            </a:xfrm>
          </p:grpSpPr>
          <p:sp>
            <p:nvSpPr>
              <p:cNvPr id="823" name="Google Shape;823;p35"/>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4" name="Google Shape;824;p35"/>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Language Definition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0" name="Google Shape;830;p36"/>
          <p:cNvSpPr txBox="1"/>
          <p:nvPr>
            <p:ph idx="1" type="subTitle"/>
          </p:nvPr>
        </p:nvSpPr>
        <p:spPr>
          <a:xfrm>
            <a:off x="1113001" y="1704600"/>
            <a:ext cx="6918000" cy="83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 this section, we extracted entity types (etypes), data properties, and object properties from OSM data source. We then formalized the language of these concepts for each source by mapping them to the Global Identifiers (GIDs) in the Universal Knowledge Core (UKC). In the UKC, each GID corresponds to a unique definition of a concept. If the UKC returns the GID of a concept, we link the concept with the GID, e.g., bar_GID-14950; otherwise, we assign a new GID to the concept, ranging from NUM24-0 to NUM24-999. The producer aims to work with the concepts from the three resources that we have already identified in the above section. Meanwhile, the consumer aims to identify new concepts that will be used to integrate these resources.</a:t>
            </a:r>
            <a:endParaRPr/>
          </a:p>
          <a:p>
            <a:pPr indent="0" lvl="0" marL="0" rtl="0" algn="just">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Formalize Concepts</a:t>
            </a:r>
            <a:endParaRPr/>
          </a:p>
        </p:txBody>
      </p:sp>
      <p:pic>
        <p:nvPicPr>
          <p:cNvPr id="836" name="Google Shape;836;p37"/>
          <p:cNvPicPr preferRelativeResize="0"/>
          <p:nvPr/>
        </p:nvPicPr>
        <p:blipFill>
          <a:blip r:embed="rId3">
            <a:alphaModFix/>
          </a:blip>
          <a:stretch>
            <a:fillRect/>
          </a:stretch>
        </p:blipFill>
        <p:spPr>
          <a:xfrm>
            <a:off x="1198475" y="1235725"/>
            <a:ext cx="6747049" cy="350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38"/>
          <p:cNvSpPr txBox="1"/>
          <p:nvPr>
            <p:ph type="title"/>
          </p:nvPr>
        </p:nvSpPr>
        <p:spPr>
          <a:xfrm>
            <a:off x="713225" y="2065913"/>
            <a:ext cx="4401900" cy="10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Knowledge Definition</a:t>
            </a:r>
            <a:endParaRPr sz="3600"/>
          </a:p>
        </p:txBody>
      </p:sp>
      <p:grpSp>
        <p:nvGrpSpPr>
          <p:cNvPr id="842" name="Google Shape;842;p38"/>
          <p:cNvGrpSpPr/>
          <p:nvPr/>
        </p:nvGrpSpPr>
        <p:grpSpPr>
          <a:xfrm>
            <a:off x="5554962" y="1214753"/>
            <a:ext cx="3067427" cy="2634017"/>
            <a:chOff x="5554962" y="1214753"/>
            <a:chExt cx="3067427" cy="2634017"/>
          </a:xfrm>
        </p:grpSpPr>
        <p:grpSp>
          <p:nvGrpSpPr>
            <p:cNvPr id="843" name="Google Shape;843;p38"/>
            <p:cNvGrpSpPr/>
            <p:nvPr/>
          </p:nvGrpSpPr>
          <p:grpSpPr>
            <a:xfrm rot="-1048912">
              <a:off x="8302259" y="1246934"/>
              <a:ext cx="257037" cy="278276"/>
              <a:chOff x="7261220" y="1635355"/>
              <a:chExt cx="257040" cy="278280"/>
            </a:xfrm>
          </p:grpSpPr>
          <p:sp>
            <p:nvSpPr>
              <p:cNvPr id="844" name="Google Shape;844;p38"/>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5" name="Google Shape;845;p38"/>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46" name="Google Shape;846;p38"/>
            <p:cNvGrpSpPr/>
            <p:nvPr/>
          </p:nvGrpSpPr>
          <p:grpSpPr>
            <a:xfrm>
              <a:off x="7291109" y="2293211"/>
              <a:ext cx="1331280" cy="1555560"/>
              <a:chOff x="7498200" y="1571140"/>
              <a:chExt cx="1331280" cy="1555560"/>
            </a:xfrm>
          </p:grpSpPr>
          <p:sp>
            <p:nvSpPr>
              <p:cNvPr id="847" name="Google Shape;847;p38"/>
              <p:cNvSpPr/>
              <p:nvPr/>
            </p:nvSpPr>
            <p:spPr>
              <a:xfrm>
                <a:off x="7498200" y="1571140"/>
                <a:ext cx="1331280" cy="1144800"/>
              </a:xfrm>
              <a:custGeom>
                <a:rect b="b" l="l" r="r" t="t"/>
                <a:pathLst>
                  <a:path extrusionOk="0" h="3180" w="3698">
                    <a:moveTo>
                      <a:pt x="3607" y="2588"/>
                    </a:moveTo>
                    <a:lnTo>
                      <a:pt x="3607" y="2588"/>
                    </a:lnTo>
                    <a:cubicBezTo>
                      <a:pt x="3545" y="2777"/>
                      <a:pt x="3380" y="2928"/>
                      <a:pt x="3186" y="2972"/>
                    </a:cubicBezTo>
                    <a:cubicBezTo>
                      <a:pt x="2993" y="3016"/>
                      <a:pt x="2830" y="2926"/>
                      <a:pt x="2694" y="2783"/>
                    </a:cubicBezTo>
                    <a:cubicBezTo>
                      <a:pt x="2652" y="2965"/>
                      <a:pt x="2502" y="3118"/>
                      <a:pt x="2322" y="3164"/>
                    </a:cubicBezTo>
                    <a:cubicBezTo>
                      <a:pt x="2141" y="3211"/>
                      <a:pt x="1995" y="3152"/>
                      <a:pt x="1871" y="3012"/>
                    </a:cubicBezTo>
                    <a:cubicBezTo>
                      <a:pt x="1726" y="3156"/>
                      <a:pt x="1497" y="3208"/>
                      <a:pt x="1304" y="3141"/>
                    </a:cubicBezTo>
                    <a:cubicBezTo>
                      <a:pt x="1109" y="3075"/>
                      <a:pt x="994" y="2895"/>
                      <a:pt x="967" y="2692"/>
                    </a:cubicBezTo>
                    <a:cubicBezTo>
                      <a:pt x="748" y="2789"/>
                      <a:pt x="470" y="2729"/>
                      <a:pt x="308" y="2553"/>
                    </a:cubicBezTo>
                    <a:cubicBezTo>
                      <a:pt x="146" y="2375"/>
                      <a:pt x="113" y="2092"/>
                      <a:pt x="229" y="1883"/>
                    </a:cubicBezTo>
                    <a:cubicBezTo>
                      <a:pt x="218" y="1873"/>
                      <a:pt x="208" y="1864"/>
                      <a:pt x="198" y="1854"/>
                    </a:cubicBezTo>
                    <a:cubicBezTo>
                      <a:pt x="28" y="1687"/>
                      <a:pt x="-40" y="1440"/>
                      <a:pt x="23" y="1210"/>
                    </a:cubicBezTo>
                    <a:cubicBezTo>
                      <a:pt x="93" y="957"/>
                      <a:pt x="311" y="767"/>
                      <a:pt x="574" y="732"/>
                    </a:cubicBezTo>
                    <a:cubicBezTo>
                      <a:pt x="576" y="453"/>
                      <a:pt x="788" y="208"/>
                      <a:pt x="1042" y="92"/>
                    </a:cubicBezTo>
                    <a:cubicBezTo>
                      <a:pt x="1407" y="-76"/>
                      <a:pt x="1868" y="-9"/>
                      <a:pt x="2171" y="255"/>
                    </a:cubicBezTo>
                    <a:cubicBezTo>
                      <a:pt x="2314" y="379"/>
                      <a:pt x="2462" y="546"/>
                      <a:pt x="2372" y="713"/>
                    </a:cubicBezTo>
                    <a:cubicBezTo>
                      <a:pt x="2609" y="622"/>
                      <a:pt x="2898" y="689"/>
                      <a:pt x="3070" y="876"/>
                    </a:cubicBezTo>
                    <a:cubicBezTo>
                      <a:pt x="3243" y="1061"/>
                      <a:pt x="3290" y="1354"/>
                      <a:pt x="3183" y="1584"/>
                    </a:cubicBezTo>
                    <a:cubicBezTo>
                      <a:pt x="3331" y="1511"/>
                      <a:pt x="3532" y="1587"/>
                      <a:pt x="3599" y="1737"/>
                    </a:cubicBezTo>
                    <a:cubicBezTo>
                      <a:pt x="3603" y="1745"/>
                      <a:pt x="3607" y="1754"/>
                      <a:pt x="3609" y="1762"/>
                    </a:cubicBezTo>
                    <a:cubicBezTo>
                      <a:pt x="3655" y="1900"/>
                      <a:pt x="3580" y="2062"/>
                      <a:pt x="3455" y="2130"/>
                    </a:cubicBezTo>
                    <a:cubicBezTo>
                      <a:pt x="3537" y="2113"/>
                      <a:pt x="3614" y="2139"/>
                      <a:pt x="3659" y="2222"/>
                    </a:cubicBezTo>
                    <a:cubicBezTo>
                      <a:pt x="3720" y="2331"/>
                      <a:pt x="3713" y="2524"/>
                      <a:pt x="3607" y="258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8" name="Google Shape;848;p38"/>
              <p:cNvSpPr/>
              <p:nvPr/>
            </p:nvSpPr>
            <p:spPr>
              <a:xfrm>
                <a:off x="8636160" y="2179180"/>
                <a:ext cx="110880" cy="109800"/>
              </a:xfrm>
              <a:custGeom>
                <a:rect b="b" l="l" r="r" t="t"/>
                <a:pathLst>
                  <a:path extrusionOk="0" h="305" w="308">
                    <a:moveTo>
                      <a:pt x="129" y="0"/>
                    </a:moveTo>
                    <a:lnTo>
                      <a:pt x="129" y="0"/>
                    </a:lnTo>
                    <a:cubicBezTo>
                      <a:pt x="57" y="-1"/>
                      <a:pt x="0" y="77"/>
                      <a:pt x="0" y="177"/>
                    </a:cubicBezTo>
                    <a:cubicBezTo>
                      <a:pt x="0" y="248"/>
                      <a:pt x="61" y="304"/>
                      <a:pt x="137" y="305"/>
                    </a:cubicBezTo>
                    <a:cubicBezTo>
                      <a:pt x="216" y="306"/>
                      <a:pt x="306" y="234"/>
                      <a:pt x="307" y="170"/>
                    </a:cubicBezTo>
                    <a:cubicBezTo>
                      <a:pt x="322" y="96"/>
                      <a:pt x="193" y="2"/>
                      <a:pt x="129"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9" name="Google Shape;849;p38"/>
              <p:cNvSpPr/>
              <p:nvPr/>
            </p:nvSpPr>
            <p:spPr>
              <a:xfrm>
                <a:off x="8119560" y="1832860"/>
                <a:ext cx="84960" cy="101520"/>
              </a:xfrm>
              <a:custGeom>
                <a:rect b="b" l="l" r="r" t="t"/>
                <a:pathLst>
                  <a:path extrusionOk="0" h="282" w="236">
                    <a:moveTo>
                      <a:pt x="120" y="0"/>
                    </a:moveTo>
                    <a:lnTo>
                      <a:pt x="120" y="0"/>
                    </a:lnTo>
                    <a:cubicBezTo>
                      <a:pt x="44" y="-2"/>
                      <a:pt x="11" y="39"/>
                      <a:pt x="0" y="161"/>
                    </a:cubicBezTo>
                    <a:cubicBezTo>
                      <a:pt x="-1" y="237"/>
                      <a:pt x="43" y="281"/>
                      <a:pt x="120" y="282"/>
                    </a:cubicBezTo>
                    <a:cubicBezTo>
                      <a:pt x="181" y="282"/>
                      <a:pt x="239" y="226"/>
                      <a:pt x="236" y="164"/>
                    </a:cubicBezTo>
                    <a:cubicBezTo>
                      <a:pt x="229" y="32"/>
                      <a:pt x="202" y="2"/>
                      <a:pt x="120"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0" name="Google Shape;850;p38"/>
              <p:cNvSpPr/>
              <p:nvPr/>
            </p:nvSpPr>
            <p:spPr>
              <a:xfrm>
                <a:off x="8339520" y="1884700"/>
                <a:ext cx="78120" cy="113760"/>
              </a:xfrm>
              <a:custGeom>
                <a:rect b="b" l="l" r="r" t="t"/>
                <a:pathLst>
                  <a:path extrusionOk="0" h="316" w="217">
                    <a:moveTo>
                      <a:pt x="217" y="153"/>
                    </a:moveTo>
                    <a:lnTo>
                      <a:pt x="217" y="153"/>
                    </a:lnTo>
                    <a:cubicBezTo>
                      <a:pt x="213" y="134"/>
                      <a:pt x="204" y="105"/>
                      <a:pt x="198" y="77"/>
                    </a:cubicBezTo>
                    <a:cubicBezTo>
                      <a:pt x="188" y="31"/>
                      <a:pt x="163" y="2"/>
                      <a:pt x="115" y="0"/>
                    </a:cubicBezTo>
                    <a:cubicBezTo>
                      <a:pt x="76" y="-2"/>
                      <a:pt x="27" y="29"/>
                      <a:pt x="14" y="71"/>
                    </a:cubicBezTo>
                    <a:cubicBezTo>
                      <a:pt x="-9" y="137"/>
                      <a:pt x="-1" y="202"/>
                      <a:pt x="20" y="265"/>
                    </a:cubicBezTo>
                    <a:cubicBezTo>
                      <a:pt x="34" y="305"/>
                      <a:pt x="77" y="325"/>
                      <a:pt x="111" y="313"/>
                    </a:cubicBezTo>
                    <a:cubicBezTo>
                      <a:pt x="169" y="294"/>
                      <a:pt x="218" y="224"/>
                      <a:pt x="217" y="15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1" name="Google Shape;851;p38"/>
              <p:cNvSpPr/>
              <p:nvPr/>
            </p:nvSpPr>
            <p:spPr>
              <a:xfrm>
                <a:off x="7834800" y="1731340"/>
                <a:ext cx="82800" cy="92880"/>
              </a:xfrm>
              <a:custGeom>
                <a:rect b="b" l="l" r="r" t="t"/>
                <a:pathLst>
                  <a:path extrusionOk="0" h="258" w="230">
                    <a:moveTo>
                      <a:pt x="187" y="18"/>
                    </a:moveTo>
                    <a:lnTo>
                      <a:pt x="187" y="18"/>
                    </a:lnTo>
                    <a:cubicBezTo>
                      <a:pt x="140" y="-6"/>
                      <a:pt x="93" y="-8"/>
                      <a:pt x="47" y="20"/>
                    </a:cubicBezTo>
                    <a:cubicBezTo>
                      <a:pt x="2" y="47"/>
                      <a:pt x="-15" y="128"/>
                      <a:pt x="13" y="192"/>
                    </a:cubicBezTo>
                    <a:cubicBezTo>
                      <a:pt x="23" y="213"/>
                      <a:pt x="41" y="237"/>
                      <a:pt x="61" y="245"/>
                    </a:cubicBezTo>
                    <a:cubicBezTo>
                      <a:pt x="153" y="283"/>
                      <a:pt x="239" y="238"/>
                      <a:pt x="229" y="134"/>
                    </a:cubicBezTo>
                    <a:cubicBezTo>
                      <a:pt x="228" y="88"/>
                      <a:pt x="233" y="42"/>
                      <a:pt x="187" y="1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2" name="Google Shape;852;p38"/>
              <p:cNvSpPr/>
              <p:nvPr/>
            </p:nvSpPr>
            <p:spPr>
              <a:xfrm>
                <a:off x="7652640" y="2008540"/>
                <a:ext cx="79200" cy="94680"/>
              </a:xfrm>
              <a:custGeom>
                <a:rect b="b" l="l" r="r" t="t"/>
                <a:pathLst>
                  <a:path extrusionOk="0" h="263" w="220">
                    <a:moveTo>
                      <a:pt x="112" y="0"/>
                    </a:moveTo>
                    <a:lnTo>
                      <a:pt x="112" y="0"/>
                    </a:lnTo>
                    <a:cubicBezTo>
                      <a:pt x="45" y="-2"/>
                      <a:pt x="1" y="48"/>
                      <a:pt x="0" y="129"/>
                    </a:cubicBezTo>
                    <a:cubicBezTo>
                      <a:pt x="-1" y="211"/>
                      <a:pt x="39" y="261"/>
                      <a:pt x="108" y="263"/>
                    </a:cubicBezTo>
                    <a:cubicBezTo>
                      <a:pt x="178" y="265"/>
                      <a:pt x="219" y="217"/>
                      <a:pt x="220" y="134"/>
                    </a:cubicBezTo>
                    <a:cubicBezTo>
                      <a:pt x="221" y="43"/>
                      <a:pt x="187" y="1"/>
                      <a:pt x="112"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3" name="Google Shape;853;p38"/>
              <p:cNvSpPr/>
              <p:nvPr/>
            </p:nvSpPr>
            <p:spPr>
              <a:xfrm>
                <a:off x="7945320" y="2297980"/>
                <a:ext cx="82800" cy="88200"/>
              </a:xfrm>
              <a:custGeom>
                <a:rect b="b" l="l" r="r" t="t"/>
                <a:pathLst>
                  <a:path extrusionOk="0" h="245" w="230">
                    <a:moveTo>
                      <a:pt x="116" y="0"/>
                    </a:moveTo>
                    <a:lnTo>
                      <a:pt x="116" y="0"/>
                    </a:lnTo>
                    <a:cubicBezTo>
                      <a:pt x="47" y="-1"/>
                      <a:pt x="1" y="50"/>
                      <a:pt x="0" y="124"/>
                    </a:cubicBezTo>
                    <a:cubicBezTo>
                      <a:pt x="0" y="187"/>
                      <a:pt x="39" y="245"/>
                      <a:pt x="81" y="245"/>
                    </a:cubicBezTo>
                    <a:cubicBezTo>
                      <a:pt x="183" y="246"/>
                      <a:pt x="230" y="165"/>
                      <a:pt x="230" y="105"/>
                    </a:cubicBezTo>
                    <a:cubicBezTo>
                      <a:pt x="230" y="26"/>
                      <a:pt x="204" y="0"/>
                      <a:pt x="116"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4" name="Google Shape;854;p38"/>
              <p:cNvSpPr/>
              <p:nvPr/>
            </p:nvSpPr>
            <p:spPr>
              <a:xfrm>
                <a:off x="8086080" y="2035180"/>
                <a:ext cx="82080" cy="88200"/>
              </a:xfrm>
              <a:custGeom>
                <a:rect b="b" l="l" r="r" t="t"/>
                <a:pathLst>
                  <a:path extrusionOk="0" h="245" w="228">
                    <a:moveTo>
                      <a:pt x="101" y="0"/>
                    </a:moveTo>
                    <a:lnTo>
                      <a:pt x="101" y="0"/>
                    </a:lnTo>
                    <a:cubicBezTo>
                      <a:pt x="47" y="0"/>
                      <a:pt x="-1" y="62"/>
                      <a:pt x="0" y="129"/>
                    </a:cubicBezTo>
                    <a:cubicBezTo>
                      <a:pt x="2" y="201"/>
                      <a:pt x="64" y="240"/>
                      <a:pt x="127" y="245"/>
                    </a:cubicBezTo>
                    <a:cubicBezTo>
                      <a:pt x="185" y="248"/>
                      <a:pt x="228" y="189"/>
                      <a:pt x="228" y="115"/>
                    </a:cubicBezTo>
                    <a:cubicBezTo>
                      <a:pt x="227" y="27"/>
                      <a:pt x="198" y="1"/>
                      <a:pt x="101"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5" name="Google Shape;855;p38"/>
              <p:cNvSpPr/>
              <p:nvPr/>
            </p:nvSpPr>
            <p:spPr>
              <a:xfrm>
                <a:off x="8389920" y="2141020"/>
                <a:ext cx="77040" cy="87840"/>
              </a:xfrm>
              <a:custGeom>
                <a:rect b="b" l="l" r="r" t="t"/>
                <a:pathLst>
                  <a:path extrusionOk="0" h="244" w="214">
                    <a:moveTo>
                      <a:pt x="154" y="13"/>
                    </a:moveTo>
                    <a:lnTo>
                      <a:pt x="154" y="13"/>
                    </a:lnTo>
                    <a:cubicBezTo>
                      <a:pt x="101" y="-15"/>
                      <a:pt x="42" y="7"/>
                      <a:pt x="17" y="48"/>
                    </a:cubicBezTo>
                    <a:cubicBezTo>
                      <a:pt x="-14" y="99"/>
                      <a:pt x="-1" y="181"/>
                      <a:pt x="45" y="217"/>
                    </a:cubicBezTo>
                    <a:cubicBezTo>
                      <a:pt x="74" y="241"/>
                      <a:pt x="113" y="259"/>
                      <a:pt x="143" y="224"/>
                    </a:cubicBezTo>
                    <a:cubicBezTo>
                      <a:pt x="171" y="191"/>
                      <a:pt x="187" y="148"/>
                      <a:pt x="214" y="101"/>
                    </a:cubicBezTo>
                    <a:cubicBezTo>
                      <a:pt x="192" y="67"/>
                      <a:pt x="180" y="26"/>
                      <a:pt x="154" y="13"/>
                    </a:cubicBezTo>
                    <a:close/>
                  </a:path>
                </a:pathLst>
              </a:custGeom>
              <a:solidFill>
                <a:schemeClr val="lt2"/>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6" name="Google Shape;856;p38"/>
              <p:cNvSpPr/>
              <p:nvPr/>
            </p:nvSpPr>
            <p:spPr>
              <a:xfrm>
                <a:off x="8491440" y="2417500"/>
                <a:ext cx="67320" cy="83520"/>
              </a:xfrm>
              <a:custGeom>
                <a:rect b="b" l="l" r="r" t="t"/>
                <a:pathLst>
                  <a:path extrusionOk="0" h="232" w="187">
                    <a:moveTo>
                      <a:pt x="88" y="0"/>
                    </a:moveTo>
                    <a:lnTo>
                      <a:pt x="88" y="0"/>
                    </a:lnTo>
                    <a:cubicBezTo>
                      <a:pt x="40" y="0"/>
                      <a:pt x="-1" y="55"/>
                      <a:pt x="0" y="116"/>
                    </a:cubicBezTo>
                    <a:cubicBezTo>
                      <a:pt x="2" y="174"/>
                      <a:pt x="51" y="231"/>
                      <a:pt x="99" y="232"/>
                    </a:cubicBezTo>
                    <a:cubicBezTo>
                      <a:pt x="147" y="232"/>
                      <a:pt x="187" y="173"/>
                      <a:pt x="187" y="99"/>
                    </a:cubicBezTo>
                    <a:cubicBezTo>
                      <a:pt x="187" y="35"/>
                      <a:pt x="151" y="-1"/>
                      <a:pt x="88" y="0"/>
                    </a:cubicBezTo>
                    <a:close/>
                  </a:path>
                </a:pathLst>
              </a:custGeom>
              <a:solidFill>
                <a:schemeClr val="l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7" name="Google Shape;857;p38"/>
              <p:cNvSpPr/>
              <p:nvPr/>
            </p:nvSpPr>
            <p:spPr>
              <a:xfrm>
                <a:off x="7661280" y="1943380"/>
                <a:ext cx="1164600" cy="1183320"/>
              </a:xfrm>
              <a:custGeom>
                <a:rect b="b" l="l" r="r" t="t"/>
                <a:pathLst>
                  <a:path extrusionOk="0" h="3287" w="3235">
                    <a:moveTo>
                      <a:pt x="3235" y="1142"/>
                    </a:moveTo>
                    <a:lnTo>
                      <a:pt x="3235" y="1142"/>
                    </a:lnTo>
                    <a:cubicBezTo>
                      <a:pt x="3237" y="1173"/>
                      <a:pt x="3219" y="1188"/>
                      <a:pt x="3190" y="1194"/>
                    </a:cubicBezTo>
                    <a:cubicBezTo>
                      <a:pt x="3153" y="1200"/>
                      <a:pt x="3114" y="1204"/>
                      <a:pt x="3079" y="1217"/>
                    </a:cubicBezTo>
                    <a:cubicBezTo>
                      <a:pt x="2975" y="1254"/>
                      <a:pt x="2874" y="1295"/>
                      <a:pt x="2771" y="1336"/>
                    </a:cubicBezTo>
                    <a:cubicBezTo>
                      <a:pt x="2760" y="1340"/>
                      <a:pt x="2750" y="1350"/>
                      <a:pt x="2744" y="1361"/>
                    </a:cubicBezTo>
                    <a:cubicBezTo>
                      <a:pt x="2741" y="1365"/>
                      <a:pt x="2750" y="1384"/>
                      <a:pt x="2753" y="1384"/>
                    </a:cubicBezTo>
                    <a:cubicBezTo>
                      <a:pt x="2847" y="1385"/>
                      <a:pt x="2941" y="1387"/>
                      <a:pt x="3035" y="1384"/>
                    </a:cubicBezTo>
                    <a:cubicBezTo>
                      <a:pt x="3063" y="1383"/>
                      <a:pt x="3089" y="1366"/>
                      <a:pt x="3118" y="1362"/>
                    </a:cubicBezTo>
                    <a:cubicBezTo>
                      <a:pt x="3133" y="1360"/>
                      <a:pt x="3150" y="1368"/>
                      <a:pt x="3166" y="1372"/>
                    </a:cubicBezTo>
                    <a:cubicBezTo>
                      <a:pt x="3159" y="1389"/>
                      <a:pt x="3158" y="1417"/>
                      <a:pt x="3146" y="1422"/>
                    </a:cubicBezTo>
                    <a:cubicBezTo>
                      <a:pt x="3096" y="1445"/>
                      <a:pt x="3044" y="1474"/>
                      <a:pt x="2990" y="1476"/>
                    </a:cubicBezTo>
                    <a:cubicBezTo>
                      <a:pt x="2895" y="1481"/>
                      <a:pt x="2799" y="1467"/>
                      <a:pt x="2703" y="1467"/>
                    </a:cubicBezTo>
                    <a:cubicBezTo>
                      <a:pt x="2667" y="1467"/>
                      <a:pt x="2619" y="1473"/>
                      <a:pt x="2595" y="1495"/>
                    </a:cubicBezTo>
                    <a:cubicBezTo>
                      <a:pt x="2544" y="1545"/>
                      <a:pt x="2484" y="1566"/>
                      <a:pt x="2418" y="1586"/>
                    </a:cubicBezTo>
                    <a:cubicBezTo>
                      <a:pt x="2412" y="1589"/>
                      <a:pt x="2406" y="1591"/>
                      <a:pt x="2399" y="1593"/>
                    </a:cubicBezTo>
                    <a:cubicBezTo>
                      <a:pt x="2348" y="1611"/>
                      <a:pt x="2300" y="1637"/>
                      <a:pt x="2248" y="1652"/>
                    </a:cubicBezTo>
                    <a:cubicBezTo>
                      <a:pt x="2155" y="1678"/>
                      <a:pt x="2063" y="1707"/>
                      <a:pt x="1965" y="1713"/>
                    </a:cubicBezTo>
                    <a:cubicBezTo>
                      <a:pt x="1916" y="1716"/>
                      <a:pt x="1864" y="1733"/>
                      <a:pt x="1822" y="1757"/>
                    </a:cubicBezTo>
                    <a:cubicBezTo>
                      <a:pt x="1789" y="1777"/>
                      <a:pt x="1766" y="1817"/>
                      <a:pt x="1745" y="1852"/>
                    </a:cubicBezTo>
                    <a:cubicBezTo>
                      <a:pt x="1705" y="1917"/>
                      <a:pt x="1668" y="1984"/>
                      <a:pt x="1631" y="2050"/>
                    </a:cubicBezTo>
                    <a:cubicBezTo>
                      <a:pt x="1620" y="2069"/>
                      <a:pt x="1609" y="2088"/>
                      <a:pt x="1599" y="2106"/>
                    </a:cubicBezTo>
                    <a:cubicBezTo>
                      <a:pt x="1558" y="2176"/>
                      <a:pt x="1503" y="2231"/>
                      <a:pt x="1434" y="2275"/>
                    </a:cubicBezTo>
                    <a:cubicBezTo>
                      <a:pt x="1362" y="2319"/>
                      <a:pt x="1299" y="2374"/>
                      <a:pt x="1271" y="2458"/>
                    </a:cubicBezTo>
                    <a:cubicBezTo>
                      <a:pt x="1265" y="2477"/>
                      <a:pt x="1259" y="2497"/>
                      <a:pt x="1261" y="2516"/>
                    </a:cubicBezTo>
                    <a:cubicBezTo>
                      <a:pt x="1283" y="2712"/>
                      <a:pt x="1295" y="2910"/>
                      <a:pt x="1347" y="3102"/>
                    </a:cubicBezTo>
                    <a:cubicBezTo>
                      <a:pt x="1357" y="3138"/>
                      <a:pt x="1345" y="3185"/>
                      <a:pt x="1331" y="3222"/>
                    </a:cubicBezTo>
                    <a:cubicBezTo>
                      <a:pt x="1323" y="3240"/>
                      <a:pt x="1287" y="3252"/>
                      <a:pt x="1262" y="3257"/>
                    </a:cubicBezTo>
                    <a:cubicBezTo>
                      <a:pt x="1185" y="3269"/>
                      <a:pt x="1106" y="3273"/>
                      <a:pt x="1028" y="3286"/>
                    </a:cubicBezTo>
                    <a:cubicBezTo>
                      <a:pt x="974" y="3296"/>
                      <a:pt x="953" y="3257"/>
                      <a:pt x="926" y="3227"/>
                    </a:cubicBezTo>
                    <a:cubicBezTo>
                      <a:pt x="898" y="3195"/>
                      <a:pt x="898" y="3154"/>
                      <a:pt x="921" y="3116"/>
                    </a:cubicBezTo>
                    <a:cubicBezTo>
                      <a:pt x="972" y="3030"/>
                      <a:pt x="1005" y="2940"/>
                      <a:pt x="1001" y="2838"/>
                    </a:cubicBezTo>
                    <a:cubicBezTo>
                      <a:pt x="1000" y="2806"/>
                      <a:pt x="1008" y="2773"/>
                      <a:pt x="1010" y="2740"/>
                    </a:cubicBezTo>
                    <a:cubicBezTo>
                      <a:pt x="1020" y="2609"/>
                      <a:pt x="1031" y="2477"/>
                      <a:pt x="1038" y="2345"/>
                    </a:cubicBezTo>
                    <a:cubicBezTo>
                      <a:pt x="1039" y="2321"/>
                      <a:pt x="1039" y="2297"/>
                      <a:pt x="1035" y="2275"/>
                    </a:cubicBezTo>
                    <a:cubicBezTo>
                      <a:pt x="1025" y="2196"/>
                      <a:pt x="992" y="2123"/>
                      <a:pt x="949" y="2053"/>
                    </a:cubicBezTo>
                    <a:cubicBezTo>
                      <a:pt x="911" y="1990"/>
                      <a:pt x="873" y="1927"/>
                      <a:pt x="829" y="1866"/>
                    </a:cubicBezTo>
                    <a:cubicBezTo>
                      <a:pt x="812" y="1840"/>
                      <a:pt x="787" y="1815"/>
                      <a:pt x="759" y="1801"/>
                    </a:cubicBezTo>
                    <a:cubicBezTo>
                      <a:pt x="643" y="1746"/>
                      <a:pt x="616" y="1640"/>
                      <a:pt x="611" y="1532"/>
                    </a:cubicBezTo>
                    <a:cubicBezTo>
                      <a:pt x="608" y="1432"/>
                      <a:pt x="628" y="1331"/>
                      <a:pt x="643" y="1230"/>
                    </a:cubicBezTo>
                    <a:cubicBezTo>
                      <a:pt x="650" y="1178"/>
                      <a:pt x="641" y="1158"/>
                      <a:pt x="588" y="1156"/>
                    </a:cubicBezTo>
                    <a:cubicBezTo>
                      <a:pt x="495" y="1152"/>
                      <a:pt x="402" y="1149"/>
                      <a:pt x="309" y="1152"/>
                    </a:cubicBezTo>
                    <a:cubicBezTo>
                      <a:pt x="223" y="1155"/>
                      <a:pt x="148" y="1132"/>
                      <a:pt x="89" y="1068"/>
                    </a:cubicBezTo>
                    <a:cubicBezTo>
                      <a:pt x="60" y="1038"/>
                      <a:pt x="32" y="1007"/>
                      <a:pt x="10" y="972"/>
                    </a:cubicBezTo>
                    <a:cubicBezTo>
                      <a:pt x="1" y="957"/>
                      <a:pt x="-4" y="926"/>
                      <a:pt x="5" y="914"/>
                    </a:cubicBezTo>
                    <a:cubicBezTo>
                      <a:pt x="21" y="889"/>
                      <a:pt x="44" y="906"/>
                      <a:pt x="60" y="921"/>
                    </a:cubicBezTo>
                    <a:cubicBezTo>
                      <a:pt x="76" y="934"/>
                      <a:pt x="93" y="946"/>
                      <a:pt x="104" y="961"/>
                    </a:cubicBezTo>
                    <a:cubicBezTo>
                      <a:pt x="145" y="1026"/>
                      <a:pt x="204" y="1049"/>
                      <a:pt x="279" y="1051"/>
                    </a:cubicBezTo>
                    <a:cubicBezTo>
                      <a:pt x="391" y="1052"/>
                      <a:pt x="502" y="1056"/>
                      <a:pt x="613" y="1059"/>
                    </a:cubicBezTo>
                    <a:cubicBezTo>
                      <a:pt x="625" y="1060"/>
                      <a:pt x="637" y="1055"/>
                      <a:pt x="650" y="1053"/>
                    </a:cubicBezTo>
                    <a:cubicBezTo>
                      <a:pt x="646" y="1040"/>
                      <a:pt x="644" y="1026"/>
                      <a:pt x="637" y="1015"/>
                    </a:cubicBezTo>
                    <a:cubicBezTo>
                      <a:pt x="569" y="908"/>
                      <a:pt x="495" y="805"/>
                      <a:pt x="434" y="696"/>
                    </a:cubicBezTo>
                    <a:cubicBezTo>
                      <a:pt x="401" y="635"/>
                      <a:pt x="382" y="564"/>
                      <a:pt x="367" y="496"/>
                    </a:cubicBezTo>
                    <a:cubicBezTo>
                      <a:pt x="350" y="426"/>
                      <a:pt x="346" y="352"/>
                      <a:pt x="337" y="281"/>
                    </a:cubicBezTo>
                    <a:cubicBezTo>
                      <a:pt x="337" y="277"/>
                      <a:pt x="335" y="273"/>
                      <a:pt x="337" y="270"/>
                    </a:cubicBezTo>
                    <a:cubicBezTo>
                      <a:pt x="345" y="250"/>
                      <a:pt x="354" y="231"/>
                      <a:pt x="362" y="211"/>
                    </a:cubicBezTo>
                    <a:cubicBezTo>
                      <a:pt x="372" y="229"/>
                      <a:pt x="386" y="246"/>
                      <a:pt x="390" y="266"/>
                    </a:cubicBezTo>
                    <a:cubicBezTo>
                      <a:pt x="409" y="374"/>
                      <a:pt x="418" y="486"/>
                      <a:pt x="473" y="585"/>
                    </a:cubicBezTo>
                    <a:cubicBezTo>
                      <a:pt x="489" y="613"/>
                      <a:pt x="510" y="637"/>
                      <a:pt x="529" y="663"/>
                    </a:cubicBezTo>
                    <a:cubicBezTo>
                      <a:pt x="583" y="736"/>
                      <a:pt x="638" y="810"/>
                      <a:pt x="693" y="883"/>
                    </a:cubicBezTo>
                    <a:cubicBezTo>
                      <a:pt x="699" y="891"/>
                      <a:pt x="705" y="900"/>
                      <a:pt x="711" y="908"/>
                    </a:cubicBezTo>
                    <a:cubicBezTo>
                      <a:pt x="714" y="898"/>
                      <a:pt x="718" y="888"/>
                      <a:pt x="720" y="878"/>
                    </a:cubicBezTo>
                    <a:cubicBezTo>
                      <a:pt x="731" y="814"/>
                      <a:pt x="745" y="750"/>
                      <a:pt x="753" y="685"/>
                    </a:cubicBezTo>
                    <a:cubicBezTo>
                      <a:pt x="759" y="634"/>
                      <a:pt x="724" y="597"/>
                      <a:pt x="694" y="561"/>
                    </a:cubicBezTo>
                    <a:cubicBezTo>
                      <a:pt x="598" y="447"/>
                      <a:pt x="552" y="318"/>
                      <a:pt x="567" y="170"/>
                    </a:cubicBezTo>
                    <a:cubicBezTo>
                      <a:pt x="570" y="142"/>
                      <a:pt x="583" y="115"/>
                      <a:pt x="594" y="88"/>
                    </a:cubicBezTo>
                    <a:cubicBezTo>
                      <a:pt x="597" y="81"/>
                      <a:pt x="610" y="78"/>
                      <a:pt x="619" y="72"/>
                    </a:cubicBezTo>
                    <a:cubicBezTo>
                      <a:pt x="624" y="83"/>
                      <a:pt x="632" y="93"/>
                      <a:pt x="634" y="104"/>
                    </a:cubicBezTo>
                    <a:cubicBezTo>
                      <a:pt x="634" y="115"/>
                      <a:pt x="628" y="128"/>
                      <a:pt x="625" y="140"/>
                    </a:cubicBezTo>
                    <a:cubicBezTo>
                      <a:pt x="602" y="217"/>
                      <a:pt x="606" y="291"/>
                      <a:pt x="649" y="361"/>
                    </a:cubicBezTo>
                    <a:cubicBezTo>
                      <a:pt x="676" y="403"/>
                      <a:pt x="707" y="442"/>
                      <a:pt x="737" y="483"/>
                    </a:cubicBezTo>
                    <a:cubicBezTo>
                      <a:pt x="755" y="508"/>
                      <a:pt x="774" y="515"/>
                      <a:pt x="785" y="479"/>
                    </a:cubicBezTo>
                    <a:cubicBezTo>
                      <a:pt x="799" y="431"/>
                      <a:pt x="815" y="383"/>
                      <a:pt x="823" y="333"/>
                    </a:cubicBezTo>
                    <a:cubicBezTo>
                      <a:pt x="829" y="291"/>
                      <a:pt x="824" y="246"/>
                      <a:pt x="824" y="203"/>
                    </a:cubicBezTo>
                    <a:lnTo>
                      <a:pt x="824" y="203"/>
                    </a:lnTo>
                    <a:cubicBezTo>
                      <a:pt x="824" y="150"/>
                      <a:pt x="822" y="98"/>
                      <a:pt x="826" y="45"/>
                    </a:cubicBezTo>
                    <a:cubicBezTo>
                      <a:pt x="827" y="30"/>
                      <a:pt x="845" y="15"/>
                      <a:pt x="855" y="0"/>
                    </a:cubicBezTo>
                    <a:cubicBezTo>
                      <a:pt x="867" y="14"/>
                      <a:pt x="886" y="25"/>
                      <a:pt x="889" y="41"/>
                    </a:cubicBezTo>
                    <a:cubicBezTo>
                      <a:pt x="922" y="206"/>
                      <a:pt x="932" y="375"/>
                      <a:pt x="872" y="535"/>
                    </a:cubicBezTo>
                    <a:cubicBezTo>
                      <a:pt x="837" y="629"/>
                      <a:pt x="827" y="723"/>
                      <a:pt x="814" y="819"/>
                    </a:cubicBezTo>
                    <a:cubicBezTo>
                      <a:pt x="805" y="896"/>
                      <a:pt x="792" y="972"/>
                      <a:pt x="777" y="1049"/>
                    </a:cubicBezTo>
                    <a:cubicBezTo>
                      <a:pt x="770" y="1079"/>
                      <a:pt x="751" y="1108"/>
                      <a:pt x="744" y="1139"/>
                    </a:cubicBezTo>
                    <a:cubicBezTo>
                      <a:pt x="706" y="1291"/>
                      <a:pt x="715" y="1442"/>
                      <a:pt x="774" y="1586"/>
                    </a:cubicBezTo>
                    <a:cubicBezTo>
                      <a:pt x="788" y="1619"/>
                      <a:pt x="824" y="1648"/>
                      <a:pt x="858" y="1666"/>
                    </a:cubicBezTo>
                    <a:cubicBezTo>
                      <a:pt x="1017" y="1751"/>
                      <a:pt x="1099" y="1894"/>
                      <a:pt x="1159" y="2055"/>
                    </a:cubicBezTo>
                    <a:cubicBezTo>
                      <a:pt x="1169" y="2082"/>
                      <a:pt x="1181" y="2109"/>
                      <a:pt x="1192" y="2135"/>
                    </a:cubicBezTo>
                    <a:cubicBezTo>
                      <a:pt x="1212" y="2178"/>
                      <a:pt x="1231" y="2182"/>
                      <a:pt x="1265" y="2151"/>
                    </a:cubicBezTo>
                    <a:cubicBezTo>
                      <a:pt x="1308" y="2111"/>
                      <a:pt x="1356" y="2075"/>
                      <a:pt x="1388" y="2028"/>
                    </a:cubicBezTo>
                    <a:cubicBezTo>
                      <a:pt x="1417" y="1984"/>
                      <a:pt x="1426" y="1928"/>
                      <a:pt x="1449" y="1879"/>
                    </a:cubicBezTo>
                    <a:cubicBezTo>
                      <a:pt x="1498" y="1772"/>
                      <a:pt x="1495" y="1657"/>
                      <a:pt x="1502" y="1544"/>
                    </a:cubicBezTo>
                    <a:cubicBezTo>
                      <a:pt x="1502" y="1540"/>
                      <a:pt x="1502" y="1536"/>
                      <a:pt x="1503" y="1533"/>
                    </a:cubicBezTo>
                    <a:cubicBezTo>
                      <a:pt x="1548" y="1375"/>
                      <a:pt x="1481" y="1231"/>
                      <a:pt x="1450" y="1083"/>
                    </a:cubicBezTo>
                    <a:cubicBezTo>
                      <a:pt x="1441" y="1038"/>
                      <a:pt x="1435" y="993"/>
                      <a:pt x="1425" y="949"/>
                    </a:cubicBezTo>
                    <a:cubicBezTo>
                      <a:pt x="1419" y="921"/>
                      <a:pt x="1417" y="887"/>
                      <a:pt x="1400" y="867"/>
                    </a:cubicBezTo>
                    <a:cubicBezTo>
                      <a:pt x="1336" y="787"/>
                      <a:pt x="1325" y="691"/>
                      <a:pt x="1320" y="595"/>
                    </a:cubicBezTo>
                    <a:cubicBezTo>
                      <a:pt x="1317" y="542"/>
                      <a:pt x="1329" y="488"/>
                      <a:pt x="1336" y="433"/>
                    </a:cubicBezTo>
                    <a:cubicBezTo>
                      <a:pt x="1337" y="426"/>
                      <a:pt x="1345" y="420"/>
                      <a:pt x="1350" y="413"/>
                    </a:cubicBezTo>
                    <a:cubicBezTo>
                      <a:pt x="1356" y="421"/>
                      <a:pt x="1365" y="428"/>
                      <a:pt x="1366" y="436"/>
                    </a:cubicBezTo>
                    <a:cubicBezTo>
                      <a:pt x="1372" y="494"/>
                      <a:pt x="1375" y="552"/>
                      <a:pt x="1380" y="610"/>
                    </a:cubicBezTo>
                    <a:cubicBezTo>
                      <a:pt x="1384" y="644"/>
                      <a:pt x="1389" y="678"/>
                      <a:pt x="1395" y="712"/>
                    </a:cubicBezTo>
                    <a:cubicBezTo>
                      <a:pt x="1396" y="718"/>
                      <a:pt x="1406" y="724"/>
                      <a:pt x="1412" y="731"/>
                    </a:cubicBezTo>
                    <a:cubicBezTo>
                      <a:pt x="1416" y="724"/>
                      <a:pt x="1422" y="717"/>
                      <a:pt x="1424" y="709"/>
                    </a:cubicBezTo>
                    <a:cubicBezTo>
                      <a:pt x="1471" y="575"/>
                      <a:pt x="1518" y="440"/>
                      <a:pt x="1562" y="305"/>
                    </a:cubicBezTo>
                    <a:cubicBezTo>
                      <a:pt x="1574" y="270"/>
                      <a:pt x="1578" y="234"/>
                      <a:pt x="1589" y="199"/>
                    </a:cubicBezTo>
                    <a:cubicBezTo>
                      <a:pt x="1593" y="188"/>
                      <a:pt x="1607" y="180"/>
                      <a:pt x="1617" y="171"/>
                    </a:cubicBezTo>
                    <a:cubicBezTo>
                      <a:pt x="1624" y="182"/>
                      <a:pt x="1636" y="193"/>
                      <a:pt x="1637" y="206"/>
                    </a:cubicBezTo>
                    <a:cubicBezTo>
                      <a:pt x="1640" y="225"/>
                      <a:pt x="1640" y="246"/>
                      <a:pt x="1636" y="265"/>
                    </a:cubicBezTo>
                    <a:cubicBezTo>
                      <a:pt x="1618" y="333"/>
                      <a:pt x="1601" y="402"/>
                      <a:pt x="1578" y="469"/>
                    </a:cubicBezTo>
                    <a:cubicBezTo>
                      <a:pt x="1546" y="566"/>
                      <a:pt x="1507" y="662"/>
                      <a:pt x="1472" y="759"/>
                    </a:cubicBezTo>
                    <a:cubicBezTo>
                      <a:pt x="1466" y="773"/>
                      <a:pt x="1462" y="791"/>
                      <a:pt x="1466" y="805"/>
                    </a:cubicBezTo>
                    <a:cubicBezTo>
                      <a:pt x="1509" y="949"/>
                      <a:pt x="1553" y="1093"/>
                      <a:pt x="1597" y="1236"/>
                    </a:cubicBezTo>
                    <a:cubicBezTo>
                      <a:pt x="1612" y="1286"/>
                      <a:pt x="1614" y="1285"/>
                      <a:pt x="1660" y="1261"/>
                    </a:cubicBezTo>
                    <a:cubicBezTo>
                      <a:pt x="1673" y="1254"/>
                      <a:pt x="1687" y="1250"/>
                      <a:pt x="1701" y="1248"/>
                    </a:cubicBezTo>
                    <a:cubicBezTo>
                      <a:pt x="1778" y="1237"/>
                      <a:pt x="1850" y="1209"/>
                      <a:pt x="1910" y="1162"/>
                    </a:cubicBezTo>
                    <a:cubicBezTo>
                      <a:pt x="1959" y="1123"/>
                      <a:pt x="1998" y="1068"/>
                      <a:pt x="2037" y="1016"/>
                    </a:cubicBezTo>
                    <a:cubicBezTo>
                      <a:pt x="2069" y="975"/>
                      <a:pt x="2093" y="928"/>
                      <a:pt x="2123" y="884"/>
                    </a:cubicBezTo>
                    <a:cubicBezTo>
                      <a:pt x="2130" y="875"/>
                      <a:pt x="2145" y="871"/>
                      <a:pt x="2156" y="864"/>
                    </a:cubicBezTo>
                    <a:cubicBezTo>
                      <a:pt x="2160" y="875"/>
                      <a:pt x="2168" y="888"/>
                      <a:pt x="2165" y="898"/>
                    </a:cubicBezTo>
                    <a:cubicBezTo>
                      <a:pt x="2160" y="923"/>
                      <a:pt x="2150" y="946"/>
                      <a:pt x="2141" y="969"/>
                    </a:cubicBezTo>
                    <a:cubicBezTo>
                      <a:pt x="2135" y="984"/>
                      <a:pt x="2128" y="998"/>
                      <a:pt x="2122" y="1012"/>
                    </a:cubicBezTo>
                    <a:cubicBezTo>
                      <a:pt x="2137" y="1009"/>
                      <a:pt x="2153" y="1007"/>
                      <a:pt x="2166" y="1001"/>
                    </a:cubicBezTo>
                    <a:cubicBezTo>
                      <a:pt x="2211" y="979"/>
                      <a:pt x="2256" y="955"/>
                      <a:pt x="2302" y="933"/>
                    </a:cubicBezTo>
                    <a:cubicBezTo>
                      <a:pt x="2312" y="929"/>
                      <a:pt x="2329" y="924"/>
                      <a:pt x="2336" y="929"/>
                    </a:cubicBezTo>
                    <a:cubicBezTo>
                      <a:pt x="2343" y="935"/>
                      <a:pt x="2347" y="951"/>
                      <a:pt x="2346" y="963"/>
                    </a:cubicBezTo>
                    <a:cubicBezTo>
                      <a:pt x="2340" y="1018"/>
                      <a:pt x="2294" y="1040"/>
                      <a:pt x="2252" y="1060"/>
                    </a:cubicBezTo>
                    <a:cubicBezTo>
                      <a:pt x="2189" y="1090"/>
                      <a:pt x="2122" y="1113"/>
                      <a:pt x="2058" y="1141"/>
                    </a:cubicBezTo>
                    <a:cubicBezTo>
                      <a:pt x="2044" y="1146"/>
                      <a:pt x="2029" y="1157"/>
                      <a:pt x="2020" y="1169"/>
                    </a:cubicBezTo>
                    <a:cubicBezTo>
                      <a:pt x="1942" y="1271"/>
                      <a:pt x="1831" y="1316"/>
                      <a:pt x="1711" y="1342"/>
                    </a:cubicBezTo>
                    <a:cubicBezTo>
                      <a:pt x="1677" y="1349"/>
                      <a:pt x="1653" y="1360"/>
                      <a:pt x="1648" y="1403"/>
                    </a:cubicBezTo>
                    <a:cubicBezTo>
                      <a:pt x="1642" y="1449"/>
                      <a:pt x="1625" y="1494"/>
                      <a:pt x="1612" y="1538"/>
                    </a:cubicBezTo>
                    <a:cubicBezTo>
                      <a:pt x="1588" y="1618"/>
                      <a:pt x="1579" y="1699"/>
                      <a:pt x="1585" y="1781"/>
                    </a:cubicBezTo>
                    <a:cubicBezTo>
                      <a:pt x="1585" y="1791"/>
                      <a:pt x="1588" y="1801"/>
                      <a:pt x="1591" y="1811"/>
                    </a:cubicBezTo>
                    <a:cubicBezTo>
                      <a:pt x="1600" y="1806"/>
                      <a:pt x="1611" y="1804"/>
                      <a:pt x="1618" y="1798"/>
                    </a:cubicBezTo>
                    <a:cubicBezTo>
                      <a:pt x="1640" y="1776"/>
                      <a:pt x="1660" y="1752"/>
                      <a:pt x="1684" y="1733"/>
                    </a:cubicBezTo>
                    <a:cubicBezTo>
                      <a:pt x="1757" y="1669"/>
                      <a:pt x="1836" y="1623"/>
                      <a:pt x="1937" y="1609"/>
                    </a:cubicBezTo>
                    <a:cubicBezTo>
                      <a:pt x="2060" y="1593"/>
                      <a:pt x="2181" y="1568"/>
                      <a:pt x="2296" y="1518"/>
                    </a:cubicBezTo>
                    <a:cubicBezTo>
                      <a:pt x="2361" y="1490"/>
                      <a:pt x="2431" y="1475"/>
                      <a:pt x="2493" y="1443"/>
                    </a:cubicBezTo>
                    <a:cubicBezTo>
                      <a:pt x="2549" y="1412"/>
                      <a:pt x="2601" y="1370"/>
                      <a:pt x="2646" y="1323"/>
                    </a:cubicBezTo>
                    <a:cubicBezTo>
                      <a:pt x="2698" y="1269"/>
                      <a:pt x="2740" y="1204"/>
                      <a:pt x="2788" y="1146"/>
                    </a:cubicBezTo>
                    <a:cubicBezTo>
                      <a:pt x="2802" y="1130"/>
                      <a:pt x="2823" y="1120"/>
                      <a:pt x="2840" y="1106"/>
                    </a:cubicBezTo>
                    <a:cubicBezTo>
                      <a:pt x="2840" y="1129"/>
                      <a:pt x="2842" y="1151"/>
                      <a:pt x="2841" y="1173"/>
                    </a:cubicBezTo>
                    <a:cubicBezTo>
                      <a:pt x="2840" y="1183"/>
                      <a:pt x="2835" y="1192"/>
                      <a:pt x="2832" y="1202"/>
                    </a:cubicBezTo>
                    <a:cubicBezTo>
                      <a:pt x="2836" y="1201"/>
                      <a:pt x="2840" y="1201"/>
                      <a:pt x="2844" y="1201"/>
                    </a:cubicBezTo>
                    <a:cubicBezTo>
                      <a:pt x="2852" y="1201"/>
                      <a:pt x="2860" y="1201"/>
                      <a:pt x="2868" y="1199"/>
                    </a:cubicBezTo>
                    <a:cubicBezTo>
                      <a:pt x="2924" y="1179"/>
                      <a:pt x="2979" y="1156"/>
                      <a:pt x="3037" y="1139"/>
                    </a:cubicBezTo>
                    <a:cubicBezTo>
                      <a:pt x="3084" y="1125"/>
                      <a:pt x="3135" y="1118"/>
                      <a:pt x="3184" y="1110"/>
                    </a:cubicBezTo>
                    <a:cubicBezTo>
                      <a:pt x="3211" y="1104"/>
                      <a:pt x="3232" y="1111"/>
                      <a:pt x="3235" y="114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8" name="Google Shape;858;p38"/>
              <p:cNvSpPr/>
              <p:nvPr/>
            </p:nvSpPr>
            <p:spPr>
              <a:xfrm>
                <a:off x="7555800" y="2087740"/>
                <a:ext cx="1273680" cy="628200"/>
              </a:xfrm>
              <a:custGeom>
                <a:rect b="b" l="l" r="r" t="t"/>
                <a:pathLst>
                  <a:path extrusionOk="0" h="1745" w="3538">
                    <a:moveTo>
                      <a:pt x="3499" y="787"/>
                    </a:moveTo>
                    <a:lnTo>
                      <a:pt x="3499" y="787"/>
                    </a:lnTo>
                    <a:cubicBezTo>
                      <a:pt x="3454" y="704"/>
                      <a:pt x="3377" y="678"/>
                      <a:pt x="3295" y="695"/>
                    </a:cubicBezTo>
                    <a:cubicBezTo>
                      <a:pt x="3420" y="627"/>
                      <a:pt x="3495" y="465"/>
                      <a:pt x="3449" y="327"/>
                    </a:cubicBezTo>
                    <a:cubicBezTo>
                      <a:pt x="3447" y="319"/>
                      <a:pt x="3443" y="310"/>
                      <a:pt x="3439" y="302"/>
                    </a:cubicBezTo>
                    <a:cubicBezTo>
                      <a:pt x="3259" y="288"/>
                      <a:pt x="3079" y="274"/>
                      <a:pt x="2906" y="318"/>
                    </a:cubicBezTo>
                    <a:cubicBezTo>
                      <a:pt x="2713" y="367"/>
                      <a:pt x="2543" y="485"/>
                      <a:pt x="2353" y="546"/>
                    </a:cubicBezTo>
                    <a:cubicBezTo>
                      <a:pt x="1894" y="694"/>
                      <a:pt x="1341" y="444"/>
                      <a:pt x="1148" y="0"/>
                    </a:cubicBezTo>
                    <a:cubicBezTo>
                      <a:pt x="900" y="328"/>
                      <a:pt x="461" y="497"/>
                      <a:pt x="58" y="423"/>
                    </a:cubicBezTo>
                    <a:cubicBezTo>
                      <a:pt x="51" y="421"/>
                      <a:pt x="44" y="421"/>
                      <a:pt x="38" y="419"/>
                    </a:cubicBezTo>
                    <a:cubicBezTo>
                      <a:pt x="48" y="429"/>
                      <a:pt x="58" y="438"/>
                      <a:pt x="69" y="448"/>
                    </a:cubicBezTo>
                    <a:cubicBezTo>
                      <a:pt x="-47" y="657"/>
                      <a:pt x="-14" y="940"/>
                      <a:pt x="148" y="1118"/>
                    </a:cubicBezTo>
                    <a:cubicBezTo>
                      <a:pt x="310" y="1294"/>
                      <a:pt x="588" y="1354"/>
                      <a:pt x="807" y="1257"/>
                    </a:cubicBezTo>
                    <a:cubicBezTo>
                      <a:pt x="834" y="1460"/>
                      <a:pt x="949" y="1640"/>
                      <a:pt x="1144" y="1706"/>
                    </a:cubicBezTo>
                    <a:cubicBezTo>
                      <a:pt x="1337" y="1773"/>
                      <a:pt x="1566" y="1721"/>
                      <a:pt x="1711" y="1577"/>
                    </a:cubicBezTo>
                    <a:cubicBezTo>
                      <a:pt x="1835" y="1717"/>
                      <a:pt x="1981" y="1776"/>
                      <a:pt x="2162" y="1729"/>
                    </a:cubicBezTo>
                    <a:cubicBezTo>
                      <a:pt x="2342" y="1683"/>
                      <a:pt x="2492" y="1530"/>
                      <a:pt x="2534" y="1348"/>
                    </a:cubicBezTo>
                    <a:cubicBezTo>
                      <a:pt x="2670" y="1491"/>
                      <a:pt x="2833" y="1581"/>
                      <a:pt x="3026" y="1537"/>
                    </a:cubicBezTo>
                    <a:cubicBezTo>
                      <a:pt x="3220" y="1493"/>
                      <a:pt x="3385" y="1342"/>
                      <a:pt x="3447" y="1153"/>
                    </a:cubicBezTo>
                    <a:cubicBezTo>
                      <a:pt x="3553" y="1089"/>
                      <a:pt x="3560" y="896"/>
                      <a:pt x="3499" y="787"/>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59" name="Google Shape;859;p38"/>
            <p:cNvGrpSpPr/>
            <p:nvPr/>
          </p:nvGrpSpPr>
          <p:grpSpPr>
            <a:xfrm>
              <a:off x="5554962" y="2483300"/>
              <a:ext cx="1963300" cy="1345300"/>
              <a:chOff x="1686600" y="596950"/>
              <a:chExt cx="1963300" cy="1345300"/>
            </a:xfrm>
          </p:grpSpPr>
          <p:sp>
            <p:nvSpPr>
              <p:cNvPr id="860" name="Google Shape;860;p38"/>
              <p:cNvSpPr/>
              <p:nvPr/>
            </p:nvSpPr>
            <p:spPr>
              <a:xfrm>
                <a:off x="1715472" y="596950"/>
                <a:ext cx="1934428" cy="1310242"/>
              </a:xfrm>
              <a:custGeom>
                <a:rect b="b" l="l" r="r" t="t"/>
                <a:pathLst>
                  <a:path extrusionOk="0" h="3812" w="5628">
                    <a:moveTo>
                      <a:pt x="5628" y="1381"/>
                    </a:moveTo>
                    <a:lnTo>
                      <a:pt x="5628" y="1384"/>
                    </a:lnTo>
                    <a:lnTo>
                      <a:pt x="5621" y="1544"/>
                    </a:lnTo>
                    <a:lnTo>
                      <a:pt x="5619" y="1585"/>
                    </a:lnTo>
                    <a:lnTo>
                      <a:pt x="5528" y="3812"/>
                    </a:lnTo>
                    <a:lnTo>
                      <a:pt x="0" y="3812"/>
                    </a:lnTo>
                    <a:lnTo>
                      <a:pt x="0" y="1332"/>
                    </a:lnTo>
                    <a:lnTo>
                      <a:pt x="145" y="1145"/>
                    </a:lnTo>
                    <a:lnTo>
                      <a:pt x="372" y="853"/>
                    </a:lnTo>
                    <a:lnTo>
                      <a:pt x="620" y="534"/>
                    </a:lnTo>
                    <a:lnTo>
                      <a:pt x="867" y="217"/>
                    </a:lnTo>
                    <a:lnTo>
                      <a:pt x="1035" y="0"/>
                    </a:lnTo>
                    <a:lnTo>
                      <a:pt x="4912" y="34"/>
                    </a:lnTo>
                    <a:lnTo>
                      <a:pt x="5628" y="1381"/>
                    </a:ln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1" name="Google Shape;861;p38"/>
              <p:cNvSpPr/>
              <p:nvPr/>
            </p:nvSpPr>
            <p:spPr>
              <a:xfrm>
                <a:off x="1715472" y="596950"/>
                <a:ext cx="1934428" cy="1310242"/>
              </a:xfrm>
              <a:custGeom>
                <a:rect b="b" l="l" r="r" t="t"/>
                <a:pathLst>
                  <a:path extrusionOk="0" h="3812" w="5628">
                    <a:moveTo>
                      <a:pt x="5628" y="1381"/>
                    </a:moveTo>
                    <a:lnTo>
                      <a:pt x="5628" y="1384"/>
                    </a:lnTo>
                    <a:lnTo>
                      <a:pt x="5621" y="1544"/>
                    </a:lnTo>
                    <a:lnTo>
                      <a:pt x="5619" y="1585"/>
                    </a:lnTo>
                    <a:lnTo>
                      <a:pt x="5528" y="3812"/>
                    </a:lnTo>
                    <a:lnTo>
                      <a:pt x="0" y="3812"/>
                    </a:lnTo>
                    <a:lnTo>
                      <a:pt x="0" y="1332"/>
                    </a:lnTo>
                    <a:lnTo>
                      <a:pt x="145" y="1145"/>
                    </a:lnTo>
                    <a:lnTo>
                      <a:pt x="372" y="853"/>
                    </a:lnTo>
                    <a:lnTo>
                      <a:pt x="620" y="534"/>
                    </a:lnTo>
                    <a:lnTo>
                      <a:pt x="867" y="217"/>
                    </a:lnTo>
                    <a:lnTo>
                      <a:pt x="1035" y="0"/>
                    </a:lnTo>
                    <a:lnTo>
                      <a:pt x="4912" y="34"/>
                    </a:lnTo>
                    <a:lnTo>
                      <a:pt x="5628" y="138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2" name="Google Shape;862;p38"/>
              <p:cNvSpPr/>
              <p:nvPr/>
            </p:nvSpPr>
            <p:spPr>
              <a:xfrm>
                <a:off x="1715472" y="1141738"/>
                <a:ext cx="1931335" cy="765453"/>
              </a:xfrm>
              <a:custGeom>
                <a:rect b="b" l="l" r="r" t="t"/>
                <a:pathLst>
                  <a:path extrusionOk="0" h="2227" w="5619">
                    <a:moveTo>
                      <a:pt x="5619" y="0"/>
                    </a:moveTo>
                    <a:lnTo>
                      <a:pt x="5619" y="0"/>
                    </a:lnTo>
                    <a:cubicBezTo>
                      <a:pt x="5156" y="434"/>
                      <a:pt x="4654" y="726"/>
                      <a:pt x="4144" y="916"/>
                    </a:cubicBezTo>
                    <a:cubicBezTo>
                      <a:pt x="3577" y="1126"/>
                      <a:pt x="3001" y="1209"/>
                      <a:pt x="2457" y="1217"/>
                    </a:cubicBezTo>
                    <a:cubicBezTo>
                      <a:pt x="2424" y="1217"/>
                      <a:pt x="2393" y="1217"/>
                      <a:pt x="2362" y="1217"/>
                    </a:cubicBezTo>
                    <a:cubicBezTo>
                      <a:pt x="2150" y="1216"/>
                      <a:pt x="1943" y="1204"/>
                      <a:pt x="1744" y="1184"/>
                    </a:cubicBezTo>
                    <a:cubicBezTo>
                      <a:pt x="1721" y="1181"/>
                      <a:pt x="1698" y="1179"/>
                      <a:pt x="1675" y="1177"/>
                    </a:cubicBezTo>
                    <a:cubicBezTo>
                      <a:pt x="1552" y="1163"/>
                      <a:pt x="1431" y="1146"/>
                      <a:pt x="1316" y="1127"/>
                    </a:cubicBezTo>
                    <a:cubicBezTo>
                      <a:pt x="1297" y="1124"/>
                      <a:pt x="1278" y="1122"/>
                      <a:pt x="1259" y="1118"/>
                    </a:cubicBezTo>
                    <a:cubicBezTo>
                      <a:pt x="1250" y="1116"/>
                      <a:pt x="1241" y="1115"/>
                      <a:pt x="1233" y="1113"/>
                    </a:cubicBezTo>
                    <a:cubicBezTo>
                      <a:pt x="1149" y="1099"/>
                      <a:pt x="1068" y="1083"/>
                      <a:pt x="989" y="1066"/>
                    </a:cubicBezTo>
                    <a:cubicBezTo>
                      <a:pt x="985" y="1066"/>
                      <a:pt x="982" y="1065"/>
                      <a:pt x="979" y="1065"/>
                    </a:cubicBezTo>
                    <a:cubicBezTo>
                      <a:pt x="975" y="1064"/>
                      <a:pt x="971" y="1063"/>
                      <a:pt x="968" y="1062"/>
                    </a:cubicBezTo>
                    <a:cubicBezTo>
                      <a:pt x="951" y="1059"/>
                      <a:pt x="933" y="1054"/>
                      <a:pt x="917" y="1051"/>
                    </a:cubicBezTo>
                    <a:cubicBezTo>
                      <a:pt x="871" y="1040"/>
                      <a:pt x="825" y="1030"/>
                      <a:pt x="781" y="1020"/>
                    </a:cubicBezTo>
                    <a:cubicBezTo>
                      <a:pt x="772" y="1018"/>
                      <a:pt x="763" y="1016"/>
                      <a:pt x="754" y="1013"/>
                    </a:cubicBezTo>
                    <a:cubicBezTo>
                      <a:pt x="708" y="1002"/>
                      <a:pt x="663" y="991"/>
                      <a:pt x="618" y="980"/>
                    </a:cubicBezTo>
                    <a:cubicBezTo>
                      <a:pt x="592" y="972"/>
                      <a:pt x="566" y="966"/>
                      <a:pt x="539" y="958"/>
                    </a:cubicBezTo>
                    <a:cubicBezTo>
                      <a:pt x="536" y="957"/>
                      <a:pt x="533" y="956"/>
                      <a:pt x="530" y="956"/>
                    </a:cubicBezTo>
                    <a:cubicBezTo>
                      <a:pt x="526" y="954"/>
                      <a:pt x="521" y="953"/>
                      <a:pt x="516" y="952"/>
                    </a:cubicBezTo>
                    <a:cubicBezTo>
                      <a:pt x="422" y="926"/>
                      <a:pt x="333" y="899"/>
                      <a:pt x="249" y="873"/>
                    </a:cubicBezTo>
                    <a:cubicBezTo>
                      <a:pt x="246" y="872"/>
                      <a:pt x="244" y="872"/>
                      <a:pt x="242" y="871"/>
                    </a:cubicBezTo>
                    <a:cubicBezTo>
                      <a:pt x="221" y="865"/>
                      <a:pt x="202" y="858"/>
                      <a:pt x="181" y="852"/>
                    </a:cubicBezTo>
                    <a:cubicBezTo>
                      <a:pt x="118" y="831"/>
                      <a:pt x="56" y="811"/>
                      <a:pt x="0" y="790"/>
                    </a:cubicBezTo>
                    <a:cubicBezTo>
                      <a:pt x="0" y="2227"/>
                      <a:pt x="0" y="2227"/>
                      <a:pt x="0" y="2227"/>
                    </a:cubicBezTo>
                    <a:cubicBezTo>
                      <a:pt x="5528" y="2227"/>
                      <a:pt x="5528" y="2227"/>
                      <a:pt x="5528" y="2227"/>
                    </a:cubicBezTo>
                    <a:cubicBezTo>
                      <a:pt x="5619" y="0"/>
                      <a:pt x="5619" y="0"/>
                      <a:pt x="5619" y="0"/>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3" name="Google Shape;863;p38"/>
              <p:cNvSpPr/>
              <p:nvPr/>
            </p:nvSpPr>
            <p:spPr>
              <a:xfrm>
                <a:off x="1686600" y="1899286"/>
                <a:ext cx="1963300" cy="42964"/>
              </a:xfrm>
              <a:custGeom>
                <a:rect b="b" l="l" r="r" t="t"/>
                <a:pathLst>
                  <a:path extrusionOk="0" h="125" w="5712">
                    <a:moveTo>
                      <a:pt x="5712" y="125"/>
                    </a:moveTo>
                    <a:lnTo>
                      <a:pt x="0" y="125"/>
                    </a:lnTo>
                    <a:lnTo>
                      <a:pt x="0" y="0"/>
                    </a:lnTo>
                    <a:lnTo>
                      <a:pt x="5712" y="0"/>
                    </a:lnTo>
                    <a:lnTo>
                      <a:pt x="5712" y="125"/>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4" name="Google Shape;864;p38"/>
              <p:cNvSpPr/>
              <p:nvPr/>
            </p:nvSpPr>
            <p:spPr>
              <a:xfrm>
                <a:off x="1715472" y="597294"/>
                <a:ext cx="1688328" cy="471577"/>
              </a:xfrm>
              <a:custGeom>
                <a:rect b="b" l="l" r="r" t="t"/>
                <a:pathLst>
                  <a:path extrusionOk="0" h="1372" w="4912">
                    <a:moveTo>
                      <a:pt x="4912" y="33"/>
                    </a:moveTo>
                    <a:lnTo>
                      <a:pt x="4143" y="1372"/>
                    </a:lnTo>
                    <a:lnTo>
                      <a:pt x="0" y="1331"/>
                    </a:lnTo>
                    <a:lnTo>
                      <a:pt x="1035" y="0"/>
                    </a:lnTo>
                    <a:lnTo>
                      <a:pt x="4912" y="33"/>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5" name="Google Shape;865;p38"/>
              <p:cNvSpPr/>
              <p:nvPr/>
            </p:nvSpPr>
            <p:spPr>
              <a:xfrm>
                <a:off x="3135015" y="1068871"/>
                <a:ext cx="9280" cy="838321"/>
              </a:xfrm>
              <a:custGeom>
                <a:rect b="b" l="l" r="r" t="t"/>
                <a:pathLst>
                  <a:path extrusionOk="0" h="2439" w="27">
                    <a:moveTo>
                      <a:pt x="27" y="2439"/>
                    </a:moveTo>
                    <a:lnTo>
                      <a:pt x="0" y="2439"/>
                    </a:lnTo>
                    <a:lnTo>
                      <a:pt x="0" y="0"/>
                    </a:lnTo>
                    <a:lnTo>
                      <a:pt x="27" y="0"/>
                    </a:lnTo>
                    <a:lnTo>
                      <a:pt x="27" y="2439"/>
                    </a:lnTo>
                    <a:close/>
                  </a:path>
                </a:pathLst>
              </a:custGeom>
              <a:solidFill>
                <a:srgbClr val="0E090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66" name="Google Shape;866;p38"/>
              <p:cNvSpPr/>
              <p:nvPr/>
            </p:nvSpPr>
            <p:spPr>
              <a:xfrm>
                <a:off x="2013473" y="666724"/>
                <a:ext cx="1348738" cy="9624"/>
              </a:xfrm>
              <a:custGeom>
                <a:rect b="b" l="l" r="r" t="t"/>
                <a:pathLst>
                  <a:path extrusionOk="0" h="28" w="3924">
                    <a:moveTo>
                      <a:pt x="3924" y="28"/>
                    </a:moveTo>
                    <a:lnTo>
                      <a:pt x="0" y="28"/>
                    </a:lnTo>
                    <a:lnTo>
                      <a:pt x="0" y="0"/>
                    </a:lnTo>
                    <a:lnTo>
                      <a:pt x="3924" y="0"/>
                    </a:lnTo>
                    <a:lnTo>
                      <a:pt x="3924"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67" name="Google Shape;867;p38"/>
              <p:cNvSpPr/>
              <p:nvPr/>
            </p:nvSpPr>
            <p:spPr>
              <a:xfrm>
                <a:off x="1917920" y="775682"/>
                <a:ext cx="1375204" cy="9624"/>
              </a:xfrm>
              <a:custGeom>
                <a:rect b="b" l="l" r="r" t="t"/>
                <a:pathLst>
                  <a:path extrusionOk="0" h="28" w="4001">
                    <a:moveTo>
                      <a:pt x="4001" y="28"/>
                    </a:moveTo>
                    <a:lnTo>
                      <a:pt x="0" y="28"/>
                    </a:lnTo>
                    <a:lnTo>
                      <a:pt x="0" y="0"/>
                    </a:lnTo>
                    <a:lnTo>
                      <a:pt x="4001" y="0"/>
                    </a:lnTo>
                    <a:lnTo>
                      <a:pt x="4001"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68" name="Google Shape;868;p38"/>
              <p:cNvSpPr/>
              <p:nvPr/>
            </p:nvSpPr>
            <p:spPr>
              <a:xfrm>
                <a:off x="1841959" y="885327"/>
                <a:ext cx="1393764" cy="9624"/>
              </a:xfrm>
              <a:custGeom>
                <a:rect b="b" l="l" r="r" t="t"/>
                <a:pathLst>
                  <a:path extrusionOk="0" h="28" w="4055">
                    <a:moveTo>
                      <a:pt x="4055" y="28"/>
                    </a:moveTo>
                    <a:lnTo>
                      <a:pt x="0" y="28"/>
                    </a:lnTo>
                    <a:lnTo>
                      <a:pt x="0" y="0"/>
                    </a:lnTo>
                    <a:lnTo>
                      <a:pt x="4055" y="0"/>
                    </a:lnTo>
                    <a:lnTo>
                      <a:pt x="4055"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69" name="Google Shape;869;p38"/>
              <p:cNvSpPr/>
              <p:nvPr/>
            </p:nvSpPr>
            <p:spPr>
              <a:xfrm>
                <a:off x="1761873" y="985692"/>
                <a:ext cx="1425730" cy="9624"/>
              </a:xfrm>
              <a:custGeom>
                <a:rect b="b" l="l" r="r" t="t"/>
                <a:pathLst>
                  <a:path extrusionOk="0" h="28" w="4148">
                    <a:moveTo>
                      <a:pt x="4148" y="28"/>
                    </a:moveTo>
                    <a:lnTo>
                      <a:pt x="0" y="28"/>
                    </a:lnTo>
                    <a:lnTo>
                      <a:pt x="0" y="0"/>
                    </a:lnTo>
                    <a:lnTo>
                      <a:pt x="4148" y="0"/>
                    </a:lnTo>
                    <a:lnTo>
                      <a:pt x="4148"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0" name="Google Shape;870;p38"/>
              <p:cNvSpPr/>
              <p:nvPr/>
            </p:nvSpPr>
            <p:spPr>
              <a:xfrm>
                <a:off x="2291194" y="1252071"/>
                <a:ext cx="268785" cy="655121"/>
              </a:xfrm>
              <a:custGeom>
                <a:rect b="b" l="l" r="r" t="t"/>
                <a:pathLst>
                  <a:path extrusionOk="0" h="1906" w="782">
                    <a:moveTo>
                      <a:pt x="782" y="0"/>
                    </a:moveTo>
                    <a:lnTo>
                      <a:pt x="782" y="1906"/>
                    </a:lnTo>
                    <a:lnTo>
                      <a:pt x="0" y="1906"/>
                    </a:lnTo>
                    <a:lnTo>
                      <a:pt x="0" y="0"/>
                    </a:lnTo>
                    <a:lnTo>
                      <a:pt x="782"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38"/>
              <p:cNvSpPr/>
              <p:nvPr/>
            </p:nvSpPr>
            <p:spPr>
              <a:xfrm>
                <a:off x="2311817" y="1281974"/>
                <a:ext cx="218603" cy="599095"/>
              </a:xfrm>
              <a:custGeom>
                <a:rect b="b" l="l" r="r" t="t"/>
                <a:pathLst>
                  <a:path extrusionOk="0" h="1743" w="636">
                    <a:moveTo>
                      <a:pt x="636" y="1743"/>
                    </a:moveTo>
                    <a:lnTo>
                      <a:pt x="0" y="1743"/>
                    </a:lnTo>
                    <a:lnTo>
                      <a:pt x="0" y="0"/>
                    </a:lnTo>
                    <a:lnTo>
                      <a:pt x="636" y="0"/>
                    </a:lnTo>
                    <a:lnTo>
                      <a:pt x="636" y="1743"/>
                    </a:lnTo>
                    <a:moveTo>
                      <a:pt x="18" y="1724"/>
                    </a:moveTo>
                    <a:lnTo>
                      <a:pt x="617" y="1724"/>
                    </a:lnTo>
                    <a:lnTo>
                      <a:pt x="617" y="18"/>
                    </a:lnTo>
                    <a:lnTo>
                      <a:pt x="18" y="18"/>
                    </a:lnTo>
                    <a:lnTo>
                      <a:pt x="18" y="1724"/>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2" name="Google Shape;872;p38"/>
              <p:cNvSpPr/>
              <p:nvPr/>
            </p:nvSpPr>
            <p:spPr>
              <a:xfrm>
                <a:off x="2314911" y="655382"/>
                <a:ext cx="333747" cy="351277"/>
              </a:xfrm>
              <a:custGeom>
                <a:rect b="b" l="l" r="r" t="t"/>
                <a:pathLst>
                  <a:path extrusionOk="0" h="1022" w="971">
                    <a:moveTo>
                      <a:pt x="651" y="268"/>
                    </a:moveTo>
                    <a:lnTo>
                      <a:pt x="308" y="0"/>
                    </a:lnTo>
                    <a:lnTo>
                      <a:pt x="0" y="217"/>
                    </a:lnTo>
                    <a:lnTo>
                      <a:pt x="0" y="1022"/>
                    </a:lnTo>
                    <a:lnTo>
                      <a:pt x="618" y="1022"/>
                    </a:lnTo>
                    <a:lnTo>
                      <a:pt x="971" y="268"/>
                    </a:lnTo>
                    <a:lnTo>
                      <a:pt x="651" y="26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3" name="Google Shape;873;p38"/>
              <p:cNvSpPr/>
              <p:nvPr/>
            </p:nvSpPr>
            <p:spPr>
              <a:xfrm>
                <a:off x="2527327" y="747497"/>
                <a:ext cx="121331" cy="259161"/>
              </a:xfrm>
              <a:custGeom>
                <a:rect b="b" l="l" r="r" t="t"/>
                <a:pathLst>
                  <a:path extrusionOk="0" h="754" w="353">
                    <a:moveTo>
                      <a:pt x="33" y="0"/>
                    </a:moveTo>
                    <a:lnTo>
                      <a:pt x="0" y="754"/>
                    </a:lnTo>
                    <a:lnTo>
                      <a:pt x="353" y="0"/>
                    </a:lnTo>
                    <a:lnTo>
                      <a:pt x="33"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4" name="Google Shape;874;p38"/>
              <p:cNvSpPr/>
              <p:nvPr/>
            </p:nvSpPr>
            <p:spPr>
              <a:xfrm>
                <a:off x="2420775" y="655382"/>
                <a:ext cx="227883" cy="92116"/>
              </a:xfrm>
              <a:custGeom>
                <a:rect b="b" l="l" r="r" t="t"/>
                <a:pathLst>
                  <a:path extrusionOk="0" h="268" w="663">
                    <a:moveTo>
                      <a:pt x="0" y="0"/>
                    </a:moveTo>
                    <a:lnTo>
                      <a:pt x="0" y="0"/>
                    </a:lnTo>
                    <a:cubicBezTo>
                      <a:pt x="153" y="0"/>
                      <a:pt x="304" y="0"/>
                      <a:pt x="456" y="0"/>
                    </a:cubicBezTo>
                    <a:cubicBezTo>
                      <a:pt x="525" y="89"/>
                      <a:pt x="594" y="179"/>
                      <a:pt x="663" y="268"/>
                    </a:cubicBezTo>
                    <a:cubicBezTo>
                      <a:pt x="343" y="268"/>
                      <a:pt x="343" y="268"/>
                      <a:pt x="343" y="268"/>
                    </a:cubicBez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5" name="Google Shape;875;p38"/>
              <p:cNvSpPr/>
              <p:nvPr/>
            </p:nvSpPr>
            <p:spPr>
              <a:xfrm>
                <a:off x="2453428" y="1579631"/>
                <a:ext cx="52245" cy="52245"/>
              </a:xfrm>
              <a:custGeom>
                <a:rect b="b" l="l" r="r" t="t"/>
                <a:pathLst>
                  <a:path extrusionOk="0" h="152" w="152">
                    <a:moveTo>
                      <a:pt x="152" y="76"/>
                    </a:moveTo>
                    <a:lnTo>
                      <a:pt x="152" y="76"/>
                    </a:lnTo>
                    <a:cubicBezTo>
                      <a:pt x="152" y="118"/>
                      <a:pt x="118" y="152"/>
                      <a:pt x="76" y="152"/>
                    </a:cubicBezTo>
                    <a:cubicBezTo>
                      <a:pt x="34" y="152"/>
                      <a:pt x="0" y="118"/>
                      <a:pt x="0" y="76"/>
                    </a:cubicBezTo>
                    <a:cubicBezTo>
                      <a:pt x="0" y="34"/>
                      <a:pt x="34" y="0"/>
                      <a:pt x="76" y="0"/>
                    </a:cubicBezTo>
                    <a:cubicBezTo>
                      <a:pt x="118" y="0"/>
                      <a:pt x="152" y="34"/>
                      <a:pt x="152" y="76"/>
                    </a:cubicBezTo>
                    <a:close/>
                  </a:path>
                </a:pathLst>
              </a:custGeom>
              <a:solidFill>
                <a:schemeClr val="accent5"/>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6" name="Google Shape;876;p38"/>
              <p:cNvSpPr/>
              <p:nvPr/>
            </p:nvSpPr>
            <p:spPr>
              <a:xfrm>
                <a:off x="2371967" y="741310"/>
                <a:ext cx="97271" cy="203479"/>
              </a:xfrm>
              <a:custGeom>
                <a:rect b="b" l="l" r="r" t="t"/>
                <a:pathLst>
                  <a:path extrusionOk="0" h="592" w="283">
                    <a:moveTo>
                      <a:pt x="283" y="592"/>
                    </a:moveTo>
                    <a:lnTo>
                      <a:pt x="0" y="592"/>
                    </a:lnTo>
                    <a:lnTo>
                      <a:pt x="0" y="0"/>
                    </a:lnTo>
                    <a:lnTo>
                      <a:pt x="283" y="0"/>
                    </a:lnTo>
                    <a:lnTo>
                      <a:pt x="283" y="592"/>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7" name="Google Shape;877;p38"/>
              <p:cNvSpPr/>
              <p:nvPr/>
            </p:nvSpPr>
            <p:spPr>
              <a:xfrm>
                <a:off x="2386403" y="756090"/>
                <a:ext cx="28185" cy="36090"/>
              </a:xfrm>
              <a:custGeom>
                <a:rect b="b" l="l" r="r" t="t"/>
                <a:pathLst>
                  <a:path extrusionOk="0" h="105" w="82">
                    <a:moveTo>
                      <a:pt x="82" y="105"/>
                    </a:moveTo>
                    <a:lnTo>
                      <a:pt x="0" y="105"/>
                    </a:lnTo>
                    <a:lnTo>
                      <a:pt x="0" y="0"/>
                    </a:lnTo>
                    <a:lnTo>
                      <a:pt x="82" y="0"/>
                    </a:lnTo>
                    <a:lnTo>
                      <a:pt x="82" y="105"/>
                    </a:lnTo>
                    <a:close/>
                  </a:path>
                </a:pathLst>
              </a:custGeom>
              <a:solidFill>
                <a:schemeClr val="accent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8" name="Google Shape;878;p38"/>
              <p:cNvSpPr/>
              <p:nvPr/>
            </p:nvSpPr>
            <p:spPr>
              <a:xfrm>
                <a:off x="2386403" y="801804"/>
                <a:ext cx="30934" cy="119613"/>
              </a:xfrm>
              <a:custGeom>
                <a:rect b="b" l="l" r="r" t="t"/>
                <a:pathLst>
                  <a:path extrusionOk="0" h="348" w="90">
                    <a:moveTo>
                      <a:pt x="90" y="348"/>
                    </a:moveTo>
                    <a:lnTo>
                      <a:pt x="0" y="348"/>
                    </a:lnTo>
                    <a:lnTo>
                      <a:pt x="0" y="0"/>
                    </a:lnTo>
                    <a:lnTo>
                      <a:pt x="90" y="0"/>
                    </a:lnTo>
                    <a:lnTo>
                      <a:pt x="90" y="34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9" name="Google Shape;879;p38"/>
              <p:cNvSpPr/>
              <p:nvPr/>
            </p:nvSpPr>
            <p:spPr>
              <a:xfrm>
                <a:off x="2423525" y="755403"/>
                <a:ext cx="27841" cy="36090"/>
              </a:xfrm>
              <a:custGeom>
                <a:rect b="b" l="l" r="r" t="t"/>
                <a:pathLst>
                  <a:path extrusionOk="0" h="105" w="81">
                    <a:moveTo>
                      <a:pt x="81" y="105"/>
                    </a:moveTo>
                    <a:lnTo>
                      <a:pt x="0" y="105"/>
                    </a:lnTo>
                    <a:lnTo>
                      <a:pt x="0" y="0"/>
                    </a:lnTo>
                    <a:lnTo>
                      <a:pt x="81" y="0"/>
                    </a:lnTo>
                    <a:lnTo>
                      <a:pt x="81" y="105"/>
                    </a:lnTo>
                    <a:close/>
                  </a:path>
                </a:pathLst>
              </a:custGeom>
              <a:solidFill>
                <a:schemeClr val="accent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0" name="Google Shape;880;p38"/>
              <p:cNvSpPr/>
              <p:nvPr/>
            </p:nvSpPr>
            <p:spPr>
              <a:xfrm>
                <a:off x="2423525" y="801117"/>
                <a:ext cx="30934" cy="119957"/>
              </a:xfrm>
              <a:custGeom>
                <a:rect b="b" l="l" r="r" t="t"/>
                <a:pathLst>
                  <a:path extrusionOk="0" h="349" w="90">
                    <a:moveTo>
                      <a:pt x="90" y="349"/>
                    </a:moveTo>
                    <a:lnTo>
                      <a:pt x="0" y="349"/>
                    </a:lnTo>
                    <a:lnTo>
                      <a:pt x="0" y="0"/>
                    </a:lnTo>
                    <a:lnTo>
                      <a:pt x="90" y="0"/>
                    </a:lnTo>
                    <a:lnTo>
                      <a:pt x="90" y="349"/>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1" name="Google Shape;881;p38"/>
              <p:cNvSpPr/>
              <p:nvPr/>
            </p:nvSpPr>
            <p:spPr>
              <a:xfrm>
                <a:off x="1900734" y="1252071"/>
                <a:ext cx="147454" cy="379805"/>
              </a:xfrm>
              <a:custGeom>
                <a:rect b="b" l="l" r="r" t="t"/>
                <a:pathLst>
                  <a:path extrusionOk="0" h="1105" w="429">
                    <a:moveTo>
                      <a:pt x="429" y="1105"/>
                    </a:moveTo>
                    <a:lnTo>
                      <a:pt x="0" y="1105"/>
                    </a:lnTo>
                    <a:lnTo>
                      <a:pt x="0" y="0"/>
                    </a:lnTo>
                    <a:lnTo>
                      <a:pt x="429" y="0"/>
                    </a:lnTo>
                    <a:lnTo>
                      <a:pt x="429" y="1105"/>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2" name="Google Shape;882;p38"/>
              <p:cNvSpPr/>
              <p:nvPr/>
            </p:nvSpPr>
            <p:spPr>
              <a:xfrm>
                <a:off x="1927888" y="1275099"/>
                <a:ext cx="42277" cy="54307"/>
              </a:xfrm>
              <a:custGeom>
                <a:rect b="b" l="l" r="r" t="t"/>
                <a:pathLst>
                  <a:path extrusionOk="0" h="158" w="123">
                    <a:moveTo>
                      <a:pt x="123" y="158"/>
                    </a:moveTo>
                    <a:lnTo>
                      <a:pt x="0" y="158"/>
                    </a:lnTo>
                    <a:lnTo>
                      <a:pt x="0" y="0"/>
                    </a:lnTo>
                    <a:lnTo>
                      <a:pt x="123" y="0"/>
                    </a:lnTo>
                    <a:lnTo>
                      <a:pt x="123"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3" name="Google Shape;883;p38"/>
              <p:cNvSpPr/>
              <p:nvPr/>
            </p:nvSpPr>
            <p:spPr>
              <a:xfrm>
                <a:off x="1927888" y="1344186"/>
                <a:ext cx="46745" cy="181138"/>
              </a:xfrm>
              <a:custGeom>
                <a:rect b="b" l="l" r="r" t="t"/>
                <a:pathLst>
                  <a:path extrusionOk="0" h="527" w="136">
                    <a:moveTo>
                      <a:pt x="136" y="527"/>
                    </a:moveTo>
                    <a:lnTo>
                      <a:pt x="0" y="527"/>
                    </a:lnTo>
                    <a:lnTo>
                      <a:pt x="0" y="0"/>
                    </a:lnTo>
                    <a:lnTo>
                      <a:pt x="136" y="0"/>
                    </a:lnTo>
                    <a:lnTo>
                      <a:pt x="136" y="52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4" name="Google Shape;884;p38"/>
              <p:cNvSpPr/>
              <p:nvPr/>
            </p:nvSpPr>
            <p:spPr>
              <a:xfrm>
                <a:off x="1927888" y="1532542"/>
                <a:ext cx="46745" cy="78711"/>
              </a:xfrm>
              <a:custGeom>
                <a:rect b="b" l="l" r="r" t="t"/>
                <a:pathLst>
                  <a:path extrusionOk="0" h="229" w="136">
                    <a:moveTo>
                      <a:pt x="136" y="229"/>
                    </a:moveTo>
                    <a:lnTo>
                      <a:pt x="0" y="229"/>
                    </a:lnTo>
                    <a:lnTo>
                      <a:pt x="0" y="0"/>
                    </a:lnTo>
                    <a:lnTo>
                      <a:pt x="136" y="0"/>
                    </a:lnTo>
                    <a:lnTo>
                      <a:pt x="136" y="229"/>
                    </a:lnTo>
                    <a:close/>
                  </a:path>
                </a:pathLst>
              </a:custGeom>
              <a:solidFill>
                <a:schemeClr val="accent6"/>
              </a:solidFill>
              <a:ln>
                <a:noFill/>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5" name="Google Shape;885;p38"/>
              <p:cNvSpPr/>
              <p:nvPr/>
            </p:nvSpPr>
            <p:spPr>
              <a:xfrm>
                <a:off x="1983913" y="1274068"/>
                <a:ext cx="41933" cy="54307"/>
              </a:xfrm>
              <a:custGeom>
                <a:rect b="b" l="l" r="r" t="t"/>
                <a:pathLst>
                  <a:path extrusionOk="0" h="158" w="122">
                    <a:moveTo>
                      <a:pt x="122" y="158"/>
                    </a:moveTo>
                    <a:lnTo>
                      <a:pt x="0" y="158"/>
                    </a:lnTo>
                    <a:lnTo>
                      <a:pt x="0" y="0"/>
                    </a:lnTo>
                    <a:lnTo>
                      <a:pt x="122" y="0"/>
                    </a:lnTo>
                    <a:lnTo>
                      <a:pt x="122"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6" name="Google Shape;886;p38"/>
              <p:cNvSpPr/>
              <p:nvPr/>
            </p:nvSpPr>
            <p:spPr>
              <a:xfrm>
                <a:off x="1983913" y="1343499"/>
                <a:ext cx="46745" cy="180794"/>
              </a:xfrm>
              <a:custGeom>
                <a:rect b="b" l="l" r="r" t="t"/>
                <a:pathLst>
                  <a:path extrusionOk="0" h="526" w="136">
                    <a:moveTo>
                      <a:pt x="136" y="526"/>
                    </a:moveTo>
                    <a:lnTo>
                      <a:pt x="0" y="526"/>
                    </a:lnTo>
                    <a:lnTo>
                      <a:pt x="0" y="0"/>
                    </a:lnTo>
                    <a:lnTo>
                      <a:pt x="136" y="0"/>
                    </a:lnTo>
                    <a:lnTo>
                      <a:pt x="136" y="52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7" name="Google Shape;887;p38"/>
              <p:cNvSpPr/>
              <p:nvPr/>
            </p:nvSpPr>
            <p:spPr>
              <a:xfrm>
                <a:off x="1983913" y="1531854"/>
                <a:ext cx="46745" cy="78367"/>
              </a:xfrm>
              <a:custGeom>
                <a:rect b="b" l="l" r="r" t="t"/>
                <a:pathLst>
                  <a:path extrusionOk="0" h="228" w="136">
                    <a:moveTo>
                      <a:pt x="136" y="228"/>
                    </a:moveTo>
                    <a:lnTo>
                      <a:pt x="0" y="228"/>
                    </a:lnTo>
                    <a:lnTo>
                      <a:pt x="0" y="0"/>
                    </a:lnTo>
                    <a:lnTo>
                      <a:pt x="136" y="0"/>
                    </a:lnTo>
                    <a:lnTo>
                      <a:pt x="136"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8" name="Google Shape;888;p38"/>
              <p:cNvSpPr/>
              <p:nvPr/>
            </p:nvSpPr>
            <p:spPr>
              <a:xfrm>
                <a:off x="1771154" y="1258945"/>
                <a:ext cx="129581" cy="373962"/>
              </a:xfrm>
              <a:custGeom>
                <a:rect b="b" l="l" r="r" t="t"/>
                <a:pathLst>
                  <a:path extrusionOk="0" h="1088" w="377">
                    <a:moveTo>
                      <a:pt x="377" y="0"/>
                    </a:moveTo>
                    <a:lnTo>
                      <a:pt x="377" y="0"/>
                    </a:lnTo>
                    <a:cubicBezTo>
                      <a:pt x="0" y="0"/>
                      <a:pt x="0" y="0"/>
                      <a:pt x="0" y="0"/>
                    </a:cubicBezTo>
                    <a:cubicBezTo>
                      <a:pt x="13" y="362"/>
                      <a:pt x="27" y="725"/>
                      <a:pt x="41" y="1088"/>
                    </a:cubicBezTo>
                    <a:cubicBezTo>
                      <a:pt x="148" y="1087"/>
                      <a:pt x="254" y="1086"/>
                      <a:pt x="361" y="1085"/>
                    </a:cubicBezTo>
                    <a:lnTo>
                      <a:pt x="377"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9" name="Google Shape;889;p38"/>
              <p:cNvSpPr/>
              <p:nvPr/>
            </p:nvSpPr>
            <p:spPr>
              <a:xfrm>
                <a:off x="1790745" y="1275443"/>
                <a:ext cx="107927" cy="338903"/>
              </a:xfrm>
              <a:custGeom>
                <a:rect b="b" l="l" r="r" t="t"/>
                <a:pathLst>
                  <a:path extrusionOk="0" h="986" w="314">
                    <a:moveTo>
                      <a:pt x="314" y="986"/>
                    </a:moveTo>
                    <a:lnTo>
                      <a:pt x="296" y="10"/>
                    </a:lnTo>
                    <a:lnTo>
                      <a:pt x="296" y="0"/>
                    </a:lnTo>
                    <a:lnTo>
                      <a:pt x="0" y="0"/>
                    </a:lnTo>
                    <a:lnTo>
                      <a:pt x="11" y="396"/>
                    </a:lnTo>
                    <a:lnTo>
                      <a:pt x="10" y="396"/>
                    </a:lnTo>
                    <a:lnTo>
                      <a:pt x="10" y="415"/>
                    </a:lnTo>
                    <a:lnTo>
                      <a:pt x="12" y="415"/>
                    </a:lnTo>
                    <a:lnTo>
                      <a:pt x="20" y="718"/>
                    </a:lnTo>
                    <a:lnTo>
                      <a:pt x="18" y="718"/>
                    </a:lnTo>
                    <a:lnTo>
                      <a:pt x="18" y="736"/>
                    </a:lnTo>
                    <a:lnTo>
                      <a:pt x="21" y="736"/>
                    </a:lnTo>
                    <a:lnTo>
                      <a:pt x="22" y="790"/>
                    </a:lnTo>
                    <a:lnTo>
                      <a:pt x="18" y="790"/>
                    </a:lnTo>
                    <a:lnTo>
                      <a:pt x="18" y="809"/>
                    </a:lnTo>
                    <a:lnTo>
                      <a:pt x="23" y="809"/>
                    </a:lnTo>
                    <a:lnTo>
                      <a:pt x="25" y="881"/>
                    </a:lnTo>
                    <a:lnTo>
                      <a:pt x="18" y="881"/>
                    </a:lnTo>
                    <a:lnTo>
                      <a:pt x="18" y="900"/>
                    </a:lnTo>
                    <a:lnTo>
                      <a:pt x="25" y="900"/>
                    </a:lnTo>
                    <a:lnTo>
                      <a:pt x="27" y="986"/>
                    </a:lnTo>
                    <a:lnTo>
                      <a:pt x="314" y="986"/>
                    </a:lnTo>
                    <a:moveTo>
                      <a:pt x="32" y="494"/>
                    </a:moveTo>
                    <a:lnTo>
                      <a:pt x="287" y="494"/>
                    </a:lnTo>
                    <a:lnTo>
                      <a:pt x="288" y="554"/>
                    </a:lnTo>
                    <a:lnTo>
                      <a:pt x="34" y="554"/>
                    </a:lnTo>
                    <a:lnTo>
                      <a:pt x="32" y="494"/>
                    </a:lnTo>
                    <a:moveTo>
                      <a:pt x="35" y="573"/>
                    </a:moveTo>
                    <a:lnTo>
                      <a:pt x="288" y="573"/>
                    </a:lnTo>
                    <a:lnTo>
                      <a:pt x="290" y="634"/>
                    </a:lnTo>
                    <a:lnTo>
                      <a:pt x="36" y="634"/>
                    </a:lnTo>
                    <a:lnTo>
                      <a:pt x="35" y="573"/>
                    </a:lnTo>
                    <a:moveTo>
                      <a:pt x="25" y="247"/>
                    </a:moveTo>
                    <a:lnTo>
                      <a:pt x="282" y="247"/>
                    </a:lnTo>
                    <a:lnTo>
                      <a:pt x="283" y="320"/>
                    </a:lnTo>
                    <a:lnTo>
                      <a:pt x="27" y="320"/>
                    </a:lnTo>
                    <a:lnTo>
                      <a:pt x="25" y="247"/>
                    </a:lnTo>
                    <a:moveTo>
                      <a:pt x="281" y="149"/>
                    </a:moveTo>
                    <a:lnTo>
                      <a:pt x="22" y="149"/>
                    </a:lnTo>
                    <a:lnTo>
                      <a:pt x="21" y="87"/>
                    </a:lnTo>
                    <a:lnTo>
                      <a:pt x="279" y="87"/>
                    </a:lnTo>
                    <a:lnTo>
                      <a:pt x="281" y="149"/>
                    </a:lnTo>
                    <a:moveTo>
                      <a:pt x="281" y="168"/>
                    </a:moveTo>
                    <a:lnTo>
                      <a:pt x="282" y="228"/>
                    </a:lnTo>
                    <a:lnTo>
                      <a:pt x="25" y="228"/>
                    </a:lnTo>
                    <a:lnTo>
                      <a:pt x="23" y="168"/>
                    </a:lnTo>
                    <a:lnTo>
                      <a:pt x="281" y="168"/>
                    </a:lnTo>
                    <a:moveTo>
                      <a:pt x="279" y="19"/>
                    </a:moveTo>
                    <a:lnTo>
                      <a:pt x="279" y="69"/>
                    </a:lnTo>
                    <a:lnTo>
                      <a:pt x="20" y="69"/>
                    </a:lnTo>
                    <a:lnTo>
                      <a:pt x="19" y="19"/>
                    </a:lnTo>
                    <a:lnTo>
                      <a:pt x="279" y="19"/>
                    </a:lnTo>
                    <a:moveTo>
                      <a:pt x="27" y="339"/>
                    </a:moveTo>
                    <a:lnTo>
                      <a:pt x="284" y="339"/>
                    </a:lnTo>
                    <a:lnTo>
                      <a:pt x="285" y="396"/>
                    </a:lnTo>
                    <a:lnTo>
                      <a:pt x="29" y="396"/>
                    </a:lnTo>
                    <a:lnTo>
                      <a:pt x="27" y="339"/>
                    </a:lnTo>
                    <a:moveTo>
                      <a:pt x="285" y="415"/>
                    </a:moveTo>
                    <a:lnTo>
                      <a:pt x="286" y="475"/>
                    </a:lnTo>
                    <a:lnTo>
                      <a:pt x="32" y="475"/>
                    </a:lnTo>
                    <a:lnTo>
                      <a:pt x="29" y="415"/>
                    </a:lnTo>
                    <a:lnTo>
                      <a:pt x="285" y="415"/>
                    </a:lnTo>
                    <a:moveTo>
                      <a:pt x="37" y="651"/>
                    </a:moveTo>
                    <a:lnTo>
                      <a:pt x="290" y="651"/>
                    </a:lnTo>
                    <a:lnTo>
                      <a:pt x="291" y="718"/>
                    </a:lnTo>
                    <a:lnTo>
                      <a:pt x="39" y="718"/>
                    </a:lnTo>
                    <a:lnTo>
                      <a:pt x="37" y="651"/>
                    </a:lnTo>
                    <a:moveTo>
                      <a:pt x="39" y="736"/>
                    </a:moveTo>
                    <a:lnTo>
                      <a:pt x="291" y="736"/>
                    </a:lnTo>
                    <a:lnTo>
                      <a:pt x="293" y="790"/>
                    </a:lnTo>
                    <a:lnTo>
                      <a:pt x="41" y="790"/>
                    </a:lnTo>
                    <a:lnTo>
                      <a:pt x="39" y="736"/>
                    </a:lnTo>
                    <a:moveTo>
                      <a:pt x="41" y="809"/>
                    </a:moveTo>
                    <a:lnTo>
                      <a:pt x="293" y="809"/>
                    </a:lnTo>
                    <a:lnTo>
                      <a:pt x="294" y="881"/>
                    </a:lnTo>
                    <a:lnTo>
                      <a:pt x="43" y="881"/>
                    </a:lnTo>
                    <a:lnTo>
                      <a:pt x="41" y="809"/>
                    </a:lnTo>
                    <a:moveTo>
                      <a:pt x="294" y="900"/>
                    </a:moveTo>
                    <a:lnTo>
                      <a:pt x="295" y="967"/>
                    </a:lnTo>
                    <a:lnTo>
                      <a:pt x="46" y="967"/>
                    </a:lnTo>
                    <a:lnTo>
                      <a:pt x="43" y="900"/>
                    </a:lnTo>
                    <a:lnTo>
                      <a:pt x="294" y="90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0" name="Google Shape;890;p38"/>
              <p:cNvSpPr/>
              <p:nvPr/>
            </p:nvSpPr>
            <p:spPr>
              <a:xfrm>
                <a:off x="2048188" y="1257914"/>
                <a:ext cx="129924" cy="373962"/>
              </a:xfrm>
              <a:custGeom>
                <a:rect b="b" l="l" r="r" t="t"/>
                <a:pathLst>
                  <a:path extrusionOk="0" h="1088" w="378">
                    <a:moveTo>
                      <a:pt x="0" y="0"/>
                    </a:moveTo>
                    <a:lnTo>
                      <a:pt x="0" y="0"/>
                    </a:lnTo>
                    <a:cubicBezTo>
                      <a:pt x="378" y="0"/>
                      <a:pt x="378" y="0"/>
                      <a:pt x="378" y="0"/>
                    </a:cubicBezTo>
                    <a:cubicBezTo>
                      <a:pt x="363" y="363"/>
                      <a:pt x="350" y="726"/>
                      <a:pt x="336" y="1088"/>
                    </a:cubicBezTo>
                    <a:cubicBezTo>
                      <a:pt x="229" y="1087"/>
                      <a:pt x="123" y="1086"/>
                      <a:pt x="17" y="1085"/>
                    </a:cubicBez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1" name="Google Shape;891;p38"/>
              <p:cNvSpPr/>
              <p:nvPr/>
            </p:nvSpPr>
            <p:spPr>
              <a:xfrm>
                <a:off x="2050250" y="1274756"/>
                <a:ext cx="108270" cy="338559"/>
              </a:xfrm>
              <a:custGeom>
                <a:rect b="b" l="l" r="r" t="t"/>
                <a:pathLst>
                  <a:path extrusionOk="0" h="985" w="315">
                    <a:moveTo>
                      <a:pt x="315" y="0"/>
                    </a:moveTo>
                    <a:lnTo>
                      <a:pt x="19" y="0"/>
                    </a:lnTo>
                    <a:lnTo>
                      <a:pt x="0" y="985"/>
                    </a:lnTo>
                    <a:lnTo>
                      <a:pt x="287" y="985"/>
                    </a:lnTo>
                    <a:lnTo>
                      <a:pt x="289" y="899"/>
                    </a:lnTo>
                    <a:lnTo>
                      <a:pt x="296" y="899"/>
                    </a:lnTo>
                    <a:lnTo>
                      <a:pt x="296" y="880"/>
                    </a:lnTo>
                    <a:lnTo>
                      <a:pt x="290" y="880"/>
                    </a:lnTo>
                    <a:lnTo>
                      <a:pt x="292" y="808"/>
                    </a:lnTo>
                    <a:lnTo>
                      <a:pt x="296" y="808"/>
                    </a:lnTo>
                    <a:lnTo>
                      <a:pt x="296" y="789"/>
                    </a:lnTo>
                    <a:lnTo>
                      <a:pt x="292" y="789"/>
                    </a:lnTo>
                    <a:lnTo>
                      <a:pt x="294" y="735"/>
                    </a:lnTo>
                    <a:lnTo>
                      <a:pt x="296" y="735"/>
                    </a:lnTo>
                    <a:lnTo>
                      <a:pt x="296" y="717"/>
                    </a:lnTo>
                    <a:lnTo>
                      <a:pt x="294" y="717"/>
                    </a:lnTo>
                    <a:lnTo>
                      <a:pt x="303" y="414"/>
                    </a:lnTo>
                    <a:lnTo>
                      <a:pt x="304" y="414"/>
                    </a:lnTo>
                    <a:lnTo>
                      <a:pt x="304" y="396"/>
                    </a:lnTo>
                    <a:lnTo>
                      <a:pt x="304" y="396"/>
                    </a:lnTo>
                    <a:lnTo>
                      <a:pt x="315" y="9"/>
                    </a:lnTo>
                    <a:lnTo>
                      <a:pt x="315" y="0"/>
                    </a:lnTo>
                    <a:moveTo>
                      <a:pt x="287" y="319"/>
                    </a:moveTo>
                    <a:lnTo>
                      <a:pt x="31" y="319"/>
                    </a:lnTo>
                    <a:lnTo>
                      <a:pt x="32" y="246"/>
                    </a:lnTo>
                    <a:lnTo>
                      <a:pt x="289" y="246"/>
                    </a:lnTo>
                    <a:lnTo>
                      <a:pt x="287" y="319"/>
                    </a:lnTo>
                    <a:moveTo>
                      <a:pt x="290" y="227"/>
                    </a:moveTo>
                    <a:lnTo>
                      <a:pt x="32" y="227"/>
                    </a:lnTo>
                    <a:lnTo>
                      <a:pt x="33" y="167"/>
                    </a:lnTo>
                    <a:lnTo>
                      <a:pt x="291" y="167"/>
                    </a:lnTo>
                    <a:lnTo>
                      <a:pt x="290" y="227"/>
                    </a:lnTo>
                    <a:moveTo>
                      <a:pt x="292" y="148"/>
                    </a:moveTo>
                    <a:lnTo>
                      <a:pt x="33" y="148"/>
                    </a:lnTo>
                    <a:lnTo>
                      <a:pt x="35" y="86"/>
                    </a:lnTo>
                    <a:lnTo>
                      <a:pt x="294" y="86"/>
                    </a:lnTo>
                    <a:lnTo>
                      <a:pt x="292" y="148"/>
                    </a:lnTo>
                    <a:moveTo>
                      <a:pt x="296" y="18"/>
                    </a:moveTo>
                    <a:lnTo>
                      <a:pt x="294" y="68"/>
                    </a:lnTo>
                    <a:lnTo>
                      <a:pt x="35" y="68"/>
                    </a:lnTo>
                    <a:lnTo>
                      <a:pt x="36" y="18"/>
                    </a:lnTo>
                    <a:lnTo>
                      <a:pt x="296" y="18"/>
                    </a:lnTo>
                    <a:moveTo>
                      <a:pt x="27" y="553"/>
                    </a:moveTo>
                    <a:lnTo>
                      <a:pt x="27" y="493"/>
                    </a:lnTo>
                    <a:lnTo>
                      <a:pt x="282" y="493"/>
                    </a:lnTo>
                    <a:lnTo>
                      <a:pt x="280" y="553"/>
                    </a:lnTo>
                    <a:lnTo>
                      <a:pt x="27" y="553"/>
                    </a:lnTo>
                    <a:moveTo>
                      <a:pt x="280" y="572"/>
                    </a:moveTo>
                    <a:lnTo>
                      <a:pt x="278" y="633"/>
                    </a:lnTo>
                    <a:lnTo>
                      <a:pt x="25" y="633"/>
                    </a:lnTo>
                    <a:lnTo>
                      <a:pt x="26" y="572"/>
                    </a:lnTo>
                    <a:lnTo>
                      <a:pt x="280" y="572"/>
                    </a:lnTo>
                    <a:moveTo>
                      <a:pt x="269" y="966"/>
                    </a:moveTo>
                    <a:lnTo>
                      <a:pt x="19" y="966"/>
                    </a:lnTo>
                    <a:lnTo>
                      <a:pt x="20" y="899"/>
                    </a:lnTo>
                    <a:lnTo>
                      <a:pt x="271" y="899"/>
                    </a:lnTo>
                    <a:lnTo>
                      <a:pt x="269" y="966"/>
                    </a:lnTo>
                    <a:moveTo>
                      <a:pt x="271" y="880"/>
                    </a:moveTo>
                    <a:lnTo>
                      <a:pt x="20" y="880"/>
                    </a:lnTo>
                    <a:lnTo>
                      <a:pt x="21" y="808"/>
                    </a:lnTo>
                    <a:lnTo>
                      <a:pt x="273" y="808"/>
                    </a:lnTo>
                    <a:lnTo>
                      <a:pt x="271" y="880"/>
                    </a:lnTo>
                    <a:moveTo>
                      <a:pt x="274" y="789"/>
                    </a:moveTo>
                    <a:lnTo>
                      <a:pt x="22" y="789"/>
                    </a:lnTo>
                    <a:lnTo>
                      <a:pt x="23" y="735"/>
                    </a:lnTo>
                    <a:lnTo>
                      <a:pt x="275" y="735"/>
                    </a:lnTo>
                    <a:lnTo>
                      <a:pt x="274" y="789"/>
                    </a:lnTo>
                    <a:moveTo>
                      <a:pt x="24" y="717"/>
                    </a:moveTo>
                    <a:lnTo>
                      <a:pt x="24" y="650"/>
                    </a:lnTo>
                    <a:lnTo>
                      <a:pt x="277" y="650"/>
                    </a:lnTo>
                    <a:lnTo>
                      <a:pt x="276" y="717"/>
                    </a:lnTo>
                    <a:lnTo>
                      <a:pt x="24" y="717"/>
                    </a:lnTo>
                    <a:moveTo>
                      <a:pt x="283" y="474"/>
                    </a:moveTo>
                    <a:lnTo>
                      <a:pt x="28" y="474"/>
                    </a:lnTo>
                    <a:lnTo>
                      <a:pt x="30" y="414"/>
                    </a:lnTo>
                    <a:lnTo>
                      <a:pt x="285" y="414"/>
                    </a:lnTo>
                    <a:lnTo>
                      <a:pt x="283" y="474"/>
                    </a:lnTo>
                    <a:moveTo>
                      <a:pt x="30" y="396"/>
                    </a:moveTo>
                    <a:lnTo>
                      <a:pt x="30" y="338"/>
                    </a:lnTo>
                    <a:lnTo>
                      <a:pt x="287" y="338"/>
                    </a:lnTo>
                    <a:lnTo>
                      <a:pt x="285" y="396"/>
                    </a:lnTo>
                    <a:lnTo>
                      <a:pt x="30" y="39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2" name="Google Shape;892;p38"/>
              <p:cNvSpPr/>
              <p:nvPr/>
            </p:nvSpPr>
            <p:spPr>
              <a:xfrm>
                <a:off x="2777551" y="1275443"/>
                <a:ext cx="147454" cy="379805"/>
              </a:xfrm>
              <a:custGeom>
                <a:rect b="b" l="l" r="r" t="t"/>
                <a:pathLst>
                  <a:path extrusionOk="0" h="1105" w="429">
                    <a:moveTo>
                      <a:pt x="429" y="1105"/>
                    </a:moveTo>
                    <a:lnTo>
                      <a:pt x="0" y="1105"/>
                    </a:lnTo>
                    <a:lnTo>
                      <a:pt x="0" y="0"/>
                    </a:lnTo>
                    <a:lnTo>
                      <a:pt x="429" y="0"/>
                    </a:lnTo>
                    <a:lnTo>
                      <a:pt x="429" y="1105"/>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3" name="Google Shape;893;p38"/>
              <p:cNvSpPr/>
              <p:nvPr/>
            </p:nvSpPr>
            <p:spPr>
              <a:xfrm>
                <a:off x="2805048" y="1298472"/>
                <a:ext cx="41933" cy="54307"/>
              </a:xfrm>
              <a:custGeom>
                <a:rect b="b" l="l" r="r" t="t"/>
                <a:pathLst>
                  <a:path extrusionOk="0" h="158" w="122">
                    <a:moveTo>
                      <a:pt x="122" y="158"/>
                    </a:moveTo>
                    <a:lnTo>
                      <a:pt x="0" y="158"/>
                    </a:lnTo>
                    <a:lnTo>
                      <a:pt x="0" y="0"/>
                    </a:lnTo>
                    <a:lnTo>
                      <a:pt x="122" y="0"/>
                    </a:lnTo>
                    <a:lnTo>
                      <a:pt x="122"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4" name="Google Shape;894;p38"/>
              <p:cNvSpPr/>
              <p:nvPr/>
            </p:nvSpPr>
            <p:spPr>
              <a:xfrm>
                <a:off x="2805048" y="1367559"/>
                <a:ext cx="46402" cy="181138"/>
              </a:xfrm>
              <a:custGeom>
                <a:rect b="b" l="l" r="r" t="t"/>
                <a:pathLst>
                  <a:path extrusionOk="0" h="527" w="135">
                    <a:moveTo>
                      <a:pt x="135" y="527"/>
                    </a:moveTo>
                    <a:lnTo>
                      <a:pt x="0" y="527"/>
                    </a:lnTo>
                    <a:lnTo>
                      <a:pt x="0" y="0"/>
                    </a:lnTo>
                    <a:lnTo>
                      <a:pt x="135" y="0"/>
                    </a:lnTo>
                    <a:lnTo>
                      <a:pt x="135" y="52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5" name="Google Shape;895;p38"/>
              <p:cNvSpPr/>
              <p:nvPr/>
            </p:nvSpPr>
            <p:spPr>
              <a:xfrm>
                <a:off x="2805048" y="1556258"/>
                <a:ext cx="46402" cy="78367"/>
              </a:xfrm>
              <a:custGeom>
                <a:rect b="b" l="l" r="r" t="t"/>
                <a:pathLst>
                  <a:path extrusionOk="0" h="228" w="135">
                    <a:moveTo>
                      <a:pt x="135" y="228"/>
                    </a:moveTo>
                    <a:lnTo>
                      <a:pt x="0" y="228"/>
                    </a:lnTo>
                    <a:lnTo>
                      <a:pt x="0" y="0"/>
                    </a:lnTo>
                    <a:lnTo>
                      <a:pt x="135" y="0"/>
                    </a:lnTo>
                    <a:lnTo>
                      <a:pt x="135"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6" name="Google Shape;896;p38"/>
              <p:cNvSpPr/>
              <p:nvPr/>
            </p:nvSpPr>
            <p:spPr>
              <a:xfrm>
                <a:off x="2861074" y="1297441"/>
                <a:ext cx="41933" cy="54651"/>
              </a:xfrm>
              <a:custGeom>
                <a:rect b="b" l="l" r="r" t="t"/>
                <a:pathLst>
                  <a:path extrusionOk="0" h="159" w="122">
                    <a:moveTo>
                      <a:pt x="122" y="159"/>
                    </a:moveTo>
                    <a:lnTo>
                      <a:pt x="0" y="159"/>
                    </a:lnTo>
                    <a:lnTo>
                      <a:pt x="0" y="0"/>
                    </a:lnTo>
                    <a:lnTo>
                      <a:pt x="122" y="0"/>
                    </a:lnTo>
                    <a:lnTo>
                      <a:pt x="122" y="159"/>
                    </a:lnTo>
                    <a:close/>
                  </a:path>
                </a:pathLst>
              </a:custGeom>
              <a:solidFill>
                <a:schemeClr val="accent6"/>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7" name="Google Shape;897;p38"/>
              <p:cNvSpPr/>
              <p:nvPr/>
            </p:nvSpPr>
            <p:spPr>
              <a:xfrm>
                <a:off x="2861074" y="1366871"/>
                <a:ext cx="46058" cy="180794"/>
              </a:xfrm>
              <a:custGeom>
                <a:rect b="b" l="l" r="r" t="t"/>
                <a:pathLst>
                  <a:path extrusionOk="0" h="526" w="134">
                    <a:moveTo>
                      <a:pt x="134" y="526"/>
                    </a:moveTo>
                    <a:lnTo>
                      <a:pt x="0" y="526"/>
                    </a:lnTo>
                    <a:lnTo>
                      <a:pt x="0" y="0"/>
                    </a:lnTo>
                    <a:lnTo>
                      <a:pt x="134" y="0"/>
                    </a:lnTo>
                    <a:lnTo>
                      <a:pt x="134" y="52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8" name="Google Shape;898;p38"/>
              <p:cNvSpPr/>
              <p:nvPr/>
            </p:nvSpPr>
            <p:spPr>
              <a:xfrm>
                <a:off x="2861074" y="1555227"/>
                <a:ext cx="46058" cy="78367"/>
              </a:xfrm>
              <a:custGeom>
                <a:rect b="b" l="l" r="r" t="t"/>
                <a:pathLst>
                  <a:path extrusionOk="0" h="228" w="134">
                    <a:moveTo>
                      <a:pt x="134" y="228"/>
                    </a:moveTo>
                    <a:lnTo>
                      <a:pt x="0" y="228"/>
                    </a:lnTo>
                    <a:lnTo>
                      <a:pt x="0" y="0"/>
                    </a:lnTo>
                    <a:lnTo>
                      <a:pt x="134" y="0"/>
                    </a:lnTo>
                    <a:lnTo>
                      <a:pt x="134"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9" name="Google Shape;899;p38"/>
              <p:cNvSpPr/>
              <p:nvPr/>
            </p:nvSpPr>
            <p:spPr>
              <a:xfrm>
                <a:off x="2647971" y="1282317"/>
                <a:ext cx="129581" cy="373962"/>
              </a:xfrm>
              <a:custGeom>
                <a:rect b="b" l="l" r="r" t="t"/>
                <a:pathLst>
                  <a:path extrusionOk="0" h="1088" w="377">
                    <a:moveTo>
                      <a:pt x="377" y="0"/>
                    </a:moveTo>
                    <a:lnTo>
                      <a:pt x="377" y="0"/>
                    </a:lnTo>
                    <a:cubicBezTo>
                      <a:pt x="0" y="0"/>
                      <a:pt x="0" y="0"/>
                      <a:pt x="0" y="0"/>
                    </a:cubicBezTo>
                    <a:cubicBezTo>
                      <a:pt x="14" y="362"/>
                      <a:pt x="28" y="726"/>
                      <a:pt x="42" y="1088"/>
                    </a:cubicBezTo>
                    <a:cubicBezTo>
                      <a:pt x="148" y="1087"/>
                      <a:pt x="254" y="1086"/>
                      <a:pt x="361" y="1085"/>
                    </a:cubicBezTo>
                    <a:lnTo>
                      <a:pt x="377"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0" name="Google Shape;900;p38"/>
              <p:cNvSpPr/>
              <p:nvPr/>
            </p:nvSpPr>
            <p:spPr>
              <a:xfrm>
                <a:off x="2667562" y="1299159"/>
                <a:ext cx="107927" cy="338559"/>
              </a:xfrm>
              <a:custGeom>
                <a:rect b="b" l="l" r="r" t="t"/>
                <a:pathLst>
                  <a:path extrusionOk="0" h="985" w="314">
                    <a:moveTo>
                      <a:pt x="314" y="985"/>
                    </a:moveTo>
                    <a:lnTo>
                      <a:pt x="297" y="9"/>
                    </a:lnTo>
                    <a:lnTo>
                      <a:pt x="297" y="0"/>
                    </a:lnTo>
                    <a:lnTo>
                      <a:pt x="0" y="0"/>
                    </a:lnTo>
                    <a:lnTo>
                      <a:pt x="11" y="396"/>
                    </a:lnTo>
                    <a:lnTo>
                      <a:pt x="10" y="396"/>
                    </a:lnTo>
                    <a:lnTo>
                      <a:pt x="10" y="414"/>
                    </a:lnTo>
                    <a:lnTo>
                      <a:pt x="12" y="414"/>
                    </a:lnTo>
                    <a:lnTo>
                      <a:pt x="20" y="718"/>
                    </a:lnTo>
                    <a:lnTo>
                      <a:pt x="18" y="718"/>
                    </a:lnTo>
                    <a:lnTo>
                      <a:pt x="18" y="735"/>
                    </a:lnTo>
                    <a:lnTo>
                      <a:pt x="21" y="735"/>
                    </a:lnTo>
                    <a:lnTo>
                      <a:pt x="22" y="789"/>
                    </a:lnTo>
                    <a:lnTo>
                      <a:pt x="18" y="789"/>
                    </a:lnTo>
                    <a:lnTo>
                      <a:pt x="18" y="808"/>
                    </a:lnTo>
                    <a:lnTo>
                      <a:pt x="23" y="808"/>
                    </a:lnTo>
                    <a:lnTo>
                      <a:pt x="25" y="880"/>
                    </a:lnTo>
                    <a:lnTo>
                      <a:pt x="18" y="880"/>
                    </a:lnTo>
                    <a:lnTo>
                      <a:pt x="18" y="899"/>
                    </a:lnTo>
                    <a:lnTo>
                      <a:pt x="26" y="899"/>
                    </a:lnTo>
                    <a:lnTo>
                      <a:pt x="28" y="985"/>
                    </a:lnTo>
                    <a:lnTo>
                      <a:pt x="314" y="985"/>
                    </a:lnTo>
                    <a:moveTo>
                      <a:pt x="32" y="493"/>
                    </a:moveTo>
                    <a:lnTo>
                      <a:pt x="287" y="493"/>
                    </a:lnTo>
                    <a:lnTo>
                      <a:pt x="288" y="553"/>
                    </a:lnTo>
                    <a:lnTo>
                      <a:pt x="34" y="553"/>
                    </a:lnTo>
                    <a:lnTo>
                      <a:pt x="32" y="493"/>
                    </a:lnTo>
                    <a:moveTo>
                      <a:pt x="35" y="572"/>
                    </a:moveTo>
                    <a:lnTo>
                      <a:pt x="288" y="572"/>
                    </a:lnTo>
                    <a:lnTo>
                      <a:pt x="290" y="633"/>
                    </a:lnTo>
                    <a:lnTo>
                      <a:pt x="36" y="633"/>
                    </a:lnTo>
                    <a:lnTo>
                      <a:pt x="35" y="572"/>
                    </a:lnTo>
                    <a:moveTo>
                      <a:pt x="26" y="246"/>
                    </a:moveTo>
                    <a:lnTo>
                      <a:pt x="282" y="246"/>
                    </a:lnTo>
                    <a:lnTo>
                      <a:pt x="284" y="319"/>
                    </a:lnTo>
                    <a:lnTo>
                      <a:pt x="28" y="319"/>
                    </a:lnTo>
                    <a:lnTo>
                      <a:pt x="26" y="246"/>
                    </a:lnTo>
                    <a:moveTo>
                      <a:pt x="281" y="148"/>
                    </a:moveTo>
                    <a:lnTo>
                      <a:pt x="22" y="148"/>
                    </a:lnTo>
                    <a:lnTo>
                      <a:pt x="21" y="86"/>
                    </a:lnTo>
                    <a:lnTo>
                      <a:pt x="280" y="86"/>
                    </a:lnTo>
                    <a:lnTo>
                      <a:pt x="281" y="148"/>
                    </a:lnTo>
                    <a:moveTo>
                      <a:pt x="282" y="167"/>
                    </a:moveTo>
                    <a:lnTo>
                      <a:pt x="282" y="227"/>
                    </a:lnTo>
                    <a:lnTo>
                      <a:pt x="25" y="227"/>
                    </a:lnTo>
                    <a:lnTo>
                      <a:pt x="23" y="167"/>
                    </a:lnTo>
                    <a:lnTo>
                      <a:pt x="282" y="167"/>
                    </a:lnTo>
                    <a:moveTo>
                      <a:pt x="279" y="18"/>
                    </a:moveTo>
                    <a:lnTo>
                      <a:pt x="279" y="68"/>
                    </a:lnTo>
                    <a:lnTo>
                      <a:pt x="20" y="68"/>
                    </a:lnTo>
                    <a:lnTo>
                      <a:pt x="18" y="18"/>
                    </a:lnTo>
                    <a:lnTo>
                      <a:pt x="279" y="18"/>
                    </a:lnTo>
                    <a:moveTo>
                      <a:pt x="28" y="338"/>
                    </a:moveTo>
                    <a:lnTo>
                      <a:pt x="284" y="338"/>
                    </a:lnTo>
                    <a:lnTo>
                      <a:pt x="285" y="396"/>
                    </a:lnTo>
                    <a:lnTo>
                      <a:pt x="29" y="396"/>
                    </a:lnTo>
                    <a:lnTo>
                      <a:pt x="28" y="338"/>
                    </a:lnTo>
                    <a:moveTo>
                      <a:pt x="285" y="414"/>
                    </a:moveTo>
                    <a:lnTo>
                      <a:pt x="287" y="474"/>
                    </a:lnTo>
                    <a:lnTo>
                      <a:pt x="32" y="474"/>
                    </a:lnTo>
                    <a:lnTo>
                      <a:pt x="29" y="414"/>
                    </a:lnTo>
                    <a:lnTo>
                      <a:pt x="285" y="414"/>
                    </a:lnTo>
                    <a:moveTo>
                      <a:pt x="37" y="651"/>
                    </a:moveTo>
                    <a:lnTo>
                      <a:pt x="290" y="651"/>
                    </a:lnTo>
                    <a:lnTo>
                      <a:pt x="291" y="718"/>
                    </a:lnTo>
                    <a:lnTo>
                      <a:pt x="39" y="718"/>
                    </a:lnTo>
                    <a:lnTo>
                      <a:pt x="37" y="651"/>
                    </a:lnTo>
                    <a:moveTo>
                      <a:pt x="40" y="735"/>
                    </a:moveTo>
                    <a:lnTo>
                      <a:pt x="291" y="735"/>
                    </a:lnTo>
                    <a:lnTo>
                      <a:pt x="293" y="789"/>
                    </a:lnTo>
                    <a:lnTo>
                      <a:pt x="41" y="789"/>
                    </a:lnTo>
                    <a:lnTo>
                      <a:pt x="40" y="735"/>
                    </a:lnTo>
                    <a:moveTo>
                      <a:pt x="42" y="808"/>
                    </a:moveTo>
                    <a:lnTo>
                      <a:pt x="293" y="808"/>
                    </a:lnTo>
                    <a:lnTo>
                      <a:pt x="294" y="880"/>
                    </a:lnTo>
                    <a:lnTo>
                      <a:pt x="43" y="880"/>
                    </a:lnTo>
                    <a:lnTo>
                      <a:pt x="42" y="808"/>
                    </a:lnTo>
                    <a:moveTo>
                      <a:pt x="295" y="899"/>
                    </a:moveTo>
                    <a:lnTo>
                      <a:pt x="295" y="966"/>
                    </a:lnTo>
                    <a:lnTo>
                      <a:pt x="45" y="966"/>
                    </a:lnTo>
                    <a:lnTo>
                      <a:pt x="43" y="899"/>
                    </a:lnTo>
                    <a:lnTo>
                      <a:pt x="295" y="899"/>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01" name="Google Shape;901;p38"/>
              <p:cNvSpPr/>
              <p:nvPr/>
            </p:nvSpPr>
            <p:spPr>
              <a:xfrm>
                <a:off x="2925005" y="1281286"/>
                <a:ext cx="129581" cy="373962"/>
              </a:xfrm>
              <a:custGeom>
                <a:rect b="b" l="l" r="r" t="t"/>
                <a:pathLst>
                  <a:path extrusionOk="0" h="1088" w="377">
                    <a:moveTo>
                      <a:pt x="0" y="0"/>
                    </a:moveTo>
                    <a:lnTo>
                      <a:pt x="0" y="0"/>
                    </a:lnTo>
                    <a:cubicBezTo>
                      <a:pt x="377" y="0"/>
                      <a:pt x="377" y="0"/>
                      <a:pt x="377" y="0"/>
                    </a:cubicBezTo>
                    <a:cubicBezTo>
                      <a:pt x="364" y="363"/>
                      <a:pt x="350" y="726"/>
                      <a:pt x="337" y="1088"/>
                    </a:cubicBezTo>
                    <a:cubicBezTo>
                      <a:pt x="230" y="1088"/>
                      <a:pt x="123" y="1086"/>
                      <a:pt x="16" y="1085"/>
                    </a:cubicBez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2" name="Google Shape;902;p38"/>
              <p:cNvSpPr/>
              <p:nvPr/>
            </p:nvSpPr>
            <p:spPr>
              <a:xfrm>
                <a:off x="2927067" y="1298128"/>
                <a:ext cx="108270" cy="338559"/>
              </a:xfrm>
              <a:custGeom>
                <a:rect b="b" l="l" r="r" t="t"/>
                <a:pathLst>
                  <a:path extrusionOk="0" h="985" w="315">
                    <a:moveTo>
                      <a:pt x="315" y="0"/>
                    </a:moveTo>
                    <a:lnTo>
                      <a:pt x="18" y="0"/>
                    </a:lnTo>
                    <a:lnTo>
                      <a:pt x="0" y="985"/>
                    </a:lnTo>
                    <a:lnTo>
                      <a:pt x="287" y="985"/>
                    </a:lnTo>
                    <a:lnTo>
                      <a:pt x="289" y="899"/>
                    </a:lnTo>
                    <a:lnTo>
                      <a:pt x="296" y="899"/>
                    </a:lnTo>
                    <a:lnTo>
                      <a:pt x="296" y="880"/>
                    </a:lnTo>
                    <a:lnTo>
                      <a:pt x="290" y="880"/>
                    </a:lnTo>
                    <a:lnTo>
                      <a:pt x="292" y="808"/>
                    </a:lnTo>
                    <a:lnTo>
                      <a:pt x="296" y="808"/>
                    </a:lnTo>
                    <a:lnTo>
                      <a:pt x="296" y="789"/>
                    </a:lnTo>
                    <a:lnTo>
                      <a:pt x="293" y="789"/>
                    </a:lnTo>
                    <a:lnTo>
                      <a:pt x="294" y="736"/>
                    </a:lnTo>
                    <a:lnTo>
                      <a:pt x="296" y="736"/>
                    </a:lnTo>
                    <a:lnTo>
                      <a:pt x="296" y="718"/>
                    </a:lnTo>
                    <a:lnTo>
                      <a:pt x="295" y="718"/>
                    </a:lnTo>
                    <a:lnTo>
                      <a:pt x="303" y="414"/>
                    </a:lnTo>
                    <a:lnTo>
                      <a:pt x="304" y="414"/>
                    </a:lnTo>
                    <a:lnTo>
                      <a:pt x="304" y="396"/>
                    </a:lnTo>
                    <a:lnTo>
                      <a:pt x="304" y="396"/>
                    </a:lnTo>
                    <a:lnTo>
                      <a:pt x="315" y="9"/>
                    </a:lnTo>
                    <a:lnTo>
                      <a:pt x="315" y="0"/>
                    </a:lnTo>
                    <a:moveTo>
                      <a:pt x="287" y="319"/>
                    </a:moveTo>
                    <a:lnTo>
                      <a:pt x="31" y="319"/>
                    </a:lnTo>
                    <a:lnTo>
                      <a:pt x="32" y="246"/>
                    </a:lnTo>
                    <a:lnTo>
                      <a:pt x="289" y="246"/>
                    </a:lnTo>
                    <a:lnTo>
                      <a:pt x="287" y="319"/>
                    </a:lnTo>
                    <a:moveTo>
                      <a:pt x="290" y="228"/>
                    </a:moveTo>
                    <a:lnTo>
                      <a:pt x="33" y="228"/>
                    </a:lnTo>
                    <a:lnTo>
                      <a:pt x="34" y="167"/>
                    </a:lnTo>
                    <a:lnTo>
                      <a:pt x="292" y="167"/>
                    </a:lnTo>
                    <a:lnTo>
                      <a:pt x="290" y="228"/>
                    </a:lnTo>
                    <a:moveTo>
                      <a:pt x="292" y="148"/>
                    </a:moveTo>
                    <a:lnTo>
                      <a:pt x="35" y="148"/>
                    </a:lnTo>
                    <a:lnTo>
                      <a:pt x="35" y="87"/>
                    </a:lnTo>
                    <a:lnTo>
                      <a:pt x="294" y="87"/>
                    </a:lnTo>
                    <a:lnTo>
                      <a:pt x="292" y="148"/>
                    </a:lnTo>
                    <a:moveTo>
                      <a:pt x="296" y="18"/>
                    </a:moveTo>
                    <a:lnTo>
                      <a:pt x="295" y="68"/>
                    </a:lnTo>
                    <a:lnTo>
                      <a:pt x="35" y="68"/>
                    </a:lnTo>
                    <a:lnTo>
                      <a:pt x="36" y="18"/>
                    </a:lnTo>
                    <a:lnTo>
                      <a:pt x="296" y="18"/>
                    </a:lnTo>
                    <a:moveTo>
                      <a:pt x="26" y="554"/>
                    </a:moveTo>
                    <a:lnTo>
                      <a:pt x="28" y="493"/>
                    </a:lnTo>
                    <a:lnTo>
                      <a:pt x="282" y="493"/>
                    </a:lnTo>
                    <a:lnTo>
                      <a:pt x="281" y="554"/>
                    </a:lnTo>
                    <a:lnTo>
                      <a:pt x="26" y="554"/>
                    </a:lnTo>
                    <a:moveTo>
                      <a:pt x="280" y="572"/>
                    </a:moveTo>
                    <a:lnTo>
                      <a:pt x="278" y="633"/>
                    </a:lnTo>
                    <a:lnTo>
                      <a:pt x="25" y="633"/>
                    </a:lnTo>
                    <a:lnTo>
                      <a:pt x="26" y="572"/>
                    </a:lnTo>
                    <a:lnTo>
                      <a:pt x="280" y="572"/>
                    </a:lnTo>
                    <a:moveTo>
                      <a:pt x="269" y="966"/>
                    </a:moveTo>
                    <a:lnTo>
                      <a:pt x="19" y="966"/>
                    </a:lnTo>
                    <a:lnTo>
                      <a:pt x="21" y="899"/>
                    </a:lnTo>
                    <a:lnTo>
                      <a:pt x="271" y="899"/>
                    </a:lnTo>
                    <a:lnTo>
                      <a:pt x="269" y="966"/>
                    </a:lnTo>
                    <a:moveTo>
                      <a:pt x="271" y="880"/>
                    </a:moveTo>
                    <a:lnTo>
                      <a:pt x="21" y="880"/>
                    </a:lnTo>
                    <a:lnTo>
                      <a:pt x="22" y="808"/>
                    </a:lnTo>
                    <a:lnTo>
                      <a:pt x="274" y="808"/>
                    </a:lnTo>
                    <a:lnTo>
                      <a:pt x="271" y="880"/>
                    </a:lnTo>
                    <a:moveTo>
                      <a:pt x="274" y="789"/>
                    </a:moveTo>
                    <a:lnTo>
                      <a:pt x="22" y="789"/>
                    </a:lnTo>
                    <a:lnTo>
                      <a:pt x="23" y="736"/>
                    </a:lnTo>
                    <a:lnTo>
                      <a:pt x="275" y="736"/>
                    </a:lnTo>
                    <a:lnTo>
                      <a:pt x="274" y="789"/>
                    </a:lnTo>
                    <a:moveTo>
                      <a:pt x="24" y="718"/>
                    </a:moveTo>
                    <a:lnTo>
                      <a:pt x="25" y="652"/>
                    </a:lnTo>
                    <a:lnTo>
                      <a:pt x="278" y="652"/>
                    </a:lnTo>
                    <a:lnTo>
                      <a:pt x="276" y="718"/>
                    </a:lnTo>
                    <a:lnTo>
                      <a:pt x="24" y="718"/>
                    </a:lnTo>
                    <a:moveTo>
                      <a:pt x="283" y="474"/>
                    </a:moveTo>
                    <a:lnTo>
                      <a:pt x="28" y="474"/>
                    </a:lnTo>
                    <a:lnTo>
                      <a:pt x="29" y="414"/>
                    </a:lnTo>
                    <a:lnTo>
                      <a:pt x="285" y="414"/>
                    </a:lnTo>
                    <a:lnTo>
                      <a:pt x="283" y="474"/>
                    </a:lnTo>
                    <a:moveTo>
                      <a:pt x="29" y="396"/>
                    </a:moveTo>
                    <a:lnTo>
                      <a:pt x="31" y="338"/>
                    </a:lnTo>
                    <a:lnTo>
                      <a:pt x="287" y="338"/>
                    </a:lnTo>
                    <a:lnTo>
                      <a:pt x="285" y="396"/>
                    </a:lnTo>
                    <a:lnTo>
                      <a:pt x="29" y="39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03" name="Google Shape;903;p38"/>
              <p:cNvSpPr/>
              <p:nvPr/>
            </p:nvSpPr>
            <p:spPr>
              <a:xfrm>
                <a:off x="3330589" y="1441801"/>
                <a:ext cx="258474" cy="54651"/>
              </a:xfrm>
              <a:custGeom>
                <a:rect b="b" l="l" r="r" t="t"/>
                <a:pathLst>
                  <a:path extrusionOk="0" h="159" w="752">
                    <a:moveTo>
                      <a:pt x="0" y="0"/>
                    </a:moveTo>
                    <a:lnTo>
                      <a:pt x="0" y="159"/>
                    </a:lnTo>
                    <a:lnTo>
                      <a:pt x="752" y="159"/>
                    </a:lnTo>
                    <a:lnTo>
                      <a:pt x="752" y="0"/>
                    </a:lnTo>
                    <a:lnTo>
                      <a:pt x="0" y="0"/>
                    </a:lnTo>
                    <a:close/>
                  </a:path>
                </a:pathLst>
              </a:custGeom>
              <a:solidFill>
                <a:schemeClr val="accent2"/>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4" name="Google Shape;904;p38"/>
              <p:cNvSpPr/>
              <p:nvPr/>
            </p:nvSpPr>
            <p:spPr>
              <a:xfrm>
                <a:off x="3149960" y="1302253"/>
                <a:ext cx="190762" cy="54994"/>
              </a:xfrm>
              <a:custGeom>
                <a:rect b="b" l="l" r="r" t="t"/>
                <a:pathLst>
                  <a:path extrusionOk="0" h="160" w="555">
                    <a:moveTo>
                      <a:pt x="0" y="160"/>
                    </a:moveTo>
                    <a:lnTo>
                      <a:pt x="555" y="160"/>
                    </a:lnTo>
                    <a:lnTo>
                      <a:pt x="555" y="0"/>
                    </a:lnTo>
                    <a:lnTo>
                      <a:pt x="0" y="0"/>
                    </a:lnTo>
                    <a:lnTo>
                      <a:pt x="0" y="160"/>
                    </a:lnTo>
                    <a:close/>
                  </a:path>
                </a:pathLst>
              </a:custGeom>
              <a:solidFill>
                <a:schemeClr val="accen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5" name="Google Shape;905;p38"/>
              <p:cNvSpPr/>
              <p:nvPr/>
            </p:nvSpPr>
            <p:spPr>
              <a:xfrm>
                <a:off x="3520663" y="1072651"/>
                <a:ext cx="129237" cy="54994"/>
              </a:xfrm>
              <a:custGeom>
                <a:rect b="b" l="l" r="r" t="t"/>
                <a:pathLst>
                  <a:path extrusionOk="0" h="160" w="376">
                    <a:moveTo>
                      <a:pt x="0" y="0"/>
                    </a:moveTo>
                    <a:lnTo>
                      <a:pt x="0" y="160"/>
                    </a:lnTo>
                    <a:lnTo>
                      <a:pt x="369" y="160"/>
                    </a:lnTo>
                    <a:lnTo>
                      <a:pt x="376" y="0"/>
                    </a:lnTo>
                    <a:lnTo>
                      <a:pt x="0" y="0"/>
                    </a:lnTo>
                    <a:close/>
                  </a:path>
                </a:pathLst>
              </a:custGeom>
              <a:solidFill>
                <a:schemeClr val="accent2"/>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6" name="Google Shape;906;p38"/>
              <p:cNvSpPr/>
              <p:nvPr/>
            </p:nvSpPr>
            <p:spPr>
              <a:xfrm>
                <a:off x="3390739" y="1745645"/>
                <a:ext cx="153297" cy="54994"/>
              </a:xfrm>
              <a:custGeom>
                <a:rect b="b" l="l" r="r" t="t"/>
                <a:pathLst>
                  <a:path extrusionOk="0" h="160" w="446">
                    <a:moveTo>
                      <a:pt x="0" y="160"/>
                    </a:moveTo>
                    <a:lnTo>
                      <a:pt x="446" y="160"/>
                    </a:lnTo>
                    <a:lnTo>
                      <a:pt x="446" y="0"/>
                    </a:lnTo>
                    <a:lnTo>
                      <a:pt x="0" y="0"/>
                    </a:lnTo>
                    <a:lnTo>
                      <a:pt x="0" y="160"/>
                    </a:lnTo>
                    <a:close/>
                  </a:path>
                </a:pathLst>
              </a:custGeom>
              <a:solidFill>
                <a:schemeClr val="accen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7" name="Google Shape;907;p38"/>
              <p:cNvSpPr/>
              <p:nvPr/>
            </p:nvSpPr>
            <p:spPr>
              <a:xfrm>
                <a:off x="3362210" y="890139"/>
                <a:ext cx="153297" cy="54651"/>
              </a:xfrm>
              <a:custGeom>
                <a:rect b="b" l="l" r="r" t="t"/>
                <a:pathLst>
                  <a:path extrusionOk="0" h="159" w="446">
                    <a:moveTo>
                      <a:pt x="446" y="0"/>
                    </a:moveTo>
                    <a:lnTo>
                      <a:pt x="0" y="0"/>
                    </a:lnTo>
                    <a:lnTo>
                      <a:pt x="0" y="159"/>
                    </a:lnTo>
                    <a:lnTo>
                      <a:pt x="446" y="159"/>
                    </a:lnTo>
                    <a:lnTo>
                      <a:pt x="446" y="0"/>
                    </a:lnTo>
                    <a:close/>
                  </a:path>
                </a:pathLst>
              </a:custGeom>
              <a:solidFill>
                <a:schemeClr val="accent1"/>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908" name="Google Shape;908;p38"/>
            <p:cNvGrpSpPr/>
            <p:nvPr/>
          </p:nvGrpSpPr>
          <p:grpSpPr>
            <a:xfrm>
              <a:off x="7261220" y="1635355"/>
              <a:ext cx="257040" cy="278280"/>
              <a:chOff x="7261220" y="1635355"/>
              <a:chExt cx="257040" cy="278280"/>
            </a:xfrm>
          </p:grpSpPr>
          <p:sp>
            <p:nvSpPr>
              <p:cNvPr id="909" name="Google Shape;909;p38"/>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0" name="Google Shape;910;p38"/>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911" name="Google Shape;911;p38"/>
            <p:cNvGrpSpPr/>
            <p:nvPr/>
          </p:nvGrpSpPr>
          <p:grpSpPr>
            <a:xfrm>
              <a:off x="8302258" y="3550330"/>
              <a:ext cx="257040" cy="278280"/>
              <a:chOff x="7261220" y="1635355"/>
              <a:chExt cx="257040" cy="278280"/>
            </a:xfrm>
          </p:grpSpPr>
          <p:sp>
            <p:nvSpPr>
              <p:cNvPr id="912" name="Google Shape;912;p38"/>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3" name="Google Shape;913;p38"/>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Knowledge Definition</a:t>
            </a:r>
            <a:endParaRPr/>
          </a:p>
        </p:txBody>
      </p:sp>
      <p:sp>
        <p:nvSpPr>
          <p:cNvPr id="919" name="Google Shape;919;p39"/>
          <p:cNvSpPr txBox="1"/>
          <p:nvPr>
            <p:ph idx="1" type="subTitle"/>
          </p:nvPr>
        </p:nvSpPr>
        <p:spPr>
          <a:xfrm>
            <a:off x="1113001" y="1704600"/>
            <a:ext cx="6918000" cy="83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Knowledge Definition phase for the Ulaanbaatar street network data involves structuring and formalizing the knowledge required to effectively utilize and analyze the street network for various purposes, such as urban planning, traffic management, and infrastructure development. Below is a detailed description of the sub-activities performed by the team members and the expected outcomes.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2"/>
          <p:cNvSpPr txBox="1"/>
          <p:nvPr>
            <p:ph type="title"/>
          </p:nvPr>
        </p:nvSpPr>
        <p:spPr>
          <a:xfrm>
            <a:off x="713225" y="2065913"/>
            <a:ext cx="4401900" cy="10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Purpose Formalization</a:t>
            </a:r>
            <a:endParaRPr sz="3600"/>
          </a:p>
        </p:txBody>
      </p:sp>
      <p:grpSp>
        <p:nvGrpSpPr>
          <p:cNvPr id="452" name="Google Shape;452;p22"/>
          <p:cNvGrpSpPr/>
          <p:nvPr/>
        </p:nvGrpSpPr>
        <p:grpSpPr>
          <a:xfrm>
            <a:off x="5554962" y="1214753"/>
            <a:ext cx="3067427" cy="2634017"/>
            <a:chOff x="5554962" y="1214753"/>
            <a:chExt cx="3067427" cy="2634017"/>
          </a:xfrm>
        </p:grpSpPr>
        <p:grpSp>
          <p:nvGrpSpPr>
            <p:cNvPr id="453" name="Google Shape;453;p22"/>
            <p:cNvGrpSpPr/>
            <p:nvPr/>
          </p:nvGrpSpPr>
          <p:grpSpPr>
            <a:xfrm rot="-1048912">
              <a:off x="8302259" y="1246934"/>
              <a:ext cx="257037" cy="278276"/>
              <a:chOff x="7261220" y="1635355"/>
              <a:chExt cx="257040" cy="278280"/>
            </a:xfrm>
          </p:grpSpPr>
          <p:sp>
            <p:nvSpPr>
              <p:cNvPr id="454" name="Google Shape;454;p22"/>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5" name="Google Shape;455;p22"/>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56" name="Google Shape;456;p22"/>
            <p:cNvGrpSpPr/>
            <p:nvPr/>
          </p:nvGrpSpPr>
          <p:grpSpPr>
            <a:xfrm>
              <a:off x="7291109" y="2293211"/>
              <a:ext cx="1331280" cy="1555560"/>
              <a:chOff x="7498200" y="1571140"/>
              <a:chExt cx="1331280" cy="1555560"/>
            </a:xfrm>
          </p:grpSpPr>
          <p:sp>
            <p:nvSpPr>
              <p:cNvPr id="457" name="Google Shape;457;p22"/>
              <p:cNvSpPr/>
              <p:nvPr/>
            </p:nvSpPr>
            <p:spPr>
              <a:xfrm>
                <a:off x="7498200" y="1571140"/>
                <a:ext cx="1331280" cy="1144800"/>
              </a:xfrm>
              <a:custGeom>
                <a:rect b="b" l="l" r="r" t="t"/>
                <a:pathLst>
                  <a:path extrusionOk="0" h="3180" w="3698">
                    <a:moveTo>
                      <a:pt x="3607" y="2588"/>
                    </a:moveTo>
                    <a:lnTo>
                      <a:pt x="3607" y="2588"/>
                    </a:lnTo>
                    <a:cubicBezTo>
                      <a:pt x="3545" y="2777"/>
                      <a:pt x="3380" y="2928"/>
                      <a:pt x="3186" y="2972"/>
                    </a:cubicBezTo>
                    <a:cubicBezTo>
                      <a:pt x="2993" y="3016"/>
                      <a:pt x="2830" y="2926"/>
                      <a:pt x="2694" y="2783"/>
                    </a:cubicBezTo>
                    <a:cubicBezTo>
                      <a:pt x="2652" y="2965"/>
                      <a:pt x="2502" y="3118"/>
                      <a:pt x="2322" y="3164"/>
                    </a:cubicBezTo>
                    <a:cubicBezTo>
                      <a:pt x="2141" y="3211"/>
                      <a:pt x="1995" y="3152"/>
                      <a:pt x="1871" y="3012"/>
                    </a:cubicBezTo>
                    <a:cubicBezTo>
                      <a:pt x="1726" y="3156"/>
                      <a:pt x="1497" y="3208"/>
                      <a:pt x="1304" y="3141"/>
                    </a:cubicBezTo>
                    <a:cubicBezTo>
                      <a:pt x="1109" y="3075"/>
                      <a:pt x="994" y="2895"/>
                      <a:pt x="967" y="2692"/>
                    </a:cubicBezTo>
                    <a:cubicBezTo>
                      <a:pt x="748" y="2789"/>
                      <a:pt x="470" y="2729"/>
                      <a:pt x="308" y="2553"/>
                    </a:cubicBezTo>
                    <a:cubicBezTo>
                      <a:pt x="146" y="2375"/>
                      <a:pt x="113" y="2092"/>
                      <a:pt x="229" y="1883"/>
                    </a:cubicBezTo>
                    <a:cubicBezTo>
                      <a:pt x="218" y="1873"/>
                      <a:pt x="208" y="1864"/>
                      <a:pt x="198" y="1854"/>
                    </a:cubicBezTo>
                    <a:cubicBezTo>
                      <a:pt x="28" y="1687"/>
                      <a:pt x="-40" y="1440"/>
                      <a:pt x="23" y="1210"/>
                    </a:cubicBezTo>
                    <a:cubicBezTo>
                      <a:pt x="93" y="957"/>
                      <a:pt x="311" y="767"/>
                      <a:pt x="574" y="732"/>
                    </a:cubicBezTo>
                    <a:cubicBezTo>
                      <a:pt x="576" y="453"/>
                      <a:pt x="788" y="208"/>
                      <a:pt x="1042" y="92"/>
                    </a:cubicBezTo>
                    <a:cubicBezTo>
                      <a:pt x="1407" y="-76"/>
                      <a:pt x="1868" y="-9"/>
                      <a:pt x="2171" y="255"/>
                    </a:cubicBezTo>
                    <a:cubicBezTo>
                      <a:pt x="2314" y="379"/>
                      <a:pt x="2462" y="546"/>
                      <a:pt x="2372" y="713"/>
                    </a:cubicBezTo>
                    <a:cubicBezTo>
                      <a:pt x="2609" y="622"/>
                      <a:pt x="2898" y="689"/>
                      <a:pt x="3070" y="876"/>
                    </a:cubicBezTo>
                    <a:cubicBezTo>
                      <a:pt x="3243" y="1061"/>
                      <a:pt x="3290" y="1354"/>
                      <a:pt x="3183" y="1584"/>
                    </a:cubicBezTo>
                    <a:cubicBezTo>
                      <a:pt x="3331" y="1511"/>
                      <a:pt x="3532" y="1587"/>
                      <a:pt x="3599" y="1737"/>
                    </a:cubicBezTo>
                    <a:cubicBezTo>
                      <a:pt x="3603" y="1745"/>
                      <a:pt x="3607" y="1754"/>
                      <a:pt x="3609" y="1762"/>
                    </a:cubicBezTo>
                    <a:cubicBezTo>
                      <a:pt x="3655" y="1900"/>
                      <a:pt x="3580" y="2062"/>
                      <a:pt x="3455" y="2130"/>
                    </a:cubicBezTo>
                    <a:cubicBezTo>
                      <a:pt x="3537" y="2113"/>
                      <a:pt x="3614" y="2139"/>
                      <a:pt x="3659" y="2222"/>
                    </a:cubicBezTo>
                    <a:cubicBezTo>
                      <a:pt x="3720" y="2331"/>
                      <a:pt x="3713" y="2524"/>
                      <a:pt x="3607" y="258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8" name="Google Shape;458;p22"/>
              <p:cNvSpPr/>
              <p:nvPr/>
            </p:nvSpPr>
            <p:spPr>
              <a:xfrm>
                <a:off x="8636160" y="2179180"/>
                <a:ext cx="110880" cy="109800"/>
              </a:xfrm>
              <a:custGeom>
                <a:rect b="b" l="l" r="r" t="t"/>
                <a:pathLst>
                  <a:path extrusionOk="0" h="305" w="308">
                    <a:moveTo>
                      <a:pt x="129" y="0"/>
                    </a:moveTo>
                    <a:lnTo>
                      <a:pt x="129" y="0"/>
                    </a:lnTo>
                    <a:cubicBezTo>
                      <a:pt x="57" y="-1"/>
                      <a:pt x="0" y="77"/>
                      <a:pt x="0" y="177"/>
                    </a:cubicBezTo>
                    <a:cubicBezTo>
                      <a:pt x="0" y="248"/>
                      <a:pt x="61" y="304"/>
                      <a:pt x="137" y="305"/>
                    </a:cubicBezTo>
                    <a:cubicBezTo>
                      <a:pt x="216" y="306"/>
                      <a:pt x="306" y="234"/>
                      <a:pt x="307" y="170"/>
                    </a:cubicBezTo>
                    <a:cubicBezTo>
                      <a:pt x="322" y="96"/>
                      <a:pt x="193" y="2"/>
                      <a:pt x="129"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9" name="Google Shape;459;p22"/>
              <p:cNvSpPr/>
              <p:nvPr/>
            </p:nvSpPr>
            <p:spPr>
              <a:xfrm>
                <a:off x="8119560" y="1832860"/>
                <a:ext cx="84960" cy="101520"/>
              </a:xfrm>
              <a:custGeom>
                <a:rect b="b" l="l" r="r" t="t"/>
                <a:pathLst>
                  <a:path extrusionOk="0" h="282" w="236">
                    <a:moveTo>
                      <a:pt x="120" y="0"/>
                    </a:moveTo>
                    <a:lnTo>
                      <a:pt x="120" y="0"/>
                    </a:lnTo>
                    <a:cubicBezTo>
                      <a:pt x="44" y="-2"/>
                      <a:pt x="11" y="39"/>
                      <a:pt x="0" y="161"/>
                    </a:cubicBezTo>
                    <a:cubicBezTo>
                      <a:pt x="-1" y="237"/>
                      <a:pt x="43" y="281"/>
                      <a:pt x="120" y="282"/>
                    </a:cubicBezTo>
                    <a:cubicBezTo>
                      <a:pt x="181" y="282"/>
                      <a:pt x="239" y="226"/>
                      <a:pt x="236" y="164"/>
                    </a:cubicBezTo>
                    <a:cubicBezTo>
                      <a:pt x="229" y="32"/>
                      <a:pt x="202" y="2"/>
                      <a:pt x="120"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0" name="Google Shape;460;p22"/>
              <p:cNvSpPr/>
              <p:nvPr/>
            </p:nvSpPr>
            <p:spPr>
              <a:xfrm>
                <a:off x="8339520" y="1884700"/>
                <a:ext cx="78120" cy="113760"/>
              </a:xfrm>
              <a:custGeom>
                <a:rect b="b" l="l" r="r" t="t"/>
                <a:pathLst>
                  <a:path extrusionOk="0" h="316" w="217">
                    <a:moveTo>
                      <a:pt x="217" y="153"/>
                    </a:moveTo>
                    <a:lnTo>
                      <a:pt x="217" y="153"/>
                    </a:lnTo>
                    <a:cubicBezTo>
                      <a:pt x="213" y="134"/>
                      <a:pt x="204" y="105"/>
                      <a:pt x="198" y="77"/>
                    </a:cubicBezTo>
                    <a:cubicBezTo>
                      <a:pt x="188" y="31"/>
                      <a:pt x="163" y="2"/>
                      <a:pt x="115" y="0"/>
                    </a:cubicBezTo>
                    <a:cubicBezTo>
                      <a:pt x="76" y="-2"/>
                      <a:pt x="27" y="29"/>
                      <a:pt x="14" y="71"/>
                    </a:cubicBezTo>
                    <a:cubicBezTo>
                      <a:pt x="-9" y="137"/>
                      <a:pt x="-1" y="202"/>
                      <a:pt x="20" y="265"/>
                    </a:cubicBezTo>
                    <a:cubicBezTo>
                      <a:pt x="34" y="305"/>
                      <a:pt x="77" y="325"/>
                      <a:pt x="111" y="313"/>
                    </a:cubicBezTo>
                    <a:cubicBezTo>
                      <a:pt x="169" y="294"/>
                      <a:pt x="218" y="224"/>
                      <a:pt x="217" y="15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1" name="Google Shape;461;p22"/>
              <p:cNvSpPr/>
              <p:nvPr/>
            </p:nvSpPr>
            <p:spPr>
              <a:xfrm>
                <a:off x="7834800" y="1731340"/>
                <a:ext cx="82800" cy="92880"/>
              </a:xfrm>
              <a:custGeom>
                <a:rect b="b" l="l" r="r" t="t"/>
                <a:pathLst>
                  <a:path extrusionOk="0" h="258" w="230">
                    <a:moveTo>
                      <a:pt x="187" y="18"/>
                    </a:moveTo>
                    <a:lnTo>
                      <a:pt x="187" y="18"/>
                    </a:lnTo>
                    <a:cubicBezTo>
                      <a:pt x="140" y="-6"/>
                      <a:pt x="93" y="-8"/>
                      <a:pt x="47" y="20"/>
                    </a:cubicBezTo>
                    <a:cubicBezTo>
                      <a:pt x="2" y="47"/>
                      <a:pt x="-15" y="128"/>
                      <a:pt x="13" y="192"/>
                    </a:cubicBezTo>
                    <a:cubicBezTo>
                      <a:pt x="23" y="213"/>
                      <a:pt x="41" y="237"/>
                      <a:pt x="61" y="245"/>
                    </a:cubicBezTo>
                    <a:cubicBezTo>
                      <a:pt x="153" y="283"/>
                      <a:pt x="239" y="238"/>
                      <a:pt x="229" y="134"/>
                    </a:cubicBezTo>
                    <a:cubicBezTo>
                      <a:pt x="228" y="88"/>
                      <a:pt x="233" y="42"/>
                      <a:pt x="187" y="1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2" name="Google Shape;462;p22"/>
              <p:cNvSpPr/>
              <p:nvPr/>
            </p:nvSpPr>
            <p:spPr>
              <a:xfrm>
                <a:off x="7652640" y="2008540"/>
                <a:ext cx="79200" cy="94680"/>
              </a:xfrm>
              <a:custGeom>
                <a:rect b="b" l="l" r="r" t="t"/>
                <a:pathLst>
                  <a:path extrusionOk="0" h="263" w="220">
                    <a:moveTo>
                      <a:pt x="112" y="0"/>
                    </a:moveTo>
                    <a:lnTo>
                      <a:pt x="112" y="0"/>
                    </a:lnTo>
                    <a:cubicBezTo>
                      <a:pt x="45" y="-2"/>
                      <a:pt x="1" y="48"/>
                      <a:pt x="0" y="129"/>
                    </a:cubicBezTo>
                    <a:cubicBezTo>
                      <a:pt x="-1" y="211"/>
                      <a:pt x="39" y="261"/>
                      <a:pt x="108" y="263"/>
                    </a:cubicBezTo>
                    <a:cubicBezTo>
                      <a:pt x="178" y="265"/>
                      <a:pt x="219" y="217"/>
                      <a:pt x="220" y="134"/>
                    </a:cubicBezTo>
                    <a:cubicBezTo>
                      <a:pt x="221" y="43"/>
                      <a:pt x="187" y="1"/>
                      <a:pt x="112"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3" name="Google Shape;463;p22"/>
              <p:cNvSpPr/>
              <p:nvPr/>
            </p:nvSpPr>
            <p:spPr>
              <a:xfrm>
                <a:off x="7945320" y="2297980"/>
                <a:ext cx="82800" cy="88200"/>
              </a:xfrm>
              <a:custGeom>
                <a:rect b="b" l="l" r="r" t="t"/>
                <a:pathLst>
                  <a:path extrusionOk="0" h="245" w="230">
                    <a:moveTo>
                      <a:pt x="116" y="0"/>
                    </a:moveTo>
                    <a:lnTo>
                      <a:pt x="116" y="0"/>
                    </a:lnTo>
                    <a:cubicBezTo>
                      <a:pt x="47" y="-1"/>
                      <a:pt x="1" y="50"/>
                      <a:pt x="0" y="124"/>
                    </a:cubicBezTo>
                    <a:cubicBezTo>
                      <a:pt x="0" y="187"/>
                      <a:pt x="39" y="245"/>
                      <a:pt x="81" y="245"/>
                    </a:cubicBezTo>
                    <a:cubicBezTo>
                      <a:pt x="183" y="246"/>
                      <a:pt x="230" y="165"/>
                      <a:pt x="230" y="105"/>
                    </a:cubicBezTo>
                    <a:cubicBezTo>
                      <a:pt x="230" y="26"/>
                      <a:pt x="204" y="0"/>
                      <a:pt x="116"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22"/>
              <p:cNvSpPr/>
              <p:nvPr/>
            </p:nvSpPr>
            <p:spPr>
              <a:xfrm>
                <a:off x="8086080" y="2035180"/>
                <a:ext cx="82080" cy="88200"/>
              </a:xfrm>
              <a:custGeom>
                <a:rect b="b" l="l" r="r" t="t"/>
                <a:pathLst>
                  <a:path extrusionOk="0" h="245" w="228">
                    <a:moveTo>
                      <a:pt x="101" y="0"/>
                    </a:moveTo>
                    <a:lnTo>
                      <a:pt x="101" y="0"/>
                    </a:lnTo>
                    <a:cubicBezTo>
                      <a:pt x="47" y="0"/>
                      <a:pt x="-1" y="62"/>
                      <a:pt x="0" y="129"/>
                    </a:cubicBezTo>
                    <a:cubicBezTo>
                      <a:pt x="2" y="201"/>
                      <a:pt x="64" y="240"/>
                      <a:pt x="127" y="245"/>
                    </a:cubicBezTo>
                    <a:cubicBezTo>
                      <a:pt x="185" y="248"/>
                      <a:pt x="228" y="189"/>
                      <a:pt x="228" y="115"/>
                    </a:cubicBezTo>
                    <a:cubicBezTo>
                      <a:pt x="227" y="27"/>
                      <a:pt x="198" y="1"/>
                      <a:pt x="101"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22"/>
              <p:cNvSpPr/>
              <p:nvPr/>
            </p:nvSpPr>
            <p:spPr>
              <a:xfrm>
                <a:off x="8389920" y="2141020"/>
                <a:ext cx="77040" cy="87840"/>
              </a:xfrm>
              <a:custGeom>
                <a:rect b="b" l="l" r="r" t="t"/>
                <a:pathLst>
                  <a:path extrusionOk="0" h="244" w="214">
                    <a:moveTo>
                      <a:pt x="154" y="13"/>
                    </a:moveTo>
                    <a:lnTo>
                      <a:pt x="154" y="13"/>
                    </a:lnTo>
                    <a:cubicBezTo>
                      <a:pt x="101" y="-15"/>
                      <a:pt x="42" y="7"/>
                      <a:pt x="17" y="48"/>
                    </a:cubicBezTo>
                    <a:cubicBezTo>
                      <a:pt x="-14" y="99"/>
                      <a:pt x="-1" y="181"/>
                      <a:pt x="45" y="217"/>
                    </a:cubicBezTo>
                    <a:cubicBezTo>
                      <a:pt x="74" y="241"/>
                      <a:pt x="113" y="259"/>
                      <a:pt x="143" y="224"/>
                    </a:cubicBezTo>
                    <a:cubicBezTo>
                      <a:pt x="171" y="191"/>
                      <a:pt x="187" y="148"/>
                      <a:pt x="214" y="101"/>
                    </a:cubicBezTo>
                    <a:cubicBezTo>
                      <a:pt x="192" y="67"/>
                      <a:pt x="180" y="26"/>
                      <a:pt x="154" y="13"/>
                    </a:cubicBezTo>
                    <a:close/>
                  </a:path>
                </a:pathLst>
              </a:custGeom>
              <a:solidFill>
                <a:schemeClr val="lt2"/>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6" name="Google Shape;466;p22"/>
              <p:cNvSpPr/>
              <p:nvPr/>
            </p:nvSpPr>
            <p:spPr>
              <a:xfrm>
                <a:off x="8491440" y="2417500"/>
                <a:ext cx="67320" cy="83520"/>
              </a:xfrm>
              <a:custGeom>
                <a:rect b="b" l="l" r="r" t="t"/>
                <a:pathLst>
                  <a:path extrusionOk="0" h="232" w="187">
                    <a:moveTo>
                      <a:pt x="88" y="0"/>
                    </a:moveTo>
                    <a:lnTo>
                      <a:pt x="88" y="0"/>
                    </a:lnTo>
                    <a:cubicBezTo>
                      <a:pt x="40" y="0"/>
                      <a:pt x="-1" y="55"/>
                      <a:pt x="0" y="116"/>
                    </a:cubicBezTo>
                    <a:cubicBezTo>
                      <a:pt x="2" y="174"/>
                      <a:pt x="51" y="231"/>
                      <a:pt x="99" y="232"/>
                    </a:cubicBezTo>
                    <a:cubicBezTo>
                      <a:pt x="147" y="232"/>
                      <a:pt x="187" y="173"/>
                      <a:pt x="187" y="99"/>
                    </a:cubicBezTo>
                    <a:cubicBezTo>
                      <a:pt x="187" y="35"/>
                      <a:pt x="151" y="-1"/>
                      <a:pt x="88" y="0"/>
                    </a:cubicBezTo>
                    <a:close/>
                  </a:path>
                </a:pathLst>
              </a:custGeom>
              <a:solidFill>
                <a:schemeClr val="l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7" name="Google Shape;467;p22"/>
              <p:cNvSpPr/>
              <p:nvPr/>
            </p:nvSpPr>
            <p:spPr>
              <a:xfrm>
                <a:off x="7661280" y="1943380"/>
                <a:ext cx="1164600" cy="1183320"/>
              </a:xfrm>
              <a:custGeom>
                <a:rect b="b" l="l" r="r" t="t"/>
                <a:pathLst>
                  <a:path extrusionOk="0" h="3287" w="3235">
                    <a:moveTo>
                      <a:pt x="3235" y="1142"/>
                    </a:moveTo>
                    <a:lnTo>
                      <a:pt x="3235" y="1142"/>
                    </a:lnTo>
                    <a:cubicBezTo>
                      <a:pt x="3237" y="1173"/>
                      <a:pt x="3219" y="1188"/>
                      <a:pt x="3190" y="1194"/>
                    </a:cubicBezTo>
                    <a:cubicBezTo>
                      <a:pt x="3153" y="1200"/>
                      <a:pt x="3114" y="1204"/>
                      <a:pt x="3079" y="1217"/>
                    </a:cubicBezTo>
                    <a:cubicBezTo>
                      <a:pt x="2975" y="1254"/>
                      <a:pt x="2874" y="1295"/>
                      <a:pt x="2771" y="1336"/>
                    </a:cubicBezTo>
                    <a:cubicBezTo>
                      <a:pt x="2760" y="1340"/>
                      <a:pt x="2750" y="1350"/>
                      <a:pt x="2744" y="1361"/>
                    </a:cubicBezTo>
                    <a:cubicBezTo>
                      <a:pt x="2741" y="1365"/>
                      <a:pt x="2750" y="1384"/>
                      <a:pt x="2753" y="1384"/>
                    </a:cubicBezTo>
                    <a:cubicBezTo>
                      <a:pt x="2847" y="1385"/>
                      <a:pt x="2941" y="1387"/>
                      <a:pt x="3035" y="1384"/>
                    </a:cubicBezTo>
                    <a:cubicBezTo>
                      <a:pt x="3063" y="1383"/>
                      <a:pt x="3089" y="1366"/>
                      <a:pt x="3118" y="1362"/>
                    </a:cubicBezTo>
                    <a:cubicBezTo>
                      <a:pt x="3133" y="1360"/>
                      <a:pt x="3150" y="1368"/>
                      <a:pt x="3166" y="1372"/>
                    </a:cubicBezTo>
                    <a:cubicBezTo>
                      <a:pt x="3159" y="1389"/>
                      <a:pt x="3158" y="1417"/>
                      <a:pt x="3146" y="1422"/>
                    </a:cubicBezTo>
                    <a:cubicBezTo>
                      <a:pt x="3096" y="1445"/>
                      <a:pt x="3044" y="1474"/>
                      <a:pt x="2990" y="1476"/>
                    </a:cubicBezTo>
                    <a:cubicBezTo>
                      <a:pt x="2895" y="1481"/>
                      <a:pt x="2799" y="1467"/>
                      <a:pt x="2703" y="1467"/>
                    </a:cubicBezTo>
                    <a:cubicBezTo>
                      <a:pt x="2667" y="1467"/>
                      <a:pt x="2619" y="1473"/>
                      <a:pt x="2595" y="1495"/>
                    </a:cubicBezTo>
                    <a:cubicBezTo>
                      <a:pt x="2544" y="1545"/>
                      <a:pt x="2484" y="1566"/>
                      <a:pt x="2418" y="1586"/>
                    </a:cubicBezTo>
                    <a:cubicBezTo>
                      <a:pt x="2412" y="1589"/>
                      <a:pt x="2406" y="1591"/>
                      <a:pt x="2399" y="1593"/>
                    </a:cubicBezTo>
                    <a:cubicBezTo>
                      <a:pt x="2348" y="1611"/>
                      <a:pt x="2300" y="1637"/>
                      <a:pt x="2248" y="1652"/>
                    </a:cubicBezTo>
                    <a:cubicBezTo>
                      <a:pt x="2155" y="1678"/>
                      <a:pt x="2063" y="1707"/>
                      <a:pt x="1965" y="1713"/>
                    </a:cubicBezTo>
                    <a:cubicBezTo>
                      <a:pt x="1916" y="1716"/>
                      <a:pt x="1864" y="1733"/>
                      <a:pt x="1822" y="1757"/>
                    </a:cubicBezTo>
                    <a:cubicBezTo>
                      <a:pt x="1789" y="1777"/>
                      <a:pt x="1766" y="1817"/>
                      <a:pt x="1745" y="1852"/>
                    </a:cubicBezTo>
                    <a:cubicBezTo>
                      <a:pt x="1705" y="1917"/>
                      <a:pt x="1668" y="1984"/>
                      <a:pt x="1631" y="2050"/>
                    </a:cubicBezTo>
                    <a:cubicBezTo>
                      <a:pt x="1620" y="2069"/>
                      <a:pt x="1609" y="2088"/>
                      <a:pt x="1599" y="2106"/>
                    </a:cubicBezTo>
                    <a:cubicBezTo>
                      <a:pt x="1558" y="2176"/>
                      <a:pt x="1503" y="2231"/>
                      <a:pt x="1434" y="2275"/>
                    </a:cubicBezTo>
                    <a:cubicBezTo>
                      <a:pt x="1362" y="2319"/>
                      <a:pt x="1299" y="2374"/>
                      <a:pt x="1271" y="2458"/>
                    </a:cubicBezTo>
                    <a:cubicBezTo>
                      <a:pt x="1265" y="2477"/>
                      <a:pt x="1259" y="2497"/>
                      <a:pt x="1261" y="2516"/>
                    </a:cubicBezTo>
                    <a:cubicBezTo>
                      <a:pt x="1283" y="2712"/>
                      <a:pt x="1295" y="2910"/>
                      <a:pt x="1347" y="3102"/>
                    </a:cubicBezTo>
                    <a:cubicBezTo>
                      <a:pt x="1357" y="3138"/>
                      <a:pt x="1345" y="3185"/>
                      <a:pt x="1331" y="3222"/>
                    </a:cubicBezTo>
                    <a:cubicBezTo>
                      <a:pt x="1323" y="3240"/>
                      <a:pt x="1287" y="3252"/>
                      <a:pt x="1262" y="3257"/>
                    </a:cubicBezTo>
                    <a:cubicBezTo>
                      <a:pt x="1185" y="3269"/>
                      <a:pt x="1106" y="3273"/>
                      <a:pt x="1028" y="3286"/>
                    </a:cubicBezTo>
                    <a:cubicBezTo>
                      <a:pt x="974" y="3296"/>
                      <a:pt x="953" y="3257"/>
                      <a:pt x="926" y="3227"/>
                    </a:cubicBezTo>
                    <a:cubicBezTo>
                      <a:pt x="898" y="3195"/>
                      <a:pt x="898" y="3154"/>
                      <a:pt x="921" y="3116"/>
                    </a:cubicBezTo>
                    <a:cubicBezTo>
                      <a:pt x="972" y="3030"/>
                      <a:pt x="1005" y="2940"/>
                      <a:pt x="1001" y="2838"/>
                    </a:cubicBezTo>
                    <a:cubicBezTo>
                      <a:pt x="1000" y="2806"/>
                      <a:pt x="1008" y="2773"/>
                      <a:pt x="1010" y="2740"/>
                    </a:cubicBezTo>
                    <a:cubicBezTo>
                      <a:pt x="1020" y="2609"/>
                      <a:pt x="1031" y="2477"/>
                      <a:pt x="1038" y="2345"/>
                    </a:cubicBezTo>
                    <a:cubicBezTo>
                      <a:pt x="1039" y="2321"/>
                      <a:pt x="1039" y="2297"/>
                      <a:pt x="1035" y="2275"/>
                    </a:cubicBezTo>
                    <a:cubicBezTo>
                      <a:pt x="1025" y="2196"/>
                      <a:pt x="992" y="2123"/>
                      <a:pt x="949" y="2053"/>
                    </a:cubicBezTo>
                    <a:cubicBezTo>
                      <a:pt x="911" y="1990"/>
                      <a:pt x="873" y="1927"/>
                      <a:pt x="829" y="1866"/>
                    </a:cubicBezTo>
                    <a:cubicBezTo>
                      <a:pt x="812" y="1840"/>
                      <a:pt x="787" y="1815"/>
                      <a:pt x="759" y="1801"/>
                    </a:cubicBezTo>
                    <a:cubicBezTo>
                      <a:pt x="643" y="1746"/>
                      <a:pt x="616" y="1640"/>
                      <a:pt x="611" y="1532"/>
                    </a:cubicBezTo>
                    <a:cubicBezTo>
                      <a:pt x="608" y="1432"/>
                      <a:pt x="628" y="1331"/>
                      <a:pt x="643" y="1230"/>
                    </a:cubicBezTo>
                    <a:cubicBezTo>
                      <a:pt x="650" y="1178"/>
                      <a:pt x="641" y="1158"/>
                      <a:pt x="588" y="1156"/>
                    </a:cubicBezTo>
                    <a:cubicBezTo>
                      <a:pt x="495" y="1152"/>
                      <a:pt x="402" y="1149"/>
                      <a:pt x="309" y="1152"/>
                    </a:cubicBezTo>
                    <a:cubicBezTo>
                      <a:pt x="223" y="1155"/>
                      <a:pt x="148" y="1132"/>
                      <a:pt x="89" y="1068"/>
                    </a:cubicBezTo>
                    <a:cubicBezTo>
                      <a:pt x="60" y="1038"/>
                      <a:pt x="32" y="1007"/>
                      <a:pt x="10" y="972"/>
                    </a:cubicBezTo>
                    <a:cubicBezTo>
                      <a:pt x="1" y="957"/>
                      <a:pt x="-4" y="926"/>
                      <a:pt x="5" y="914"/>
                    </a:cubicBezTo>
                    <a:cubicBezTo>
                      <a:pt x="21" y="889"/>
                      <a:pt x="44" y="906"/>
                      <a:pt x="60" y="921"/>
                    </a:cubicBezTo>
                    <a:cubicBezTo>
                      <a:pt x="76" y="934"/>
                      <a:pt x="93" y="946"/>
                      <a:pt x="104" y="961"/>
                    </a:cubicBezTo>
                    <a:cubicBezTo>
                      <a:pt x="145" y="1026"/>
                      <a:pt x="204" y="1049"/>
                      <a:pt x="279" y="1051"/>
                    </a:cubicBezTo>
                    <a:cubicBezTo>
                      <a:pt x="391" y="1052"/>
                      <a:pt x="502" y="1056"/>
                      <a:pt x="613" y="1059"/>
                    </a:cubicBezTo>
                    <a:cubicBezTo>
                      <a:pt x="625" y="1060"/>
                      <a:pt x="637" y="1055"/>
                      <a:pt x="650" y="1053"/>
                    </a:cubicBezTo>
                    <a:cubicBezTo>
                      <a:pt x="646" y="1040"/>
                      <a:pt x="644" y="1026"/>
                      <a:pt x="637" y="1015"/>
                    </a:cubicBezTo>
                    <a:cubicBezTo>
                      <a:pt x="569" y="908"/>
                      <a:pt x="495" y="805"/>
                      <a:pt x="434" y="696"/>
                    </a:cubicBezTo>
                    <a:cubicBezTo>
                      <a:pt x="401" y="635"/>
                      <a:pt x="382" y="564"/>
                      <a:pt x="367" y="496"/>
                    </a:cubicBezTo>
                    <a:cubicBezTo>
                      <a:pt x="350" y="426"/>
                      <a:pt x="346" y="352"/>
                      <a:pt x="337" y="281"/>
                    </a:cubicBezTo>
                    <a:cubicBezTo>
                      <a:pt x="337" y="277"/>
                      <a:pt x="335" y="273"/>
                      <a:pt x="337" y="270"/>
                    </a:cubicBezTo>
                    <a:cubicBezTo>
                      <a:pt x="345" y="250"/>
                      <a:pt x="354" y="231"/>
                      <a:pt x="362" y="211"/>
                    </a:cubicBezTo>
                    <a:cubicBezTo>
                      <a:pt x="372" y="229"/>
                      <a:pt x="386" y="246"/>
                      <a:pt x="390" y="266"/>
                    </a:cubicBezTo>
                    <a:cubicBezTo>
                      <a:pt x="409" y="374"/>
                      <a:pt x="418" y="486"/>
                      <a:pt x="473" y="585"/>
                    </a:cubicBezTo>
                    <a:cubicBezTo>
                      <a:pt x="489" y="613"/>
                      <a:pt x="510" y="637"/>
                      <a:pt x="529" y="663"/>
                    </a:cubicBezTo>
                    <a:cubicBezTo>
                      <a:pt x="583" y="736"/>
                      <a:pt x="638" y="810"/>
                      <a:pt x="693" y="883"/>
                    </a:cubicBezTo>
                    <a:cubicBezTo>
                      <a:pt x="699" y="891"/>
                      <a:pt x="705" y="900"/>
                      <a:pt x="711" y="908"/>
                    </a:cubicBezTo>
                    <a:cubicBezTo>
                      <a:pt x="714" y="898"/>
                      <a:pt x="718" y="888"/>
                      <a:pt x="720" y="878"/>
                    </a:cubicBezTo>
                    <a:cubicBezTo>
                      <a:pt x="731" y="814"/>
                      <a:pt x="745" y="750"/>
                      <a:pt x="753" y="685"/>
                    </a:cubicBezTo>
                    <a:cubicBezTo>
                      <a:pt x="759" y="634"/>
                      <a:pt x="724" y="597"/>
                      <a:pt x="694" y="561"/>
                    </a:cubicBezTo>
                    <a:cubicBezTo>
                      <a:pt x="598" y="447"/>
                      <a:pt x="552" y="318"/>
                      <a:pt x="567" y="170"/>
                    </a:cubicBezTo>
                    <a:cubicBezTo>
                      <a:pt x="570" y="142"/>
                      <a:pt x="583" y="115"/>
                      <a:pt x="594" y="88"/>
                    </a:cubicBezTo>
                    <a:cubicBezTo>
                      <a:pt x="597" y="81"/>
                      <a:pt x="610" y="78"/>
                      <a:pt x="619" y="72"/>
                    </a:cubicBezTo>
                    <a:cubicBezTo>
                      <a:pt x="624" y="83"/>
                      <a:pt x="632" y="93"/>
                      <a:pt x="634" y="104"/>
                    </a:cubicBezTo>
                    <a:cubicBezTo>
                      <a:pt x="634" y="115"/>
                      <a:pt x="628" y="128"/>
                      <a:pt x="625" y="140"/>
                    </a:cubicBezTo>
                    <a:cubicBezTo>
                      <a:pt x="602" y="217"/>
                      <a:pt x="606" y="291"/>
                      <a:pt x="649" y="361"/>
                    </a:cubicBezTo>
                    <a:cubicBezTo>
                      <a:pt x="676" y="403"/>
                      <a:pt x="707" y="442"/>
                      <a:pt x="737" y="483"/>
                    </a:cubicBezTo>
                    <a:cubicBezTo>
                      <a:pt x="755" y="508"/>
                      <a:pt x="774" y="515"/>
                      <a:pt x="785" y="479"/>
                    </a:cubicBezTo>
                    <a:cubicBezTo>
                      <a:pt x="799" y="431"/>
                      <a:pt x="815" y="383"/>
                      <a:pt x="823" y="333"/>
                    </a:cubicBezTo>
                    <a:cubicBezTo>
                      <a:pt x="829" y="291"/>
                      <a:pt x="824" y="246"/>
                      <a:pt x="824" y="203"/>
                    </a:cubicBezTo>
                    <a:lnTo>
                      <a:pt x="824" y="203"/>
                    </a:lnTo>
                    <a:cubicBezTo>
                      <a:pt x="824" y="150"/>
                      <a:pt x="822" y="98"/>
                      <a:pt x="826" y="45"/>
                    </a:cubicBezTo>
                    <a:cubicBezTo>
                      <a:pt x="827" y="30"/>
                      <a:pt x="845" y="15"/>
                      <a:pt x="855" y="0"/>
                    </a:cubicBezTo>
                    <a:cubicBezTo>
                      <a:pt x="867" y="14"/>
                      <a:pt x="886" y="25"/>
                      <a:pt x="889" y="41"/>
                    </a:cubicBezTo>
                    <a:cubicBezTo>
                      <a:pt x="922" y="206"/>
                      <a:pt x="932" y="375"/>
                      <a:pt x="872" y="535"/>
                    </a:cubicBezTo>
                    <a:cubicBezTo>
                      <a:pt x="837" y="629"/>
                      <a:pt x="827" y="723"/>
                      <a:pt x="814" y="819"/>
                    </a:cubicBezTo>
                    <a:cubicBezTo>
                      <a:pt x="805" y="896"/>
                      <a:pt x="792" y="972"/>
                      <a:pt x="777" y="1049"/>
                    </a:cubicBezTo>
                    <a:cubicBezTo>
                      <a:pt x="770" y="1079"/>
                      <a:pt x="751" y="1108"/>
                      <a:pt x="744" y="1139"/>
                    </a:cubicBezTo>
                    <a:cubicBezTo>
                      <a:pt x="706" y="1291"/>
                      <a:pt x="715" y="1442"/>
                      <a:pt x="774" y="1586"/>
                    </a:cubicBezTo>
                    <a:cubicBezTo>
                      <a:pt x="788" y="1619"/>
                      <a:pt x="824" y="1648"/>
                      <a:pt x="858" y="1666"/>
                    </a:cubicBezTo>
                    <a:cubicBezTo>
                      <a:pt x="1017" y="1751"/>
                      <a:pt x="1099" y="1894"/>
                      <a:pt x="1159" y="2055"/>
                    </a:cubicBezTo>
                    <a:cubicBezTo>
                      <a:pt x="1169" y="2082"/>
                      <a:pt x="1181" y="2109"/>
                      <a:pt x="1192" y="2135"/>
                    </a:cubicBezTo>
                    <a:cubicBezTo>
                      <a:pt x="1212" y="2178"/>
                      <a:pt x="1231" y="2182"/>
                      <a:pt x="1265" y="2151"/>
                    </a:cubicBezTo>
                    <a:cubicBezTo>
                      <a:pt x="1308" y="2111"/>
                      <a:pt x="1356" y="2075"/>
                      <a:pt x="1388" y="2028"/>
                    </a:cubicBezTo>
                    <a:cubicBezTo>
                      <a:pt x="1417" y="1984"/>
                      <a:pt x="1426" y="1928"/>
                      <a:pt x="1449" y="1879"/>
                    </a:cubicBezTo>
                    <a:cubicBezTo>
                      <a:pt x="1498" y="1772"/>
                      <a:pt x="1495" y="1657"/>
                      <a:pt x="1502" y="1544"/>
                    </a:cubicBezTo>
                    <a:cubicBezTo>
                      <a:pt x="1502" y="1540"/>
                      <a:pt x="1502" y="1536"/>
                      <a:pt x="1503" y="1533"/>
                    </a:cubicBezTo>
                    <a:cubicBezTo>
                      <a:pt x="1548" y="1375"/>
                      <a:pt x="1481" y="1231"/>
                      <a:pt x="1450" y="1083"/>
                    </a:cubicBezTo>
                    <a:cubicBezTo>
                      <a:pt x="1441" y="1038"/>
                      <a:pt x="1435" y="993"/>
                      <a:pt x="1425" y="949"/>
                    </a:cubicBezTo>
                    <a:cubicBezTo>
                      <a:pt x="1419" y="921"/>
                      <a:pt x="1417" y="887"/>
                      <a:pt x="1400" y="867"/>
                    </a:cubicBezTo>
                    <a:cubicBezTo>
                      <a:pt x="1336" y="787"/>
                      <a:pt x="1325" y="691"/>
                      <a:pt x="1320" y="595"/>
                    </a:cubicBezTo>
                    <a:cubicBezTo>
                      <a:pt x="1317" y="542"/>
                      <a:pt x="1329" y="488"/>
                      <a:pt x="1336" y="433"/>
                    </a:cubicBezTo>
                    <a:cubicBezTo>
                      <a:pt x="1337" y="426"/>
                      <a:pt x="1345" y="420"/>
                      <a:pt x="1350" y="413"/>
                    </a:cubicBezTo>
                    <a:cubicBezTo>
                      <a:pt x="1356" y="421"/>
                      <a:pt x="1365" y="428"/>
                      <a:pt x="1366" y="436"/>
                    </a:cubicBezTo>
                    <a:cubicBezTo>
                      <a:pt x="1372" y="494"/>
                      <a:pt x="1375" y="552"/>
                      <a:pt x="1380" y="610"/>
                    </a:cubicBezTo>
                    <a:cubicBezTo>
                      <a:pt x="1384" y="644"/>
                      <a:pt x="1389" y="678"/>
                      <a:pt x="1395" y="712"/>
                    </a:cubicBezTo>
                    <a:cubicBezTo>
                      <a:pt x="1396" y="718"/>
                      <a:pt x="1406" y="724"/>
                      <a:pt x="1412" y="731"/>
                    </a:cubicBezTo>
                    <a:cubicBezTo>
                      <a:pt x="1416" y="724"/>
                      <a:pt x="1422" y="717"/>
                      <a:pt x="1424" y="709"/>
                    </a:cubicBezTo>
                    <a:cubicBezTo>
                      <a:pt x="1471" y="575"/>
                      <a:pt x="1518" y="440"/>
                      <a:pt x="1562" y="305"/>
                    </a:cubicBezTo>
                    <a:cubicBezTo>
                      <a:pt x="1574" y="270"/>
                      <a:pt x="1578" y="234"/>
                      <a:pt x="1589" y="199"/>
                    </a:cubicBezTo>
                    <a:cubicBezTo>
                      <a:pt x="1593" y="188"/>
                      <a:pt x="1607" y="180"/>
                      <a:pt x="1617" y="171"/>
                    </a:cubicBezTo>
                    <a:cubicBezTo>
                      <a:pt x="1624" y="182"/>
                      <a:pt x="1636" y="193"/>
                      <a:pt x="1637" y="206"/>
                    </a:cubicBezTo>
                    <a:cubicBezTo>
                      <a:pt x="1640" y="225"/>
                      <a:pt x="1640" y="246"/>
                      <a:pt x="1636" y="265"/>
                    </a:cubicBezTo>
                    <a:cubicBezTo>
                      <a:pt x="1618" y="333"/>
                      <a:pt x="1601" y="402"/>
                      <a:pt x="1578" y="469"/>
                    </a:cubicBezTo>
                    <a:cubicBezTo>
                      <a:pt x="1546" y="566"/>
                      <a:pt x="1507" y="662"/>
                      <a:pt x="1472" y="759"/>
                    </a:cubicBezTo>
                    <a:cubicBezTo>
                      <a:pt x="1466" y="773"/>
                      <a:pt x="1462" y="791"/>
                      <a:pt x="1466" y="805"/>
                    </a:cubicBezTo>
                    <a:cubicBezTo>
                      <a:pt x="1509" y="949"/>
                      <a:pt x="1553" y="1093"/>
                      <a:pt x="1597" y="1236"/>
                    </a:cubicBezTo>
                    <a:cubicBezTo>
                      <a:pt x="1612" y="1286"/>
                      <a:pt x="1614" y="1285"/>
                      <a:pt x="1660" y="1261"/>
                    </a:cubicBezTo>
                    <a:cubicBezTo>
                      <a:pt x="1673" y="1254"/>
                      <a:pt x="1687" y="1250"/>
                      <a:pt x="1701" y="1248"/>
                    </a:cubicBezTo>
                    <a:cubicBezTo>
                      <a:pt x="1778" y="1237"/>
                      <a:pt x="1850" y="1209"/>
                      <a:pt x="1910" y="1162"/>
                    </a:cubicBezTo>
                    <a:cubicBezTo>
                      <a:pt x="1959" y="1123"/>
                      <a:pt x="1998" y="1068"/>
                      <a:pt x="2037" y="1016"/>
                    </a:cubicBezTo>
                    <a:cubicBezTo>
                      <a:pt x="2069" y="975"/>
                      <a:pt x="2093" y="928"/>
                      <a:pt x="2123" y="884"/>
                    </a:cubicBezTo>
                    <a:cubicBezTo>
                      <a:pt x="2130" y="875"/>
                      <a:pt x="2145" y="871"/>
                      <a:pt x="2156" y="864"/>
                    </a:cubicBezTo>
                    <a:cubicBezTo>
                      <a:pt x="2160" y="875"/>
                      <a:pt x="2168" y="888"/>
                      <a:pt x="2165" y="898"/>
                    </a:cubicBezTo>
                    <a:cubicBezTo>
                      <a:pt x="2160" y="923"/>
                      <a:pt x="2150" y="946"/>
                      <a:pt x="2141" y="969"/>
                    </a:cubicBezTo>
                    <a:cubicBezTo>
                      <a:pt x="2135" y="984"/>
                      <a:pt x="2128" y="998"/>
                      <a:pt x="2122" y="1012"/>
                    </a:cubicBezTo>
                    <a:cubicBezTo>
                      <a:pt x="2137" y="1009"/>
                      <a:pt x="2153" y="1007"/>
                      <a:pt x="2166" y="1001"/>
                    </a:cubicBezTo>
                    <a:cubicBezTo>
                      <a:pt x="2211" y="979"/>
                      <a:pt x="2256" y="955"/>
                      <a:pt x="2302" y="933"/>
                    </a:cubicBezTo>
                    <a:cubicBezTo>
                      <a:pt x="2312" y="929"/>
                      <a:pt x="2329" y="924"/>
                      <a:pt x="2336" y="929"/>
                    </a:cubicBezTo>
                    <a:cubicBezTo>
                      <a:pt x="2343" y="935"/>
                      <a:pt x="2347" y="951"/>
                      <a:pt x="2346" y="963"/>
                    </a:cubicBezTo>
                    <a:cubicBezTo>
                      <a:pt x="2340" y="1018"/>
                      <a:pt x="2294" y="1040"/>
                      <a:pt x="2252" y="1060"/>
                    </a:cubicBezTo>
                    <a:cubicBezTo>
                      <a:pt x="2189" y="1090"/>
                      <a:pt x="2122" y="1113"/>
                      <a:pt x="2058" y="1141"/>
                    </a:cubicBezTo>
                    <a:cubicBezTo>
                      <a:pt x="2044" y="1146"/>
                      <a:pt x="2029" y="1157"/>
                      <a:pt x="2020" y="1169"/>
                    </a:cubicBezTo>
                    <a:cubicBezTo>
                      <a:pt x="1942" y="1271"/>
                      <a:pt x="1831" y="1316"/>
                      <a:pt x="1711" y="1342"/>
                    </a:cubicBezTo>
                    <a:cubicBezTo>
                      <a:pt x="1677" y="1349"/>
                      <a:pt x="1653" y="1360"/>
                      <a:pt x="1648" y="1403"/>
                    </a:cubicBezTo>
                    <a:cubicBezTo>
                      <a:pt x="1642" y="1449"/>
                      <a:pt x="1625" y="1494"/>
                      <a:pt x="1612" y="1538"/>
                    </a:cubicBezTo>
                    <a:cubicBezTo>
                      <a:pt x="1588" y="1618"/>
                      <a:pt x="1579" y="1699"/>
                      <a:pt x="1585" y="1781"/>
                    </a:cubicBezTo>
                    <a:cubicBezTo>
                      <a:pt x="1585" y="1791"/>
                      <a:pt x="1588" y="1801"/>
                      <a:pt x="1591" y="1811"/>
                    </a:cubicBezTo>
                    <a:cubicBezTo>
                      <a:pt x="1600" y="1806"/>
                      <a:pt x="1611" y="1804"/>
                      <a:pt x="1618" y="1798"/>
                    </a:cubicBezTo>
                    <a:cubicBezTo>
                      <a:pt x="1640" y="1776"/>
                      <a:pt x="1660" y="1752"/>
                      <a:pt x="1684" y="1733"/>
                    </a:cubicBezTo>
                    <a:cubicBezTo>
                      <a:pt x="1757" y="1669"/>
                      <a:pt x="1836" y="1623"/>
                      <a:pt x="1937" y="1609"/>
                    </a:cubicBezTo>
                    <a:cubicBezTo>
                      <a:pt x="2060" y="1593"/>
                      <a:pt x="2181" y="1568"/>
                      <a:pt x="2296" y="1518"/>
                    </a:cubicBezTo>
                    <a:cubicBezTo>
                      <a:pt x="2361" y="1490"/>
                      <a:pt x="2431" y="1475"/>
                      <a:pt x="2493" y="1443"/>
                    </a:cubicBezTo>
                    <a:cubicBezTo>
                      <a:pt x="2549" y="1412"/>
                      <a:pt x="2601" y="1370"/>
                      <a:pt x="2646" y="1323"/>
                    </a:cubicBezTo>
                    <a:cubicBezTo>
                      <a:pt x="2698" y="1269"/>
                      <a:pt x="2740" y="1204"/>
                      <a:pt x="2788" y="1146"/>
                    </a:cubicBezTo>
                    <a:cubicBezTo>
                      <a:pt x="2802" y="1130"/>
                      <a:pt x="2823" y="1120"/>
                      <a:pt x="2840" y="1106"/>
                    </a:cubicBezTo>
                    <a:cubicBezTo>
                      <a:pt x="2840" y="1129"/>
                      <a:pt x="2842" y="1151"/>
                      <a:pt x="2841" y="1173"/>
                    </a:cubicBezTo>
                    <a:cubicBezTo>
                      <a:pt x="2840" y="1183"/>
                      <a:pt x="2835" y="1192"/>
                      <a:pt x="2832" y="1202"/>
                    </a:cubicBezTo>
                    <a:cubicBezTo>
                      <a:pt x="2836" y="1201"/>
                      <a:pt x="2840" y="1201"/>
                      <a:pt x="2844" y="1201"/>
                    </a:cubicBezTo>
                    <a:cubicBezTo>
                      <a:pt x="2852" y="1201"/>
                      <a:pt x="2860" y="1201"/>
                      <a:pt x="2868" y="1199"/>
                    </a:cubicBezTo>
                    <a:cubicBezTo>
                      <a:pt x="2924" y="1179"/>
                      <a:pt x="2979" y="1156"/>
                      <a:pt x="3037" y="1139"/>
                    </a:cubicBezTo>
                    <a:cubicBezTo>
                      <a:pt x="3084" y="1125"/>
                      <a:pt x="3135" y="1118"/>
                      <a:pt x="3184" y="1110"/>
                    </a:cubicBezTo>
                    <a:cubicBezTo>
                      <a:pt x="3211" y="1104"/>
                      <a:pt x="3232" y="1111"/>
                      <a:pt x="3235" y="114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8" name="Google Shape;468;p22"/>
              <p:cNvSpPr/>
              <p:nvPr/>
            </p:nvSpPr>
            <p:spPr>
              <a:xfrm>
                <a:off x="7555800" y="2087740"/>
                <a:ext cx="1273680" cy="628200"/>
              </a:xfrm>
              <a:custGeom>
                <a:rect b="b" l="l" r="r" t="t"/>
                <a:pathLst>
                  <a:path extrusionOk="0" h="1745" w="3538">
                    <a:moveTo>
                      <a:pt x="3499" y="787"/>
                    </a:moveTo>
                    <a:lnTo>
                      <a:pt x="3499" y="787"/>
                    </a:lnTo>
                    <a:cubicBezTo>
                      <a:pt x="3454" y="704"/>
                      <a:pt x="3377" y="678"/>
                      <a:pt x="3295" y="695"/>
                    </a:cubicBezTo>
                    <a:cubicBezTo>
                      <a:pt x="3420" y="627"/>
                      <a:pt x="3495" y="465"/>
                      <a:pt x="3449" y="327"/>
                    </a:cubicBezTo>
                    <a:cubicBezTo>
                      <a:pt x="3447" y="319"/>
                      <a:pt x="3443" y="310"/>
                      <a:pt x="3439" y="302"/>
                    </a:cubicBezTo>
                    <a:cubicBezTo>
                      <a:pt x="3259" y="288"/>
                      <a:pt x="3079" y="274"/>
                      <a:pt x="2906" y="318"/>
                    </a:cubicBezTo>
                    <a:cubicBezTo>
                      <a:pt x="2713" y="367"/>
                      <a:pt x="2543" y="485"/>
                      <a:pt x="2353" y="546"/>
                    </a:cubicBezTo>
                    <a:cubicBezTo>
                      <a:pt x="1894" y="694"/>
                      <a:pt x="1341" y="444"/>
                      <a:pt x="1148" y="0"/>
                    </a:cubicBezTo>
                    <a:cubicBezTo>
                      <a:pt x="900" y="328"/>
                      <a:pt x="461" y="497"/>
                      <a:pt x="58" y="423"/>
                    </a:cubicBezTo>
                    <a:cubicBezTo>
                      <a:pt x="51" y="421"/>
                      <a:pt x="44" y="421"/>
                      <a:pt x="38" y="419"/>
                    </a:cubicBezTo>
                    <a:cubicBezTo>
                      <a:pt x="48" y="429"/>
                      <a:pt x="58" y="438"/>
                      <a:pt x="69" y="448"/>
                    </a:cubicBezTo>
                    <a:cubicBezTo>
                      <a:pt x="-47" y="657"/>
                      <a:pt x="-14" y="940"/>
                      <a:pt x="148" y="1118"/>
                    </a:cubicBezTo>
                    <a:cubicBezTo>
                      <a:pt x="310" y="1294"/>
                      <a:pt x="588" y="1354"/>
                      <a:pt x="807" y="1257"/>
                    </a:cubicBezTo>
                    <a:cubicBezTo>
                      <a:pt x="834" y="1460"/>
                      <a:pt x="949" y="1640"/>
                      <a:pt x="1144" y="1706"/>
                    </a:cubicBezTo>
                    <a:cubicBezTo>
                      <a:pt x="1337" y="1773"/>
                      <a:pt x="1566" y="1721"/>
                      <a:pt x="1711" y="1577"/>
                    </a:cubicBezTo>
                    <a:cubicBezTo>
                      <a:pt x="1835" y="1717"/>
                      <a:pt x="1981" y="1776"/>
                      <a:pt x="2162" y="1729"/>
                    </a:cubicBezTo>
                    <a:cubicBezTo>
                      <a:pt x="2342" y="1683"/>
                      <a:pt x="2492" y="1530"/>
                      <a:pt x="2534" y="1348"/>
                    </a:cubicBezTo>
                    <a:cubicBezTo>
                      <a:pt x="2670" y="1491"/>
                      <a:pt x="2833" y="1581"/>
                      <a:pt x="3026" y="1537"/>
                    </a:cubicBezTo>
                    <a:cubicBezTo>
                      <a:pt x="3220" y="1493"/>
                      <a:pt x="3385" y="1342"/>
                      <a:pt x="3447" y="1153"/>
                    </a:cubicBezTo>
                    <a:cubicBezTo>
                      <a:pt x="3553" y="1089"/>
                      <a:pt x="3560" y="896"/>
                      <a:pt x="3499" y="787"/>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69" name="Google Shape;469;p22"/>
            <p:cNvGrpSpPr/>
            <p:nvPr/>
          </p:nvGrpSpPr>
          <p:grpSpPr>
            <a:xfrm>
              <a:off x="5554962" y="2483300"/>
              <a:ext cx="1963300" cy="1345300"/>
              <a:chOff x="1686600" y="596950"/>
              <a:chExt cx="1963300" cy="1345300"/>
            </a:xfrm>
          </p:grpSpPr>
          <p:sp>
            <p:nvSpPr>
              <p:cNvPr id="470" name="Google Shape;470;p22"/>
              <p:cNvSpPr/>
              <p:nvPr/>
            </p:nvSpPr>
            <p:spPr>
              <a:xfrm>
                <a:off x="1715472" y="596950"/>
                <a:ext cx="1934428" cy="1310242"/>
              </a:xfrm>
              <a:custGeom>
                <a:rect b="b" l="l" r="r" t="t"/>
                <a:pathLst>
                  <a:path extrusionOk="0" h="3812" w="5628">
                    <a:moveTo>
                      <a:pt x="5628" y="1381"/>
                    </a:moveTo>
                    <a:lnTo>
                      <a:pt x="5628" y="1384"/>
                    </a:lnTo>
                    <a:lnTo>
                      <a:pt x="5621" y="1544"/>
                    </a:lnTo>
                    <a:lnTo>
                      <a:pt x="5619" y="1585"/>
                    </a:lnTo>
                    <a:lnTo>
                      <a:pt x="5528" y="3812"/>
                    </a:lnTo>
                    <a:lnTo>
                      <a:pt x="0" y="3812"/>
                    </a:lnTo>
                    <a:lnTo>
                      <a:pt x="0" y="1332"/>
                    </a:lnTo>
                    <a:lnTo>
                      <a:pt x="145" y="1145"/>
                    </a:lnTo>
                    <a:lnTo>
                      <a:pt x="372" y="853"/>
                    </a:lnTo>
                    <a:lnTo>
                      <a:pt x="620" y="534"/>
                    </a:lnTo>
                    <a:lnTo>
                      <a:pt x="867" y="217"/>
                    </a:lnTo>
                    <a:lnTo>
                      <a:pt x="1035" y="0"/>
                    </a:lnTo>
                    <a:lnTo>
                      <a:pt x="4912" y="34"/>
                    </a:lnTo>
                    <a:lnTo>
                      <a:pt x="5628" y="1381"/>
                    </a:ln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22"/>
              <p:cNvSpPr/>
              <p:nvPr/>
            </p:nvSpPr>
            <p:spPr>
              <a:xfrm>
                <a:off x="1715472" y="596950"/>
                <a:ext cx="1934428" cy="1310242"/>
              </a:xfrm>
              <a:custGeom>
                <a:rect b="b" l="l" r="r" t="t"/>
                <a:pathLst>
                  <a:path extrusionOk="0" h="3812" w="5628">
                    <a:moveTo>
                      <a:pt x="5628" y="1381"/>
                    </a:moveTo>
                    <a:lnTo>
                      <a:pt x="5628" y="1384"/>
                    </a:lnTo>
                    <a:lnTo>
                      <a:pt x="5621" y="1544"/>
                    </a:lnTo>
                    <a:lnTo>
                      <a:pt x="5619" y="1585"/>
                    </a:lnTo>
                    <a:lnTo>
                      <a:pt x="5528" y="3812"/>
                    </a:lnTo>
                    <a:lnTo>
                      <a:pt x="0" y="3812"/>
                    </a:lnTo>
                    <a:lnTo>
                      <a:pt x="0" y="1332"/>
                    </a:lnTo>
                    <a:lnTo>
                      <a:pt x="145" y="1145"/>
                    </a:lnTo>
                    <a:lnTo>
                      <a:pt x="372" y="853"/>
                    </a:lnTo>
                    <a:lnTo>
                      <a:pt x="620" y="534"/>
                    </a:lnTo>
                    <a:lnTo>
                      <a:pt x="867" y="217"/>
                    </a:lnTo>
                    <a:lnTo>
                      <a:pt x="1035" y="0"/>
                    </a:lnTo>
                    <a:lnTo>
                      <a:pt x="4912" y="34"/>
                    </a:lnTo>
                    <a:lnTo>
                      <a:pt x="5628" y="138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22"/>
              <p:cNvSpPr/>
              <p:nvPr/>
            </p:nvSpPr>
            <p:spPr>
              <a:xfrm>
                <a:off x="1715472" y="1141738"/>
                <a:ext cx="1931335" cy="765453"/>
              </a:xfrm>
              <a:custGeom>
                <a:rect b="b" l="l" r="r" t="t"/>
                <a:pathLst>
                  <a:path extrusionOk="0" h="2227" w="5619">
                    <a:moveTo>
                      <a:pt x="5619" y="0"/>
                    </a:moveTo>
                    <a:lnTo>
                      <a:pt x="5619" y="0"/>
                    </a:lnTo>
                    <a:cubicBezTo>
                      <a:pt x="5156" y="434"/>
                      <a:pt x="4654" y="726"/>
                      <a:pt x="4144" y="916"/>
                    </a:cubicBezTo>
                    <a:cubicBezTo>
                      <a:pt x="3577" y="1126"/>
                      <a:pt x="3001" y="1209"/>
                      <a:pt x="2457" y="1217"/>
                    </a:cubicBezTo>
                    <a:cubicBezTo>
                      <a:pt x="2424" y="1217"/>
                      <a:pt x="2393" y="1217"/>
                      <a:pt x="2362" y="1217"/>
                    </a:cubicBezTo>
                    <a:cubicBezTo>
                      <a:pt x="2150" y="1216"/>
                      <a:pt x="1943" y="1204"/>
                      <a:pt x="1744" y="1184"/>
                    </a:cubicBezTo>
                    <a:cubicBezTo>
                      <a:pt x="1721" y="1181"/>
                      <a:pt x="1698" y="1179"/>
                      <a:pt x="1675" y="1177"/>
                    </a:cubicBezTo>
                    <a:cubicBezTo>
                      <a:pt x="1552" y="1163"/>
                      <a:pt x="1431" y="1146"/>
                      <a:pt x="1316" y="1127"/>
                    </a:cubicBezTo>
                    <a:cubicBezTo>
                      <a:pt x="1297" y="1124"/>
                      <a:pt x="1278" y="1122"/>
                      <a:pt x="1259" y="1118"/>
                    </a:cubicBezTo>
                    <a:cubicBezTo>
                      <a:pt x="1250" y="1116"/>
                      <a:pt x="1241" y="1115"/>
                      <a:pt x="1233" y="1113"/>
                    </a:cubicBezTo>
                    <a:cubicBezTo>
                      <a:pt x="1149" y="1099"/>
                      <a:pt x="1068" y="1083"/>
                      <a:pt x="989" y="1066"/>
                    </a:cubicBezTo>
                    <a:cubicBezTo>
                      <a:pt x="985" y="1066"/>
                      <a:pt x="982" y="1065"/>
                      <a:pt x="979" y="1065"/>
                    </a:cubicBezTo>
                    <a:cubicBezTo>
                      <a:pt x="975" y="1064"/>
                      <a:pt x="971" y="1063"/>
                      <a:pt x="968" y="1062"/>
                    </a:cubicBezTo>
                    <a:cubicBezTo>
                      <a:pt x="951" y="1059"/>
                      <a:pt x="933" y="1054"/>
                      <a:pt x="917" y="1051"/>
                    </a:cubicBezTo>
                    <a:cubicBezTo>
                      <a:pt x="871" y="1040"/>
                      <a:pt x="825" y="1030"/>
                      <a:pt x="781" y="1020"/>
                    </a:cubicBezTo>
                    <a:cubicBezTo>
                      <a:pt x="772" y="1018"/>
                      <a:pt x="763" y="1016"/>
                      <a:pt x="754" y="1013"/>
                    </a:cubicBezTo>
                    <a:cubicBezTo>
                      <a:pt x="708" y="1002"/>
                      <a:pt x="663" y="991"/>
                      <a:pt x="618" y="980"/>
                    </a:cubicBezTo>
                    <a:cubicBezTo>
                      <a:pt x="592" y="972"/>
                      <a:pt x="566" y="966"/>
                      <a:pt x="539" y="958"/>
                    </a:cubicBezTo>
                    <a:cubicBezTo>
                      <a:pt x="536" y="957"/>
                      <a:pt x="533" y="956"/>
                      <a:pt x="530" y="956"/>
                    </a:cubicBezTo>
                    <a:cubicBezTo>
                      <a:pt x="526" y="954"/>
                      <a:pt x="521" y="953"/>
                      <a:pt x="516" y="952"/>
                    </a:cubicBezTo>
                    <a:cubicBezTo>
                      <a:pt x="422" y="926"/>
                      <a:pt x="333" y="899"/>
                      <a:pt x="249" y="873"/>
                    </a:cubicBezTo>
                    <a:cubicBezTo>
                      <a:pt x="246" y="872"/>
                      <a:pt x="244" y="872"/>
                      <a:pt x="242" y="871"/>
                    </a:cubicBezTo>
                    <a:cubicBezTo>
                      <a:pt x="221" y="865"/>
                      <a:pt x="202" y="858"/>
                      <a:pt x="181" y="852"/>
                    </a:cubicBezTo>
                    <a:cubicBezTo>
                      <a:pt x="118" y="831"/>
                      <a:pt x="56" y="811"/>
                      <a:pt x="0" y="790"/>
                    </a:cubicBezTo>
                    <a:cubicBezTo>
                      <a:pt x="0" y="2227"/>
                      <a:pt x="0" y="2227"/>
                      <a:pt x="0" y="2227"/>
                    </a:cubicBezTo>
                    <a:cubicBezTo>
                      <a:pt x="5528" y="2227"/>
                      <a:pt x="5528" y="2227"/>
                      <a:pt x="5528" y="2227"/>
                    </a:cubicBezTo>
                    <a:cubicBezTo>
                      <a:pt x="5619" y="0"/>
                      <a:pt x="5619" y="0"/>
                      <a:pt x="5619" y="0"/>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22"/>
              <p:cNvSpPr/>
              <p:nvPr/>
            </p:nvSpPr>
            <p:spPr>
              <a:xfrm>
                <a:off x="1686600" y="1899286"/>
                <a:ext cx="1963300" cy="42964"/>
              </a:xfrm>
              <a:custGeom>
                <a:rect b="b" l="l" r="r" t="t"/>
                <a:pathLst>
                  <a:path extrusionOk="0" h="125" w="5712">
                    <a:moveTo>
                      <a:pt x="5712" y="125"/>
                    </a:moveTo>
                    <a:lnTo>
                      <a:pt x="0" y="125"/>
                    </a:lnTo>
                    <a:lnTo>
                      <a:pt x="0" y="0"/>
                    </a:lnTo>
                    <a:lnTo>
                      <a:pt x="5712" y="0"/>
                    </a:lnTo>
                    <a:lnTo>
                      <a:pt x="5712" y="125"/>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22"/>
              <p:cNvSpPr/>
              <p:nvPr/>
            </p:nvSpPr>
            <p:spPr>
              <a:xfrm>
                <a:off x="1715472" y="597294"/>
                <a:ext cx="1688328" cy="471577"/>
              </a:xfrm>
              <a:custGeom>
                <a:rect b="b" l="l" r="r" t="t"/>
                <a:pathLst>
                  <a:path extrusionOk="0" h="1372" w="4912">
                    <a:moveTo>
                      <a:pt x="4912" y="33"/>
                    </a:moveTo>
                    <a:lnTo>
                      <a:pt x="4143" y="1372"/>
                    </a:lnTo>
                    <a:lnTo>
                      <a:pt x="0" y="1331"/>
                    </a:lnTo>
                    <a:lnTo>
                      <a:pt x="1035" y="0"/>
                    </a:lnTo>
                    <a:lnTo>
                      <a:pt x="4912" y="33"/>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22"/>
              <p:cNvSpPr/>
              <p:nvPr/>
            </p:nvSpPr>
            <p:spPr>
              <a:xfrm>
                <a:off x="3135015" y="1068871"/>
                <a:ext cx="9280" cy="838321"/>
              </a:xfrm>
              <a:custGeom>
                <a:rect b="b" l="l" r="r" t="t"/>
                <a:pathLst>
                  <a:path extrusionOk="0" h="2439" w="27">
                    <a:moveTo>
                      <a:pt x="27" y="2439"/>
                    </a:moveTo>
                    <a:lnTo>
                      <a:pt x="0" y="2439"/>
                    </a:lnTo>
                    <a:lnTo>
                      <a:pt x="0" y="0"/>
                    </a:lnTo>
                    <a:lnTo>
                      <a:pt x="27" y="0"/>
                    </a:lnTo>
                    <a:lnTo>
                      <a:pt x="27" y="2439"/>
                    </a:lnTo>
                    <a:close/>
                  </a:path>
                </a:pathLst>
              </a:custGeom>
              <a:solidFill>
                <a:srgbClr val="0E090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76" name="Google Shape;476;p22"/>
              <p:cNvSpPr/>
              <p:nvPr/>
            </p:nvSpPr>
            <p:spPr>
              <a:xfrm>
                <a:off x="2013473" y="666724"/>
                <a:ext cx="1348738" cy="9624"/>
              </a:xfrm>
              <a:custGeom>
                <a:rect b="b" l="l" r="r" t="t"/>
                <a:pathLst>
                  <a:path extrusionOk="0" h="28" w="3924">
                    <a:moveTo>
                      <a:pt x="3924" y="28"/>
                    </a:moveTo>
                    <a:lnTo>
                      <a:pt x="0" y="28"/>
                    </a:lnTo>
                    <a:lnTo>
                      <a:pt x="0" y="0"/>
                    </a:lnTo>
                    <a:lnTo>
                      <a:pt x="3924" y="0"/>
                    </a:lnTo>
                    <a:lnTo>
                      <a:pt x="3924"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77" name="Google Shape;477;p22"/>
              <p:cNvSpPr/>
              <p:nvPr/>
            </p:nvSpPr>
            <p:spPr>
              <a:xfrm>
                <a:off x="1917920" y="775682"/>
                <a:ext cx="1375204" cy="9624"/>
              </a:xfrm>
              <a:custGeom>
                <a:rect b="b" l="l" r="r" t="t"/>
                <a:pathLst>
                  <a:path extrusionOk="0" h="28" w="4001">
                    <a:moveTo>
                      <a:pt x="4001" y="28"/>
                    </a:moveTo>
                    <a:lnTo>
                      <a:pt x="0" y="28"/>
                    </a:lnTo>
                    <a:lnTo>
                      <a:pt x="0" y="0"/>
                    </a:lnTo>
                    <a:lnTo>
                      <a:pt x="4001" y="0"/>
                    </a:lnTo>
                    <a:lnTo>
                      <a:pt x="4001"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78" name="Google Shape;478;p22"/>
              <p:cNvSpPr/>
              <p:nvPr/>
            </p:nvSpPr>
            <p:spPr>
              <a:xfrm>
                <a:off x="1841959" y="885327"/>
                <a:ext cx="1393764" cy="9624"/>
              </a:xfrm>
              <a:custGeom>
                <a:rect b="b" l="l" r="r" t="t"/>
                <a:pathLst>
                  <a:path extrusionOk="0" h="28" w="4055">
                    <a:moveTo>
                      <a:pt x="4055" y="28"/>
                    </a:moveTo>
                    <a:lnTo>
                      <a:pt x="0" y="28"/>
                    </a:lnTo>
                    <a:lnTo>
                      <a:pt x="0" y="0"/>
                    </a:lnTo>
                    <a:lnTo>
                      <a:pt x="4055" y="0"/>
                    </a:lnTo>
                    <a:lnTo>
                      <a:pt x="4055"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79" name="Google Shape;479;p22"/>
              <p:cNvSpPr/>
              <p:nvPr/>
            </p:nvSpPr>
            <p:spPr>
              <a:xfrm>
                <a:off x="1761873" y="985692"/>
                <a:ext cx="1425730" cy="9624"/>
              </a:xfrm>
              <a:custGeom>
                <a:rect b="b" l="l" r="r" t="t"/>
                <a:pathLst>
                  <a:path extrusionOk="0" h="28" w="4148">
                    <a:moveTo>
                      <a:pt x="4148" y="28"/>
                    </a:moveTo>
                    <a:lnTo>
                      <a:pt x="0" y="28"/>
                    </a:lnTo>
                    <a:lnTo>
                      <a:pt x="0" y="0"/>
                    </a:lnTo>
                    <a:lnTo>
                      <a:pt x="4148" y="0"/>
                    </a:lnTo>
                    <a:lnTo>
                      <a:pt x="4148"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80" name="Google Shape;480;p22"/>
              <p:cNvSpPr/>
              <p:nvPr/>
            </p:nvSpPr>
            <p:spPr>
              <a:xfrm>
                <a:off x="2291194" y="1252071"/>
                <a:ext cx="268785" cy="655121"/>
              </a:xfrm>
              <a:custGeom>
                <a:rect b="b" l="l" r="r" t="t"/>
                <a:pathLst>
                  <a:path extrusionOk="0" h="1906" w="782">
                    <a:moveTo>
                      <a:pt x="782" y="0"/>
                    </a:moveTo>
                    <a:lnTo>
                      <a:pt x="782" y="1906"/>
                    </a:lnTo>
                    <a:lnTo>
                      <a:pt x="0" y="1906"/>
                    </a:lnTo>
                    <a:lnTo>
                      <a:pt x="0" y="0"/>
                    </a:lnTo>
                    <a:lnTo>
                      <a:pt x="782"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22"/>
              <p:cNvSpPr/>
              <p:nvPr/>
            </p:nvSpPr>
            <p:spPr>
              <a:xfrm>
                <a:off x="2311817" y="1281974"/>
                <a:ext cx="218603" cy="599095"/>
              </a:xfrm>
              <a:custGeom>
                <a:rect b="b" l="l" r="r" t="t"/>
                <a:pathLst>
                  <a:path extrusionOk="0" h="1743" w="636">
                    <a:moveTo>
                      <a:pt x="636" y="1743"/>
                    </a:moveTo>
                    <a:lnTo>
                      <a:pt x="0" y="1743"/>
                    </a:lnTo>
                    <a:lnTo>
                      <a:pt x="0" y="0"/>
                    </a:lnTo>
                    <a:lnTo>
                      <a:pt x="636" y="0"/>
                    </a:lnTo>
                    <a:lnTo>
                      <a:pt x="636" y="1743"/>
                    </a:lnTo>
                    <a:moveTo>
                      <a:pt x="18" y="1724"/>
                    </a:moveTo>
                    <a:lnTo>
                      <a:pt x="617" y="1724"/>
                    </a:lnTo>
                    <a:lnTo>
                      <a:pt x="617" y="18"/>
                    </a:lnTo>
                    <a:lnTo>
                      <a:pt x="18" y="18"/>
                    </a:lnTo>
                    <a:lnTo>
                      <a:pt x="18" y="1724"/>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82" name="Google Shape;482;p22"/>
              <p:cNvSpPr/>
              <p:nvPr/>
            </p:nvSpPr>
            <p:spPr>
              <a:xfrm>
                <a:off x="2314911" y="655382"/>
                <a:ext cx="333747" cy="351277"/>
              </a:xfrm>
              <a:custGeom>
                <a:rect b="b" l="l" r="r" t="t"/>
                <a:pathLst>
                  <a:path extrusionOk="0" h="1022" w="971">
                    <a:moveTo>
                      <a:pt x="651" y="268"/>
                    </a:moveTo>
                    <a:lnTo>
                      <a:pt x="308" y="0"/>
                    </a:lnTo>
                    <a:lnTo>
                      <a:pt x="0" y="217"/>
                    </a:lnTo>
                    <a:lnTo>
                      <a:pt x="0" y="1022"/>
                    </a:lnTo>
                    <a:lnTo>
                      <a:pt x="618" y="1022"/>
                    </a:lnTo>
                    <a:lnTo>
                      <a:pt x="971" y="268"/>
                    </a:lnTo>
                    <a:lnTo>
                      <a:pt x="651" y="26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22"/>
              <p:cNvSpPr/>
              <p:nvPr/>
            </p:nvSpPr>
            <p:spPr>
              <a:xfrm>
                <a:off x="2527327" y="747497"/>
                <a:ext cx="121331" cy="259161"/>
              </a:xfrm>
              <a:custGeom>
                <a:rect b="b" l="l" r="r" t="t"/>
                <a:pathLst>
                  <a:path extrusionOk="0" h="754" w="353">
                    <a:moveTo>
                      <a:pt x="33" y="0"/>
                    </a:moveTo>
                    <a:lnTo>
                      <a:pt x="0" y="754"/>
                    </a:lnTo>
                    <a:lnTo>
                      <a:pt x="353" y="0"/>
                    </a:lnTo>
                    <a:lnTo>
                      <a:pt x="33"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22"/>
              <p:cNvSpPr/>
              <p:nvPr/>
            </p:nvSpPr>
            <p:spPr>
              <a:xfrm>
                <a:off x="2420775" y="655382"/>
                <a:ext cx="227883" cy="92116"/>
              </a:xfrm>
              <a:custGeom>
                <a:rect b="b" l="l" r="r" t="t"/>
                <a:pathLst>
                  <a:path extrusionOk="0" h="268" w="663">
                    <a:moveTo>
                      <a:pt x="0" y="0"/>
                    </a:moveTo>
                    <a:lnTo>
                      <a:pt x="0" y="0"/>
                    </a:lnTo>
                    <a:cubicBezTo>
                      <a:pt x="153" y="0"/>
                      <a:pt x="304" y="0"/>
                      <a:pt x="456" y="0"/>
                    </a:cubicBezTo>
                    <a:cubicBezTo>
                      <a:pt x="525" y="89"/>
                      <a:pt x="594" y="179"/>
                      <a:pt x="663" y="268"/>
                    </a:cubicBezTo>
                    <a:cubicBezTo>
                      <a:pt x="343" y="268"/>
                      <a:pt x="343" y="268"/>
                      <a:pt x="343" y="268"/>
                    </a:cubicBez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22"/>
              <p:cNvSpPr/>
              <p:nvPr/>
            </p:nvSpPr>
            <p:spPr>
              <a:xfrm>
                <a:off x="2453428" y="1579631"/>
                <a:ext cx="52245" cy="52245"/>
              </a:xfrm>
              <a:custGeom>
                <a:rect b="b" l="l" r="r" t="t"/>
                <a:pathLst>
                  <a:path extrusionOk="0" h="152" w="152">
                    <a:moveTo>
                      <a:pt x="152" y="76"/>
                    </a:moveTo>
                    <a:lnTo>
                      <a:pt x="152" y="76"/>
                    </a:lnTo>
                    <a:cubicBezTo>
                      <a:pt x="152" y="118"/>
                      <a:pt x="118" y="152"/>
                      <a:pt x="76" y="152"/>
                    </a:cubicBezTo>
                    <a:cubicBezTo>
                      <a:pt x="34" y="152"/>
                      <a:pt x="0" y="118"/>
                      <a:pt x="0" y="76"/>
                    </a:cubicBezTo>
                    <a:cubicBezTo>
                      <a:pt x="0" y="34"/>
                      <a:pt x="34" y="0"/>
                      <a:pt x="76" y="0"/>
                    </a:cubicBezTo>
                    <a:cubicBezTo>
                      <a:pt x="118" y="0"/>
                      <a:pt x="152" y="34"/>
                      <a:pt x="152" y="76"/>
                    </a:cubicBezTo>
                    <a:close/>
                  </a:path>
                </a:pathLst>
              </a:custGeom>
              <a:solidFill>
                <a:schemeClr val="accent5"/>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22"/>
              <p:cNvSpPr/>
              <p:nvPr/>
            </p:nvSpPr>
            <p:spPr>
              <a:xfrm>
                <a:off x="2371967" y="741310"/>
                <a:ext cx="97271" cy="203479"/>
              </a:xfrm>
              <a:custGeom>
                <a:rect b="b" l="l" r="r" t="t"/>
                <a:pathLst>
                  <a:path extrusionOk="0" h="592" w="283">
                    <a:moveTo>
                      <a:pt x="283" y="592"/>
                    </a:moveTo>
                    <a:lnTo>
                      <a:pt x="0" y="592"/>
                    </a:lnTo>
                    <a:lnTo>
                      <a:pt x="0" y="0"/>
                    </a:lnTo>
                    <a:lnTo>
                      <a:pt x="283" y="0"/>
                    </a:lnTo>
                    <a:lnTo>
                      <a:pt x="283" y="592"/>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22"/>
              <p:cNvSpPr/>
              <p:nvPr/>
            </p:nvSpPr>
            <p:spPr>
              <a:xfrm>
                <a:off x="2386403" y="756090"/>
                <a:ext cx="28185" cy="36090"/>
              </a:xfrm>
              <a:custGeom>
                <a:rect b="b" l="l" r="r" t="t"/>
                <a:pathLst>
                  <a:path extrusionOk="0" h="105" w="82">
                    <a:moveTo>
                      <a:pt x="82" y="105"/>
                    </a:moveTo>
                    <a:lnTo>
                      <a:pt x="0" y="105"/>
                    </a:lnTo>
                    <a:lnTo>
                      <a:pt x="0" y="0"/>
                    </a:lnTo>
                    <a:lnTo>
                      <a:pt x="82" y="0"/>
                    </a:lnTo>
                    <a:lnTo>
                      <a:pt x="82" y="105"/>
                    </a:lnTo>
                    <a:close/>
                  </a:path>
                </a:pathLst>
              </a:custGeom>
              <a:solidFill>
                <a:schemeClr val="accent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22"/>
              <p:cNvSpPr/>
              <p:nvPr/>
            </p:nvSpPr>
            <p:spPr>
              <a:xfrm>
                <a:off x="2386403" y="801804"/>
                <a:ext cx="30934" cy="119613"/>
              </a:xfrm>
              <a:custGeom>
                <a:rect b="b" l="l" r="r" t="t"/>
                <a:pathLst>
                  <a:path extrusionOk="0" h="348" w="90">
                    <a:moveTo>
                      <a:pt x="90" y="348"/>
                    </a:moveTo>
                    <a:lnTo>
                      <a:pt x="0" y="348"/>
                    </a:lnTo>
                    <a:lnTo>
                      <a:pt x="0" y="0"/>
                    </a:lnTo>
                    <a:lnTo>
                      <a:pt x="90" y="0"/>
                    </a:lnTo>
                    <a:lnTo>
                      <a:pt x="90" y="34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9" name="Google Shape;489;p22"/>
              <p:cNvSpPr/>
              <p:nvPr/>
            </p:nvSpPr>
            <p:spPr>
              <a:xfrm>
                <a:off x="2423525" y="755403"/>
                <a:ext cx="27841" cy="36090"/>
              </a:xfrm>
              <a:custGeom>
                <a:rect b="b" l="l" r="r" t="t"/>
                <a:pathLst>
                  <a:path extrusionOk="0" h="105" w="81">
                    <a:moveTo>
                      <a:pt x="81" y="105"/>
                    </a:moveTo>
                    <a:lnTo>
                      <a:pt x="0" y="105"/>
                    </a:lnTo>
                    <a:lnTo>
                      <a:pt x="0" y="0"/>
                    </a:lnTo>
                    <a:lnTo>
                      <a:pt x="81" y="0"/>
                    </a:lnTo>
                    <a:lnTo>
                      <a:pt x="81" y="105"/>
                    </a:lnTo>
                    <a:close/>
                  </a:path>
                </a:pathLst>
              </a:custGeom>
              <a:solidFill>
                <a:schemeClr val="accent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0" name="Google Shape;490;p22"/>
              <p:cNvSpPr/>
              <p:nvPr/>
            </p:nvSpPr>
            <p:spPr>
              <a:xfrm>
                <a:off x="2423525" y="801117"/>
                <a:ext cx="30934" cy="119957"/>
              </a:xfrm>
              <a:custGeom>
                <a:rect b="b" l="l" r="r" t="t"/>
                <a:pathLst>
                  <a:path extrusionOk="0" h="349" w="90">
                    <a:moveTo>
                      <a:pt x="90" y="349"/>
                    </a:moveTo>
                    <a:lnTo>
                      <a:pt x="0" y="349"/>
                    </a:lnTo>
                    <a:lnTo>
                      <a:pt x="0" y="0"/>
                    </a:lnTo>
                    <a:lnTo>
                      <a:pt x="90" y="0"/>
                    </a:lnTo>
                    <a:lnTo>
                      <a:pt x="90" y="349"/>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22"/>
              <p:cNvSpPr/>
              <p:nvPr/>
            </p:nvSpPr>
            <p:spPr>
              <a:xfrm>
                <a:off x="1900734" y="1252071"/>
                <a:ext cx="147454" cy="379805"/>
              </a:xfrm>
              <a:custGeom>
                <a:rect b="b" l="l" r="r" t="t"/>
                <a:pathLst>
                  <a:path extrusionOk="0" h="1105" w="429">
                    <a:moveTo>
                      <a:pt x="429" y="1105"/>
                    </a:moveTo>
                    <a:lnTo>
                      <a:pt x="0" y="1105"/>
                    </a:lnTo>
                    <a:lnTo>
                      <a:pt x="0" y="0"/>
                    </a:lnTo>
                    <a:lnTo>
                      <a:pt x="429" y="0"/>
                    </a:lnTo>
                    <a:lnTo>
                      <a:pt x="429" y="1105"/>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22"/>
              <p:cNvSpPr/>
              <p:nvPr/>
            </p:nvSpPr>
            <p:spPr>
              <a:xfrm>
                <a:off x="1927888" y="1275099"/>
                <a:ext cx="42277" cy="54307"/>
              </a:xfrm>
              <a:custGeom>
                <a:rect b="b" l="l" r="r" t="t"/>
                <a:pathLst>
                  <a:path extrusionOk="0" h="158" w="123">
                    <a:moveTo>
                      <a:pt x="123" y="158"/>
                    </a:moveTo>
                    <a:lnTo>
                      <a:pt x="0" y="158"/>
                    </a:lnTo>
                    <a:lnTo>
                      <a:pt x="0" y="0"/>
                    </a:lnTo>
                    <a:lnTo>
                      <a:pt x="123" y="0"/>
                    </a:lnTo>
                    <a:lnTo>
                      <a:pt x="123"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22"/>
              <p:cNvSpPr/>
              <p:nvPr/>
            </p:nvSpPr>
            <p:spPr>
              <a:xfrm>
                <a:off x="1927888" y="1344186"/>
                <a:ext cx="46745" cy="181138"/>
              </a:xfrm>
              <a:custGeom>
                <a:rect b="b" l="l" r="r" t="t"/>
                <a:pathLst>
                  <a:path extrusionOk="0" h="527" w="136">
                    <a:moveTo>
                      <a:pt x="136" y="527"/>
                    </a:moveTo>
                    <a:lnTo>
                      <a:pt x="0" y="527"/>
                    </a:lnTo>
                    <a:lnTo>
                      <a:pt x="0" y="0"/>
                    </a:lnTo>
                    <a:lnTo>
                      <a:pt x="136" y="0"/>
                    </a:lnTo>
                    <a:lnTo>
                      <a:pt x="136" y="52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22"/>
              <p:cNvSpPr/>
              <p:nvPr/>
            </p:nvSpPr>
            <p:spPr>
              <a:xfrm>
                <a:off x="1927888" y="1532542"/>
                <a:ext cx="46745" cy="78711"/>
              </a:xfrm>
              <a:custGeom>
                <a:rect b="b" l="l" r="r" t="t"/>
                <a:pathLst>
                  <a:path extrusionOk="0" h="229" w="136">
                    <a:moveTo>
                      <a:pt x="136" y="229"/>
                    </a:moveTo>
                    <a:lnTo>
                      <a:pt x="0" y="229"/>
                    </a:lnTo>
                    <a:lnTo>
                      <a:pt x="0" y="0"/>
                    </a:lnTo>
                    <a:lnTo>
                      <a:pt x="136" y="0"/>
                    </a:lnTo>
                    <a:lnTo>
                      <a:pt x="136" y="229"/>
                    </a:lnTo>
                    <a:close/>
                  </a:path>
                </a:pathLst>
              </a:custGeom>
              <a:solidFill>
                <a:schemeClr val="accent6"/>
              </a:solidFill>
              <a:ln>
                <a:noFill/>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5" name="Google Shape;495;p22"/>
              <p:cNvSpPr/>
              <p:nvPr/>
            </p:nvSpPr>
            <p:spPr>
              <a:xfrm>
                <a:off x="1983913" y="1274068"/>
                <a:ext cx="41933" cy="54307"/>
              </a:xfrm>
              <a:custGeom>
                <a:rect b="b" l="l" r="r" t="t"/>
                <a:pathLst>
                  <a:path extrusionOk="0" h="158" w="122">
                    <a:moveTo>
                      <a:pt x="122" y="158"/>
                    </a:moveTo>
                    <a:lnTo>
                      <a:pt x="0" y="158"/>
                    </a:lnTo>
                    <a:lnTo>
                      <a:pt x="0" y="0"/>
                    </a:lnTo>
                    <a:lnTo>
                      <a:pt x="122" y="0"/>
                    </a:lnTo>
                    <a:lnTo>
                      <a:pt x="122"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6" name="Google Shape;496;p22"/>
              <p:cNvSpPr/>
              <p:nvPr/>
            </p:nvSpPr>
            <p:spPr>
              <a:xfrm>
                <a:off x="1983913" y="1343499"/>
                <a:ext cx="46745" cy="180794"/>
              </a:xfrm>
              <a:custGeom>
                <a:rect b="b" l="l" r="r" t="t"/>
                <a:pathLst>
                  <a:path extrusionOk="0" h="526" w="136">
                    <a:moveTo>
                      <a:pt x="136" y="526"/>
                    </a:moveTo>
                    <a:lnTo>
                      <a:pt x="0" y="526"/>
                    </a:lnTo>
                    <a:lnTo>
                      <a:pt x="0" y="0"/>
                    </a:lnTo>
                    <a:lnTo>
                      <a:pt x="136" y="0"/>
                    </a:lnTo>
                    <a:lnTo>
                      <a:pt x="136" y="52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7" name="Google Shape;497;p22"/>
              <p:cNvSpPr/>
              <p:nvPr/>
            </p:nvSpPr>
            <p:spPr>
              <a:xfrm>
                <a:off x="1983913" y="1531854"/>
                <a:ext cx="46745" cy="78367"/>
              </a:xfrm>
              <a:custGeom>
                <a:rect b="b" l="l" r="r" t="t"/>
                <a:pathLst>
                  <a:path extrusionOk="0" h="228" w="136">
                    <a:moveTo>
                      <a:pt x="136" y="228"/>
                    </a:moveTo>
                    <a:lnTo>
                      <a:pt x="0" y="228"/>
                    </a:lnTo>
                    <a:lnTo>
                      <a:pt x="0" y="0"/>
                    </a:lnTo>
                    <a:lnTo>
                      <a:pt x="136" y="0"/>
                    </a:lnTo>
                    <a:lnTo>
                      <a:pt x="136"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8" name="Google Shape;498;p22"/>
              <p:cNvSpPr/>
              <p:nvPr/>
            </p:nvSpPr>
            <p:spPr>
              <a:xfrm>
                <a:off x="1771154" y="1258945"/>
                <a:ext cx="129581" cy="373962"/>
              </a:xfrm>
              <a:custGeom>
                <a:rect b="b" l="l" r="r" t="t"/>
                <a:pathLst>
                  <a:path extrusionOk="0" h="1088" w="377">
                    <a:moveTo>
                      <a:pt x="377" y="0"/>
                    </a:moveTo>
                    <a:lnTo>
                      <a:pt x="377" y="0"/>
                    </a:lnTo>
                    <a:cubicBezTo>
                      <a:pt x="0" y="0"/>
                      <a:pt x="0" y="0"/>
                      <a:pt x="0" y="0"/>
                    </a:cubicBezTo>
                    <a:cubicBezTo>
                      <a:pt x="13" y="362"/>
                      <a:pt x="27" y="725"/>
                      <a:pt x="41" y="1088"/>
                    </a:cubicBezTo>
                    <a:cubicBezTo>
                      <a:pt x="148" y="1087"/>
                      <a:pt x="254" y="1086"/>
                      <a:pt x="361" y="1085"/>
                    </a:cubicBezTo>
                    <a:lnTo>
                      <a:pt x="377"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9" name="Google Shape;499;p22"/>
              <p:cNvSpPr/>
              <p:nvPr/>
            </p:nvSpPr>
            <p:spPr>
              <a:xfrm>
                <a:off x="1790745" y="1275443"/>
                <a:ext cx="107927" cy="338903"/>
              </a:xfrm>
              <a:custGeom>
                <a:rect b="b" l="l" r="r" t="t"/>
                <a:pathLst>
                  <a:path extrusionOk="0" h="986" w="314">
                    <a:moveTo>
                      <a:pt x="314" y="986"/>
                    </a:moveTo>
                    <a:lnTo>
                      <a:pt x="296" y="10"/>
                    </a:lnTo>
                    <a:lnTo>
                      <a:pt x="296" y="0"/>
                    </a:lnTo>
                    <a:lnTo>
                      <a:pt x="0" y="0"/>
                    </a:lnTo>
                    <a:lnTo>
                      <a:pt x="11" y="396"/>
                    </a:lnTo>
                    <a:lnTo>
                      <a:pt x="10" y="396"/>
                    </a:lnTo>
                    <a:lnTo>
                      <a:pt x="10" y="415"/>
                    </a:lnTo>
                    <a:lnTo>
                      <a:pt x="12" y="415"/>
                    </a:lnTo>
                    <a:lnTo>
                      <a:pt x="20" y="718"/>
                    </a:lnTo>
                    <a:lnTo>
                      <a:pt x="18" y="718"/>
                    </a:lnTo>
                    <a:lnTo>
                      <a:pt x="18" y="736"/>
                    </a:lnTo>
                    <a:lnTo>
                      <a:pt x="21" y="736"/>
                    </a:lnTo>
                    <a:lnTo>
                      <a:pt x="22" y="790"/>
                    </a:lnTo>
                    <a:lnTo>
                      <a:pt x="18" y="790"/>
                    </a:lnTo>
                    <a:lnTo>
                      <a:pt x="18" y="809"/>
                    </a:lnTo>
                    <a:lnTo>
                      <a:pt x="23" y="809"/>
                    </a:lnTo>
                    <a:lnTo>
                      <a:pt x="25" y="881"/>
                    </a:lnTo>
                    <a:lnTo>
                      <a:pt x="18" y="881"/>
                    </a:lnTo>
                    <a:lnTo>
                      <a:pt x="18" y="900"/>
                    </a:lnTo>
                    <a:lnTo>
                      <a:pt x="25" y="900"/>
                    </a:lnTo>
                    <a:lnTo>
                      <a:pt x="27" y="986"/>
                    </a:lnTo>
                    <a:lnTo>
                      <a:pt x="314" y="986"/>
                    </a:lnTo>
                    <a:moveTo>
                      <a:pt x="32" y="494"/>
                    </a:moveTo>
                    <a:lnTo>
                      <a:pt x="287" y="494"/>
                    </a:lnTo>
                    <a:lnTo>
                      <a:pt x="288" y="554"/>
                    </a:lnTo>
                    <a:lnTo>
                      <a:pt x="34" y="554"/>
                    </a:lnTo>
                    <a:lnTo>
                      <a:pt x="32" y="494"/>
                    </a:lnTo>
                    <a:moveTo>
                      <a:pt x="35" y="573"/>
                    </a:moveTo>
                    <a:lnTo>
                      <a:pt x="288" y="573"/>
                    </a:lnTo>
                    <a:lnTo>
                      <a:pt x="290" y="634"/>
                    </a:lnTo>
                    <a:lnTo>
                      <a:pt x="36" y="634"/>
                    </a:lnTo>
                    <a:lnTo>
                      <a:pt x="35" y="573"/>
                    </a:lnTo>
                    <a:moveTo>
                      <a:pt x="25" y="247"/>
                    </a:moveTo>
                    <a:lnTo>
                      <a:pt x="282" y="247"/>
                    </a:lnTo>
                    <a:lnTo>
                      <a:pt x="283" y="320"/>
                    </a:lnTo>
                    <a:lnTo>
                      <a:pt x="27" y="320"/>
                    </a:lnTo>
                    <a:lnTo>
                      <a:pt x="25" y="247"/>
                    </a:lnTo>
                    <a:moveTo>
                      <a:pt x="281" y="149"/>
                    </a:moveTo>
                    <a:lnTo>
                      <a:pt x="22" y="149"/>
                    </a:lnTo>
                    <a:lnTo>
                      <a:pt x="21" y="87"/>
                    </a:lnTo>
                    <a:lnTo>
                      <a:pt x="279" y="87"/>
                    </a:lnTo>
                    <a:lnTo>
                      <a:pt x="281" y="149"/>
                    </a:lnTo>
                    <a:moveTo>
                      <a:pt x="281" y="168"/>
                    </a:moveTo>
                    <a:lnTo>
                      <a:pt x="282" y="228"/>
                    </a:lnTo>
                    <a:lnTo>
                      <a:pt x="25" y="228"/>
                    </a:lnTo>
                    <a:lnTo>
                      <a:pt x="23" y="168"/>
                    </a:lnTo>
                    <a:lnTo>
                      <a:pt x="281" y="168"/>
                    </a:lnTo>
                    <a:moveTo>
                      <a:pt x="279" y="19"/>
                    </a:moveTo>
                    <a:lnTo>
                      <a:pt x="279" y="69"/>
                    </a:lnTo>
                    <a:lnTo>
                      <a:pt x="20" y="69"/>
                    </a:lnTo>
                    <a:lnTo>
                      <a:pt x="19" y="19"/>
                    </a:lnTo>
                    <a:lnTo>
                      <a:pt x="279" y="19"/>
                    </a:lnTo>
                    <a:moveTo>
                      <a:pt x="27" y="339"/>
                    </a:moveTo>
                    <a:lnTo>
                      <a:pt x="284" y="339"/>
                    </a:lnTo>
                    <a:lnTo>
                      <a:pt x="285" y="396"/>
                    </a:lnTo>
                    <a:lnTo>
                      <a:pt x="29" y="396"/>
                    </a:lnTo>
                    <a:lnTo>
                      <a:pt x="27" y="339"/>
                    </a:lnTo>
                    <a:moveTo>
                      <a:pt x="285" y="415"/>
                    </a:moveTo>
                    <a:lnTo>
                      <a:pt x="286" y="475"/>
                    </a:lnTo>
                    <a:lnTo>
                      <a:pt x="32" y="475"/>
                    </a:lnTo>
                    <a:lnTo>
                      <a:pt x="29" y="415"/>
                    </a:lnTo>
                    <a:lnTo>
                      <a:pt x="285" y="415"/>
                    </a:lnTo>
                    <a:moveTo>
                      <a:pt x="37" y="651"/>
                    </a:moveTo>
                    <a:lnTo>
                      <a:pt x="290" y="651"/>
                    </a:lnTo>
                    <a:lnTo>
                      <a:pt x="291" y="718"/>
                    </a:lnTo>
                    <a:lnTo>
                      <a:pt x="39" y="718"/>
                    </a:lnTo>
                    <a:lnTo>
                      <a:pt x="37" y="651"/>
                    </a:lnTo>
                    <a:moveTo>
                      <a:pt x="39" y="736"/>
                    </a:moveTo>
                    <a:lnTo>
                      <a:pt x="291" y="736"/>
                    </a:lnTo>
                    <a:lnTo>
                      <a:pt x="293" y="790"/>
                    </a:lnTo>
                    <a:lnTo>
                      <a:pt x="41" y="790"/>
                    </a:lnTo>
                    <a:lnTo>
                      <a:pt x="39" y="736"/>
                    </a:lnTo>
                    <a:moveTo>
                      <a:pt x="41" y="809"/>
                    </a:moveTo>
                    <a:lnTo>
                      <a:pt x="293" y="809"/>
                    </a:lnTo>
                    <a:lnTo>
                      <a:pt x="294" y="881"/>
                    </a:lnTo>
                    <a:lnTo>
                      <a:pt x="43" y="881"/>
                    </a:lnTo>
                    <a:lnTo>
                      <a:pt x="41" y="809"/>
                    </a:lnTo>
                    <a:moveTo>
                      <a:pt x="294" y="900"/>
                    </a:moveTo>
                    <a:lnTo>
                      <a:pt x="295" y="967"/>
                    </a:lnTo>
                    <a:lnTo>
                      <a:pt x="46" y="967"/>
                    </a:lnTo>
                    <a:lnTo>
                      <a:pt x="43" y="900"/>
                    </a:lnTo>
                    <a:lnTo>
                      <a:pt x="294" y="90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00" name="Google Shape;500;p22"/>
              <p:cNvSpPr/>
              <p:nvPr/>
            </p:nvSpPr>
            <p:spPr>
              <a:xfrm>
                <a:off x="2048188" y="1257914"/>
                <a:ext cx="129924" cy="373962"/>
              </a:xfrm>
              <a:custGeom>
                <a:rect b="b" l="l" r="r" t="t"/>
                <a:pathLst>
                  <a:path extrusionOk="0" h="1088" w="378">
                    <a:moveTo>
                      <a:pt x="0" y="0"/>
                    </a:moveTo>
                    <a:lnTo>
                      <a:pt x="0" y="0"/>
                    </a:lnTo>
                    <a:cubicBezTo>
                      <a:pt x="378" y="0"/>
                      <a:pt x="378" y="0"/>
                      <a:pt x="378" y="0"/>
                    </a:cubicBezTo>
                    <a:cubicBezTo>
                      <a:pt x="363" y="363"/>
                      <a:pt x="350" y="726"/>
                      <a:pt x="336" y="1088"/>
                    </a:cubicBezTo>
                    <a:cubicBezTo>
                      <a:pt x="229" y="1087"/>
                      <a:pt x="123" y="1086"/>
                      <a:pt x="17" y="1085"/>
                    </a:cubicBez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1" name="Google Shape;501;p22"/>
              <p:cNvSpPr/>
              <p:nvPr/>
            </p:nvSpPr>
            <p:spPr>
              <a:xfrm>
                <a:off x="2050250" y="1274756"/>
                <a:ext cx="108270" cy="338559"/>
              </a:xfrm>
              <a:custGeom>
                <a:rect b="b" l="l" r="r" t="t"/>
                <a:pathLst>
                  <a:path extrusionOk="0" h="985" w="315">
                    <a:moveTo>
                      <a:pt x="315" y="0"/>
                    </a:moveTo>
                    <a:lnTo>
                      <a:pt x="19" y="0"/>
                    </a:lnTo>
                    <a:lnTo>
                      <a:pt x="0" y="985"/>
                    </a:lnTo>
                    <a:lnTo>
                      <a:pt x="287" y="985"/>
                    </a:lnTo>
                    <a:lnTo>
                      <a:pt x="289" y="899"/>
                    </a:lnTo>
                    <a:lnTo>
                      <a:pt x="296" y="899"/>
                    </a:lnTo>
                    <a:lnTo>
                      <a:pt x="296" y="880"/>
                    </a:lnTo>
                    <a:lnTo>
                      <a:pt x="290" y="880"/>
                    </a:lnTo>
                    <a:lnTo>
                      <a:pt x="292" y="808"/>
                    </a:lnTo>
                    <a:lnTo>
                      <a:pt x="296" y="808"/>
                    </a:lnTo>
                    <a:lnTo>
                      <a:pt x="296" y="789"/>
                    </a:lnTo>
                    <a:lnTo>
                      <a:pt x="292" y="789"/>
                    </a:lnTo>
                    <a:lnTo>
                      <a:pt x="294" y="735"/>
                    </a:lnTo>
                    <a:lnTo>
                      <a:pt x="296" y="735"/>
                    </a:lnTo>
                    <a:lnTo>
                      <a:pt x="296" y="717"/>
                    </a:lnTo>
                    <a:lnTo>
                      <a:pt x="294" y="717"/>
                    </a:lnTo>
                    <a:lnTo>
                      <a:pt x="303" y="414"/>
                    </a:lnTo>
                    <a:lnTo>
                      <a:pt x="304" y="414"/>
                    </a:lnTo>
                    <a:lnTo>
                      <a:pt x="304" y="396"/>
                    </a:lnTo>
                    <a:lnTo>
                      <a:pt x="304" y="396"/>
                    </a:lnTo>
                    <a:lnTo>
                      <a:pt x="315" y="9"/>
                    </a:lnTo>
                    <a:lnTo>
                      <a:pt x="315" y="0"/>
                    </a:lnTo>
                    <a:moveTo>
                      <a:pt x="287" y="319"/>
                    </a:moveTo>
                    <a:lnTo>
                      <a:pt x="31" y="319"/>
                    </a:lnTo>
                    <a:lnTo>
                      <a:pt x="32" y="246"/>
                    </a:lnTo>
                    <a:lnTo>
                      <a:pt x="289" y="246"/>
                    </a:lnTo>
                    <a:lnTo>
                      <a:pt x="287" y="319"/>
                    </a:lnTo>
                    <a:moveTo>
                      <a:pt x="290" y="227"/>
                    </a:moveTo>
                    <a:lnTo>
                      <a:pt x="32" y="227"/>
                    </a:lnTo>
                    <a:lnTo>
                      <a:pt x="33" y="167"/>
                    </a:lnTo>
                    <a:lnTo>
                      <a:pt x="291" y="167"/>
                    </a:lnTo>
                    <a:lnTo>
                      <a:pt x="290" y="227"/>
                    </a:lnTo>
                    <a:moveTo>
                      <a:pt x="292" y="148"/>
                    </a:moveTo>
                    <a:lnTo>
                      <a:pt x="33" y="148"/>
                    </a:lnTo>
                    <a:lnTo>
                      <a:pt x="35" y="86"/>
                    </a:lnTo>
                    <a:lnTo>
                      <a:pt x="294" y="86"/>
                    </a:lnTo>
                    <a:lnTo>
                      <a:pt x="292" y="148"/>
                    </a:lnTo>
                    <a:moveTo>
                      <a:pt x="296" y="18"/>
                    </a:moveTo>
                    <a:lnTo>
                      <a:pt x="294" y="68"/>
                    </a:lnTo>
                    <a:lnTo>
                      <a:pt x="35" y="68"/>
                    </a:lnTo>
                    <a:lnTo>
                      <a:pt x="36" y="18"/>
                    </a:lnTo>
                    <a:lnTo>
                      <a:pt x="296" y="18"/>
                    </a:lnTo>
                    <a:moveTo>
                      <a:pt x="27" y="553"/>
                    </a:moveTo>
                    <a:lnTo>
                      <a:pt x="27" y="493"/>
                    </a:lnTo>
                    <a:lnTo>
                      <a:pt x="282" y="493"/>
                    </a:lnTo>
                    <a:lnTo>
                      <a:pt x="280" y="553"/>
                    </a:lnTo>
                    <a:lnTo>
                      <a:pt x="27" y="553"/>
                    </a:lnTo>
                    <a:moveTo>
                      <a:pt x="280" y="572"/>
                    </a:moveTo>
                    <a:lnTo>
                      <a:pt x="278" y="633"/>
                    </a:lnTo>
                    <a:lnTo>
                      <a:pt x="25" y="633"/>
                    </a:lnTo>
                    <a:lnTo>
                      <a:pt x="26" y="572"/>
                    </a:lnTo>
                    <a:lnTo>
                      <a:pt x="280" y="572"/>
                    </a:lnTo>
                    <a:moveTo>
                      <a:pt x="269" y="966"/>
                    </a:moveTo>
                    <a:lnTo>
                      <a:pt x="19" y="966"/>
                    </a:lnTo>
                    <a:lnTo>
                      <a:pt x="20" y="899"/>
                    </a:lnTo>
                    <a:lnTo>
                      <a:pt x="271" y="899"/>
                    </a:lnTo>
                    <a:lnTo>
                      <a:pt x="269" y="966"/>
                    </a:lnTo>
                    <a:moveTo>
                      <a:pt x="271" y="880"/>
                    </a:moveTo>
                    <a:lnTo>
                      <a:pt x="20" y="880"/>
                    </a:lnTo>
                    <a:lnTo>
                      <a:pt x="21" y="808"/>
                    </a:lnTo>
                    <a:lnTo>
                      <a:pt x="273" y="808"/>
                    </a:lnTo>
                    <a:lnTo>
                      <a:pt x="271" y="880"/>
                    </a:lnTo>
                    <a:moveTo>
                      <a:pt x="274" y="789"/>
                    </a:moveTo>
                    <a:lnTo>
                      <a:pt x="22" y="789"/>
                    </a:lnTo>
                    <a:lnTo>
                      <a:pt x="23" y="735"/>
                    </a:lnTo>
                    <a:lnTo>
                      <a:pt x="275" y="735"/>
                    </a:lnTo>
                    <a:lnTo>
                      <a:pt x="274" y="789"/>
                    </a:lnTo>
                    <a:moveTo>
                      <a:pt x="24" y="717"/>
                    </a:moveTo>
                    <a:lnTo>
                      <a:pt x="24" y="650"/>
                    </a:lnTo>
                    <a:lnTo>
                      <a:pt x="277" y="650"/>
                    </a:lnTo>
                    <a:lnTo>
                      <a:pt x="276" y="717"/>
                    </a:lnTo>
                    <a:lnTo>
                      <a:pt x="24" y="717"/>
                    </a:lnTo>
                    <a:moveTo>
                      <a:pt x="283" y="474"/>
                    </a:moveTo>
                    <a:lnTo>
                      <a:pt x="28" y="474"/>
                    </a:lnTo>
                    <a:lnTo>
                      <a:pt x="30" y="414"/>
                    </a:lnTo>
                    <a:lnTo>
                      <a:pt x="285" y="414"/>
                    </a:lnTo>
                    <a:lnTo>
                      <a:pt x="283" y="474"/>
                    </a:lnTo>
                    <a:moveTo>
                      <a:pt x="30" y="396"/>
                    </a:moveTo>
                    <a:lnTo>
                      <a:pt x="30" y="338"/>
                    </a:lnTo>
                    <a:lnTo>
                      <a:pt x="287" y="338"/>
                    </a:lnTo>
                    <a:lnTo>
                      <a:pt x="285" y="396"/>
                    </a:lnTo>
                    <a:lnTo>
                      <a:pt x="30" y="39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02" name="Google Shape;502;p22"/>
              <p:cNvSpPr/>
              <p:nvPr/>
            </p:nvSpPr>
            <p:spPr>
              <a:xfrm>
                <a:off x="2777551" y="1275443"/>
                <a:ext cx="147454" cy="379805"/>
              </a:xfrm>
              <a:custGeom>
                <a:rect b="b" l="l" r="r" t="t"/>
                <a:pathLst>
                  <a:path extrusionOk="0" h="1105" w="429">
                    <a:moveTo>
                      <a:pt x="429" y="1105"/>
                    </a:moveTo>
                    <a:lnTo>
                      <a:pt x="0" y="1105"/>
                    </a:lnTo>
                    <a:lnTo>
                      <a:pt x="0" y="0"/>
                    </a:lnTo>
                    <a:lnTo>
                      <a:pt x="429" y="0"/>
                    </a:lnTo>
                    <a:lnTo>
                      <a:pt x="429" y="1105"/>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3" name="Google Shape;503;p22"/>
              <p:cNvSpPr/>
              <p:nvPr/>
            </p:nvSpPr>
            <p:spPr>
              <a:xfrm>
                <a:off x="2805048" y="1298472"/>
                <a:ext cx="41933" cy="54307"/>
              </a:xfrm>
              <a:custGeom>
                <a:rect b="b" l="l" r="r" t="t"/>
                <a:pathLst>
                  <a:path extrusionOk="0" h="158" w="122">
                    <a:moveTo>
                      <a:pt x="122" y="158"/>
                    </a:moveTo>
                    <a:lnTo>
                      <a:pt x="0" y="158"/>
                    </a:lnTo>
                    <a:lnTo>
                      <a:pt x="0" y="0"/>
                    </a:lnTo>
                    <a:lnTo>
                      <a:pt x="122" y="0"/>
                    </a:lnTo>
                    <a:lnTo>
                      <a:pt x="122"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22"/>
              <p:cNvSpPr/>
              <p:nvPr/>
            </p:nvSpPr>
            <p:spPr>
              <a:xfrm>
                <a:off x="2805048" y="1367559"/>
                <a:ext cx="46402" cy="181138"/>
              </a:xfrm>
              <a:custGeom>
                <a:rect b="b" l="l" r="r" t="t"/>
                <a:pathLst>
                  <a:path extrusionOk="0" h="527" w="135">
                    <a:moveTo>
                      <a:pt x="135" y="527"/>
                    </a:moveTo>
                    <a:lnTo>
                      <a:pt x="0" y="527"/>
                    </a:lnTo>
                    <a:lnTo>
                      <a:pt x="0" y="0"/>
                    </a:lnTo>
                    <a:lnTo>
                      <a:pt x="135" y="0"/>
                    </a:lnTo>
                    <a:lnTo>
                      <a:pt x="135" y="52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22"/>
              <p:cNvSpPr/>
              <p:nvPr/>
            </p:nvSpPr>
            <p:spPr>
              <a:xfrm>
                <a:off x="2805048" y="1556258"/>
                <a:ext cx="46402" cy="78367"/>
              </a:xfrm>
              <a:custGeom>
                <a:rect b="b" l="l" r="r" t="t"/>
                <a:pathLst>
                  <a:path extrusionOk="0" h="228" w="135">
                    <a:moveTo>
                      <a:pt x="135" y="228"/>
                    </a:moveTo>
                    <a:lnTo>
                      <a:pt x="0" y="228"/>
                    </a:lnTo>
                    <a:lnTo>
                      <a:pt x="0" y="0"/>
                    </a:lnTo>
                    <a:lnTo>
                      <a:pt x="135" y="0"/>
                    </a:lnTo>
                    <a:lnTo>
                      <a:pt x="135"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22"/>
              <p:cNvSpPr/>
              <p:nvPr/>
            </p:nvSpPr>
            <p:spPr>
              <a:xfrm>
                <a:off x="2861074" y="1297441"/>
                <a:ext cx="41933" cy="54651"/>
              </a:xfrm>
              <a:custGeom>
                <a:rect b="b" l="l" r="r" t="t"/>
                <a:pathLst>
                  <a:path extrusionOk="0" h="159" w="122">
                    <a:moveTo>
                      <a:pt x="122" y="159"/>
                    </a:moveTo>
                    <a:lnTo>
                      <a:pt x="0" y="159"/>
                    </a:lnTo>
                    <a:lnTo>
                      <a:pt x="0" y="0"/>
                    </a:lnTo>
                    <a:lnTo>
                      <a:pt x="122" y="0"/>
                    </a:lnTo>
                    <a:lnTo>
                      <a:pt x="122" y="159"/>
                    </a:lnTo>
                    <a:close/>
                  </a:path>
                </a:pathLst>
              </a:custGeom>
              <a:solidFill>
                <a:schemeClr val="accent6"/>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22"/>
              <p:cNvSpPr/>
              <p:nvPr/>
            </p:nvSpPr>
            <p:spPr>
              <a:xfrm>
                <a:off x="2861074" y="1366871"/>
                <a:ext cx="46058" cy="180794"/>
              </a:xfrm>
              <a:custGeom>
                <a:rect b="b" l="l" r="r" t="t"/>
                <a:pathLst>
                  <a:path extrusionOk="0" h="526" w="134">
                    <a:moveTo>
                      <a:pt x="134" y="526"/>
                    </a:moveTo>
                    <a:lnTo>
                      <a:pt x="0" y="526"/>
                    </a:lnTo>
                    <a:lnTo>
                      <a:pt x="0" y="0"/>
                    </a:lnTo>
                    <a:lnTo>
                      <a:pt x="134" y="0"/>
                    </a:lnTo>
                    <a:lnTo>
                      <a:pt x="134" y="52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22"/>
              <p:cNvSpPr/>
              <p:nvPr/>
            </p:nvSpPr>
            <p:spPr>
              <a:xfrm>
                <a:off x="2861074" y="1555227"/>
                <a:ext cx="46058" cy="78367"/>
              </a:xfrm>
              <a:custGeom>
                <a:rect b="b" l="l" r="r" t="t"/>
                <a:pathLst>
                  <a:path extrusionOk="0" h="228" w="134">
                    <a:moveTo>
                      <a:pt x="134" y="228"/>
                    </a:moveTo>
                    <a:lnTo>
                      <a:pt x="0" y="228"/>
                    </a:lnTo>
                    <a:lnTo>
                      <a:pt x="0" y="0"/>
                    </a:lnTo>
                    <a:lnTo>
                      <a:pt x="134" y="0"/>
                    </a:lnTo>
                    <a:lnTo>
                      <a:pt x="134"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22"/>
              <p:cNvSpPr/>
              <p:nvPr/>
            </p:nvSpPr>
            <p:spPr>
              <a:xfrm>
                <a:off x="2647971" y="1282317"/>
                <a:ext cx="129581" cy="373962"/>
              </a:xfrm>
              <a:custGeom>
                <a:rect b="b" l="l" r="r" t="t"/>
                <a:pathLst>
                  <a:path extrusionOk="0" h="1088" w="377">
                    <a:moveTo>
                      <a:pt x="377" y="0"/>
                    </a:moveTo>
                    <a:lnTo>
                      <a:pt x="377" y="0"/>
                    </a:lnTo>
                    <a:cubicBezTo>
                      <a:pt x="0" y="0"/>
                      <a:pt x="0" y="0"/>
                      <a:pt x="0" y="0"/>
                    </a:cubicBezTo>
                    <a:cubicBezTo>
                      <a:pt x="14" y="362"/>
                      <a:pt x="28" y="726"/>
                      <a:pt x="42" y="1088"/>
                    </a:cubicBezTo>
                    <a:cubicBezTo>
                      <a:pt x="148" y="1087"/>
                      <a:pt x="254" y="1086"/>
                      <a:pt x="361" y="1085"/>
                    </a:cubicBezTo>
                    <a:lnTo>
                      <a:pt x="377"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22"/>
              <p:cNvSpPr/>
              <p:nvPr/>
            </p:nvSpPr>
            <p:spPr>
              <a:xfrm>
                <a:off x="2667562" y="1299159"/>
                <a:ext cx="107927" cy="338559"/>
              </a:xfrm>
              <a:custGeom>
                <a:rect b="b" l="l" r="r" t="t"/>
                <a:pathLst>
                  <a:path extrusionOk="0" h="985" w="314">
                    <a:moveTo>
                      <a:pt x="314" y="985"/>
                    </a:moveTo>
                    <a:lnTo>
                      <a:pt x="297" y="9"/>
                    </a:lnTo>
                    <a:lnTo>
                      <a:pt x="297" y="0"/>
                    </a:lnTo>
                    <a:lnTo>
                      <a:pt x="0" y="0"/>
                    </a:lnTo>
                    <a:lnTo>
                      <a:pt x="11" y="396"/>
                    </a:lnTo>
                    <a:lnTo>
                      <a:pt x="10" y="396"/>
                    </a:lnTo>
                    <a:lnTo>
                      <a:pt x="10" y="414"/>
                    </a:lnTo>
                    <a:lnTo>
                      <a:pt x="12" y="414"/>
                    </a:lnTo>
                    <a:lnTo>
                      <a:pt x="20" y="718"/>
                    </a:lnTo>
                    <a:lnTo>
                      <a:pt x="18" y="718"/>
                    </a:lnTo>
                    <a:lnTo>
                      <a:pt x="18" y="735"/>
                    </a:lnTo>
                    <a:lnTo>
                      <a:pt x="21" y="735"/>
                    </a:lnTo>
                    <a:lnTo>
                      <a:pt x="22" y="789"/>
                    </a:lnTo>
                    <a:lnTo>
                      <a:pt x="18" y="789"/>
                    </a:lnTo>
                    <a:lnTo>
                      <a:pt x="18" y="808"/>
                    </a:lnTo>
                    <a:lnTo>
                      <a:pt x="23" y="808"/>
                    </a:lnTo>
                    <a:lnTo>
                      <a:pt x="25" y="880"/>
                    </a:lnTo>
                    <a:lnTo>
                      <a:pt x="18" y="880"/>
                    </a:lnTo>
                    <a:lnTo>
                      <a:pt x="18" y="899"/>
                    </a:lnTo>
                    <a:lnTo>
                      <a:pt x="26" y="899"/>
                    </a:lnTo>
                    <a:lnTo>
                      <a:pt x="28" y="985"/>
                    </a:lnTo>
                    <a:lnTo>
                      <a:pt x="314" y="985"/>
                    </a:lnTo>
                    <a:moveTo>
                      <a:pt x="32" y="493"/>
                    </a:moveTo>
                    <a:lnTo>
                      <a:pt x="287" y="493"/>
                    </a:lnTo>
                    <a:lnTo>
                      <a:pt x="288" y="553"/>
                    </a:lnTo>
                    <a:lnTo>
                      <a:pt x="34" y="553"/>
                    </a:lnTo>
                    <a:lnTo>
                      <a:pt x="32" y="493"/>
                    </a:lnTo>
                    <a:moveTo>
                      <a:pt x="35" y="572"/>
                    </a:moveTo>
                    <a:lnTo>
                      <a:pt x="288" y="572"/>
                    </a:lnTo>
                    <a:lnTo>
                      <a:pt x="290" y="633"/>
                    </a:lnTo>
                    <a:lnTo>
                      <a:pt x="36" y="633"/>
                    </a:lnTo>
                    <a:lnTo>
                      <a:pt x="35" y="572"/>
                    </a:lnTo>
                    <a:moveTo>
                      <a:pt x="26" y="246"/>
                    </a:moveTo>
                    <a:lnTo>
                      <a:pt x="282" y="246"/>
                    </a:lnTo>
                    <a:lnTo>
                      <a:pt x="284" y="319"/>
                    </a:lnTo>
                    <a:lnTo>
                      <a:pt x="28" y="319"/>
                    </a:lnTo>
                    <a:lnTo>
                      <a:pt x="26" y="246"/>
                    </a:lnTo>
                    <a:moveTo>
                      <a:pt x="281" y="148"/>
                    </a:moveTo>
                    <a:lnTo>
                      <a:pt x="22" y="148"/>
                    </a:lnTo>
                    <a:lnTo>
                      <a:pt x="21" y="86"/>
                    </a:lnTo>
                    <a:lnTo>
                      <a:pt x="280" y="86"/>
                    </a:lnTo>
                    <a:lnTo>
                      <a:pt x="281" y="148"/>
                    </a:lnTo>
                    <a:moveTo>
                      <a:pt x="282" y="167"/>
                    </a:moveTo>
                    <a:lnTo>
                      <a:pt x="282" y="227"/>
                    </a:lnTo>
                    <a:lnTo>
                      <a:pt x="25" y="227"/>
                    </a:lnTo>
                    <a:lnTo>
                      <a:pt x="23" y="167"/>
                    </a:lnTo>
                    <a:lnTo>
                      <a:pt x="282" y="167"/>
                    </a:lnTo>
                    <a:moveTo>
                      <a:pt x="279" y="18"/>
                    </a:moveTo>
                    <a:lnTo>
                      <a:pt x="279" y="68"/>
                    </a:lnTo>
                    <a:lnTo>
                      <a:pt x="20" y="68"/>
                    </a:lnTo>
                    <a:lnTo>
                      <a:pt x="18" y="18"/>
                    </a:lnTo>
                    <a:lnTo>
                      <a:pt x="279" y="18"/>
                    </a:lnTo>
                    <a:moveTo>
                      <a:pt x="28" y="338"/>
                    </a:moveTo>
                    <a:lnTo>
                      <a:pt x="284" y="338"/>
                    </a:lnTo>
                    <a:lnTo>
                      <a:pt x="285" y="396"/>
                    </a:lnTo>
                    <a:lnTo>
                      <a:pt x="29" y="396"/>
                    </a:lnTo>
                    <a:lnTo>
                      <a:pt x="28" y="338"/>
                    </a:lnTo>
                    <a:moveTo>
                      <a:pt x="285" y="414"/>
                    </a:moveTo>
                    <a:lnTo>
                      <a:pt x="287" y="474"/>
                    </a:lnTo>
                    <a:lnTo>
                      <a:pt x="32" y="474"/>
                    </a:lnTo>
                    <a:lnTo>
                      <a:pt x="29" y="414"/>
                    </a:lnTo>
                    <a:lnTo>
                      <a:pt x="285" y="414"/>
                    </a:lnTo>
                    <a:moveTo>
                      <a:pt x="37" y="651"/>
                    </a:moveTo>
                    <a:lnTo>
                      <a:pt x="290" y="651"/>
                    </a:lnTo>
                    <a:lnTo>
                      <a:pt x="291" y="718"/>
                    </a:lnTo>
                    <a:lnTo>
                      <a:pt x="39" y="718"/>
                    </a:lnTo>
                    <a:lnTo>
                      <a:pt x="37" y="651"/>
                    </a:lnTo>
                    <a:moveTo>
                      <a:pt x="40" y="735"/>
                    </a:moveTo>
                    <a:lnTo>
                      <a:pt x="291" y="735"/>
                    </a:lnTo>
                    <a:lnTo>
                      <a:pt x="293" y="789"/>
                    </a:lnTo>
                    <a:lnTo>
                      <a:pt x="41" y="789"/>
                    </a:lnTo>
                    <a:lnTo>
                      <a:pt x="40" y="735"/>
                    </a:lnTo>
                    <a:moveTo>
                      <a:pt x="42" y="808"/>
                    </a:moveTo>
                    <a:lnTo>
                      <a:pt x="293" y="808"/>
                    </a:lnTo>
                    <a:lnTo>
                      <a:pt x="294" y="880"/>
                    </a:lnTo>
                    <a:lnTo>
                      <a:pt x="43" y="880"/>
                    </a:lnTo>
                    <a:lnTo>
                      <a:pt x="42" y="808"/>
                    </a:lnTo>
                    <a:moveTo>
                      <a:pt x="295" y="899"/>
                    </a:moveTo>
                    <a:lnTo>
                      <a:pt x="295" y="966"/>
                    </a:lnTo>
                    <a:lnTo>
                      <a:pt x="45" y="966"/>
                    </a:lnTo>
                    <a:lnTo>
                      <a:pt x="43" y="899"/>
                    </a:lnTo>
                    <a:lnTo>
                      <a:pt x="295" y="899"/>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11" name="Google Shape;511;p22"/>
              <p:cNvSpPr/>
              <p:nvPr/>
            </p:nvSpPr>
            <p:spPr>
              <a:xfrm>
                <a:off x="2925005" y="1281286"/>
                <a:ext cx="129581" cy="373962"/>
              </a:xfrm>
              <a:custGeom>
                <a:rect b="b" l="l" r="r" t="t"/>
                <a:pathLst>
                  <a:path extrusionOk="0" h="1088" w="377">
                    <a:moveTo>
                      <a:pt x="0" y="0"/>
                    </a:moveTo>
                    <a:lnTo>
                      <a:pt x="0" y="0"/>
                    </a:lnTo>
                    <a:cubicBezTo>
                      <a:pt x="377" y="0"/>
                      <a:pt x="377" y="0"/>
                      <a:pt x="377" y="0"/>
                    </a:cubicBezTo>
                    <a:cubicBezTo>
                      <a:pt x="364" y="363"/>
                      <a:pt x="350" y="726"/>
                      <a:pt x="337" y="1088"/>
                    </a:cubicBezTo>
                    <a:cubicBezTo>
                      <a:pt x="230" y="1088"/>
                      <a:pt x="123" y="1086"/>
                      <a:pt x="16" y="1085"/>
                    </a:cubicBez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22"/>
              <p:cNvSpPr/>
              <p:nvPr/>
            </p:nvSpPr>
            <p:spPr>
              <a:xfrm>
                <a:off x="2927067" y="1298128"/>
                <a:ext cx="108270" cy="338559"/>
              </a:xfrm>
              <a:custGeom>
                <a:rect b="b" l="l" r="r" t="t"/>
                <a:pathLst>
                  <a:path extrusionOk="0" h="985" w="315">
                    <a:moveTo>
                      <a:pt x="315" y="0"/>
                    </a:moveTo>
                    <a:lnTo>
                      <a:pt x="18" y="0"/>
                    </a:lnTo>
                    <a:lnTo>
                      <a:pt x="0" y="985"/>
                    </a:lnTo>
                    <a:lnTo>
                      <a:pt x="287" y="985"/>
                    </a:lnTo>
                    <a:lnTo>
                      <a:pt x="289" y="899"/>
                    </a:lnTo>
                    <a:lnTo>
                      <a:pt x="296" y="899"/>
                    </a:lnTo>
                    <a:lnTo>
                      <a:pt x="296" y="880"/>
                    </a:lnTo>
                    <a:lnTo>
                      <a:pt x="290" y="880"/>
                    </a:lnTo>
                    <a:lnTo>
                      <a:pt x="292" y="808"/>
                    </a:lnTo>
                    <a:lnTo>
                      <a:pt x="296" y="808"/>
                    </a:lnTo>
                    <a:lnTo>
                      <a:pt x="296" y="789"/>
                    </a:lnTo>
                    <a:lnTo>
                      <a:pt x="293" y="789"/>
                    </a:lnTo>
                    <a:lnTo>
                      <a:pt x="294" y="736"/>
                    </a:lnTo>
                    <a:lnTo>
                      <a:pt x="296" y="736"/>
                    </a:lnTo>
                    <a:lnTo>
                      <a:pt x="296" y="718"/>
                    </a:lnTo>
                    <a:lnTo>
                      <a:pt x="295" y="718"/>
                    </a:lnTo>
                    <a:lnTo>
                      <a:pt x="303" y="414"/>
                    </a:lnTo>
                    <a:lnTo>
                      <a:pt x="304" y="414"/>
                    </a:lnTo>
                    <a:lnTo>
                      <a:pt x="304" y="396"/>
                    </a:lnTo>
                    <a:lnTo>
                      <a:pt x="304" y="396"/>
                    </a:lnTo>
                    <a:lnTo>
                      <a:pt x="315" y="9"/>
                    </a:lnTo>
                    <a:lnTo>
                      <a:pt x="315" y="0"/>
                    </a:lnTo>
                    <a:moveTo>
                      <a:pt x="287" y="319"/>
                    </a:moveTo>
                    <a:lnTo>
                      <a:pt x="31" y="319"/>
                    </a:lnTo>
                    <a:lnTo>
                      <a:pt x="32" y="246"/>
                    </a:lnTo>
                    <a:lnTo>
                      <a:pt x="289" y="246"/>
                    </a:lnTo>
                    <a:lnTo>
                      <a:pt x="287" y="319"/>
                    </a:lnTo>
                    <a:moveTo>
                      <a:pt x="290" y="228"/>
                    </a:moveTo>
                    <a:lnTo>
                      <a:pt x="33" y="228"/>
                    </a:lnTo>
                    <a:lnTo>
                      <a:pt x="34" y="167"/>
                    </a:lnTo>
                    <a:lnTo>
                      <a:pt x="292" y="167"/>
                    </a:lnTo>
                    <a:lnTo>
                      <a:pt x="290" y="228"/>
                    </a:lnTo>
                    <a:moveTo>
                      <a:pt x="292" y="148"/>
                    </a:moveTo>
                    <a:lnTo>
                      <a:pt x="35" y="148"/>
                    </a:lnTo>
                    <a:lnTo>
                      <a:pt x="35" y="87"/>
                    </a:lnTo>
                    <a:lnTo>
                      <a:pt x="294" y="87"/>
                    </a:lnTo>
                    <a:lnTo>
                      <a:pt x="292" y="148"/>
                    </a:lnTo>
                    <a:moveTo>
                      <a:pt x="296" y="18"/>
                    </a:moveTo>
                    <a:lnTo>
                      <a:pt x="295" y="68"/>
                    </a:lnTo>
                    <a:lnTo>
                      <a:pt x="35" y="68"/>
                    </a:lnTo>
                    <a:lnTo>
                      <a:pt x="36" y="18"/>
                    </a:lnTo>
                    <a:lnTo>
                      <a:pt x="296" y="18"/>
                    </a:lnTo>
                    <a:moveTo>
                      <a:pt x="26" y="554"/>
                    </a:moveTo>
                    <a:lnTo>
                      <a:pt x="28" y="493"/>
                    </a:lnTo>
                    <a:lnTo>
                      <a:pt x="282" y="493"/>
                    </a:lnTo>
                    <a:lnTo>
                      <a:pt x="281" y="554"/>
                    </a:lnTo>
                    <a:lnTo>
                      <a:pt x="26" y="554"/>
                    </a:lnTo>
                    <a:moveTo>
                      <a:pt x="280" y="572"/>
                    </a:moveTo>
                    <a:lnTo>
                      <a:pt x="278" y="633"/>
                    </a:lnTo>
                    <a:lnTo>
                      <a:pt x="25" y="633"/>
                    </a:lnTo>
                    <a:lnTo>
                      <a:pt x="26" y="572"/>
                    </a:lnTo>
                    <a:lnTo>
                      <a:pt x="280" y="572"/>
                    </a:lnTo>
                    <a:moveTo>
                      <a:pt x="269" y="966"/>
                    </a:moveTo>
                    <a:lnTo>
                      <a:pt x="19" y="966"/>
                    </a:lnTo>
                    <a:lnTo>
                      <a:pt x="21" y="899"/>
                    </a:lnTo>
                    <a:lnTo>
                      <a:pt x="271" y="899"/>
                    </a:lnTo>
                    <a:lnTo>
                      <a:pt x="269" y="966"/>
                    </a:lnTo>
                    <a:moveTo>
                      <a:pt x="271" y="880"/>
                    </a:moveTo>
                    <a:lnTo>
                      <a:pt x="21" y="880"/>
                    </a:lnTo>
                    <a:lnTo>
                      <a:pt x="22" y="808"/>
                    </a:lnTo>
                    <a:lnTo>
                      <a:pt x="274" y="808"/>
                    </a:lnTo>
                    <a:lnTo>
                      <a:pt x="271" y="880"/>
                    </a:lnTo>
                    <a:moveTo>
                      <a:pt x="274" y="789"/>
                    </a:moveTo>
                    <a:lnTo>
                      <a:pt x="22" y="789"/>
                    </a:lnTo>
                    <a:lnTo>
                      <a:pt x="23" y="736"/>
                    </a:lnTo>
                    <a:lnTo>
                      <a:pt x="275" y="736"/>
                    </a:lnTo>
                    <a:lnTo>
                      <a:pt x="274" y="789"/>
                    </a:lnTo>
                    <a:moveTo>
                      <a:pt x="24" y="718"/>
                    </a:moveTo>
                    <a:lnTo>
                      <a:pt x="25" y="652"/>
                    </a:lnTo>
                    <a:lnTo>
                      <a:pt x="278" y="652"/>
                    </a:lnTo>
                    <a:lnTo>
                      <a:pt x="276" y="718"/>
                    </a:lnTo>
                    <a:lnTo>
                      <a:pt x="24" y="718"/>
                    </a:lnTo>
                    <a:moveTo>
                      <a:pt x="283" y="474"/>
                    </a:moveTo>
                    <a:lnTo>
                      <a:pt x="28" y="474"/>
                    </a:lnTo>
                    <a:lnTo>
                      <a:pt x="29" y="414"/>
                    </a:lnTo>
                    <a:lnTo>
                      <a:pt x="285" y="414"/>
                    </a:lnTo>
                    <a:lnTo>
                      <a:pt x="283" y="474"/>
                    </a:lnTo>
                    <a:moveTo>
                      <a:pt x="29" y="396"/>
                    </a:moveTo>
                    <a:lnTo>
                      <a:pt x="31" y="338"/>
                    </a:lnTo>
                    <a:lnTo>
                      <a:pt x="287" y="338"/>
                    </a:lnTo>
                    <a:lnTo>
                      <a:pt x="285" y="396"/>
                    </a:lnTo>
                    <a:lnTo>
                      <a:pt x="29" y="39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13" name="Google Shape;513;p22"/>
              <p:cNvSpPr/>
              <p:nvPr/>
            </p:nvSpPr>
            <p:spPr>
              <a:xfrm>
                <a:off x="3330589" y="1441801"/>
                <a:ext cx="258474" cy="54651"/>
              </a:xfrm>
              <a:custGeom>
                <a:rect b="b" l="l" r="r" t="t"/>
                <a:pathLst>
                  <a:path extrusionOk="0" h="159" w="752">
                    <a:moveTo>
                      <a:pt x="0" y="0"/>
                    </a:moveTo>
                    <a:lnTo>
                      <a:pt x="0" y="159"/>
                    </a:lnTo>
                    <a:lnTo>
                      <a:pt x="752" y="159"/>
                    </a:lnTo>
                    <a:lnTo>
                      <a:pt x="752" y="0"/>
                    </a:lnTo>
                    <a:lnTo>
                      <a:pt x="0" y="0"/>
                    </a:lnTo>
                    <a:close/>
                  </a:path>
                </a:pathLst>
              </a:custGeom>
              <a:solidFill>
                <a:schemeClr val="accent2"/>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22"/>
              <p:cNvSpPr/>
              <p:nvPr/>
            </p:nvSpPr>
            <p:spPr>
              <a:xfrm>
                <a:off x="3149960" y="1302253"/>
                <a:ext cx="190762" cy="54994"/>
              </a:xfrm>
              <a:custGeom>
                <a:rect b="b" l="l" r="r" t="t"/>
                <a:pathLst>
                  <a:path extrusionOk="0" h="160" w="555">
                    <a:moveTo>
                      <a:pt x="0" y="160"/>
                    </a:moveTo>
                    <a:lnTo>
                      <a:pt x="555" y="160"/>
                    </a:lnTo>
                    <a:lnTo>
                      <a:pt x="555" y="0"/>
                    </a:lnTo>
                    <a:lnTo>
                      <a:pt x="0" y="0"/>
                    </a:lnTo>
                    <a:lnTo>
                      <a:pt x="0" y="160"/>
                    </a:lnTo>
                    <a:close/>
                  </a:path>
                </a:pathLst>
              </a:custGeom>
              <a:solidFill>
                <a:schemeClr val="accen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22"/>
              <p:cNvSpPr/>
              <p:nvPr/>
            </p:nvSpPr>
            <p:spPr>
              <a:xfrm>
                <a:off x="3520663" y="1072651"/>
                <a:ext cx="129237" cy="54994"/>
              </a:xfrm>
              <a:custGeom>
                <a:rect b="b" l="l" r="r" t="t"/>
                <a:pathLst>
                  <a:path extrusionOk="0" h="160" w="376">
                    <a:moveTo>
                      <a:pt x="0" y="0"/>
                    </a:moveTo>
                    <a:lnTo>
                      <a:pt x="0" y="160"/>
                    </a:lnTo>
                    <a:lnTo>
                      <a:pt x="369" y="160"/>
                    </a:lnTo>
                    <a:lnTo>
                      <a:pt x="376" y="0"/>
                    </a:lnTo>
                    <a:lnTo>
                      <a:pt x="0" y="0"/>
                    </a:lnTo>
                    <a:close/>
                  </a:path>
                </a:pathLst>
              </a:custGeom>
              <a:solidFill>
                <a:schemeClr val="accent2"/>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22"/>
              <p:cNvSpPr/>
              <p:nvPr/>
            </p:nvSpPr>
            <p:spPr>
              <a:xfrm>
                <a:off x="3390739" y="1745645"/>
                <a:ext cx="153297" cy="54994"/>
              </a:xfrm>
              <a:custGeom>
                <a:rect b="b" l="l" r="r" t="t"/>
                <a:pathLst>
                  <a:path extrusionOk="0" h="160" w="446">
                    <a:moveTo>
                      <a:pt x="0" y="160"/>
                    </a:moveTo>
                    <a:lnTo>
                      <a:pt x="446" y="160"/>
                    </a:lnTo>
                    <a:lnTo>
                      <a:pt x="446" y="0"/>
                    </a:lnTo>
                    <a:lnTo>
                      <a:pt x="0" y="0"/>
                    </a:lnTo>
                    <a:lnTo>
                      <a:pt x="0" y="160"/>
                    </a:lnTo>
                    <a:close/>
                  </a:path>
                </a:pathLst>
              </a:custGeom>
              <a:solidFill>
                <a:schemeClr val="accen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22"/>
              <p:cNvSpPr/>
              <p:nvPr/>
            </p:nvSpPr>
            <p:spPr>
              <a:xfrm>
                <a:off x="3362210" y="890139"/>
                <a:ext cx="153297" cy="54651"/>
              </a:xfrm>
              <a:custGeom>
                <a:rect b="b" l="l" r="r" t="t"/>
                <a:pathLst>
                  <a:path extrusionOk="0" h="159" w="446">
                    <a:moveTo>
                      <a:pt x="446" y="0"/>
                    </a:moveTo>
                    <a:lnTo>
                      <a:pt x="0" y="0"/>
                    </a:lnTo>
                    <a:lnTo>
                      <a:pt x="0" y="159"/>
                    </a:lnTo>
                    <a:lnTo>
                      <a:pt x="446" y="159"/>
                    </a:lnTo>
                    <a:lnTo>
                      <a:pt x="446" y="0"/>
                    </a:lnTo>
                    <a:close/>
                  </a:path>
                </a:pathLst>
              </a:custGeom>
              <a:solidFill>
                <a:schemeClr val="accent1"/>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18" name="Google Shape;518;p22"/>
            <p:cNvGrpSpPr/>
            <p:nvPr/>
          </p:nvGrpSpPr>
          <p:grpSpPr>
            <a:xfrm>
              <a:off x="7261220" y="1635355"/>
              <a:ext cx="257040" cy="278280"/>
              <a:chOff x="7261220" y="1635355"/>
              <a:chExt cx="257040" cy="278280"/>
            </a:xfrm>
          </p:grpSpPr>
          <p:sp>
            <p:nvSpPr>
              <p:cNvPr id="519" name="Google Shape;519;p22"/>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0" name="Google Shape;520;p22"/>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21" name="Google Shape;521;p22"/>
            <p:cNvGrpSpPr/>
            <p:nvPr/>
          </p:nvGrpSpPr>
          <p:grpSpPr>
            <a:xfrm>
              <a:off x="8302258" y="3550330"/>
              <a:ext cx="257040" cy="278280"/>
              <a:chOff x="7261220" y="1635355"/>
              <a:chExt cx="257040" cy="278280"/>
            </a:xfrm>
          </p:grpSpPr>
          <p:sp>
            <p:nvSpPr>
              <p:cNvPr id="522" name="Google Shape;522;p22"/>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22"/>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Knowledge Definition</a:t>
            </a:r>
            <a:endParaRPr/>
          </a:p>
        </p:txBody>
      </p:sp>
      <p:pic>
        <p:nvPicPr>
          <p:cNvPr id="925" name="Google Shape;925;p40"/>
          <p:cNvPicPr preferRelativeResize="0"/>
          <p:nvPr/>
        </p:nvPicPr>
        <p:blipFill>
          <a:blip r:embed="rId3">
            <a:alphaModFix/>
          </a:blip>
          <a:stretch>
            <a:fillRect/>
          </a:stretch>
        </p:blipFill>
        <p:spPr>
          <a:xfrm>
            <a:off x="3495622" y="1164425"/>
            <a:ext cx="1794300" cy="3439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23"/>
          <p:cNvPicPr preferRelativeResize="0"/>
          <p:nvPr>
            <p:ph idx="2" type="pic"/>
          </p:nvPr>
        </p:nvPicPr>
        <p:blipFill rotWithShape="1">
          <a:blip r:embed="rId3">
            <a:alphaModFix/>
          </a:blip>
          <a:srcRect b="0" l="0" r="0" t="24732"/>
          <a:stretch/>
        </p:blipFill>
        <p:spPr>
          <a:xfrm>
            <a:off x="5349224" y="1254325"/>
            <a:ext cx="2970626" cy="3349677"/>
          </a:xfrm>
          <a:prstGeom prst="rect">
            <a:avLst/>
          </a:prstGeom>
        </p:spPr>
      </p:pic>
      <p:sp>
        <p:nvSpPr>
          <p:cNvPr id="529" name="Google Shape;52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t>
            </a:r>
            <a:r>
              <a:rPr lang="en"/>
              <a:t>roject objective</a:t>
            </a:r>
            <a:endParaRPr/>
          </a:p>
        </p:txBody>
      </p:sp>
      <p:sp>
        <p:nvSpPr>
          <p:cNvPr id="530" name="Google Shape;530;p23"/>
          <p:cNvSpPr txBox="1"/>
          <p:nvPr>
            <p:ph idx="1" type="body"/>
          </p:nvPr>
        </p:nvSpPr>
        <p:spPr>
          <a:xfrm>
            <a:off x="713225" y="1534013"/>
            <a:ext cx="3897900" cy="27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objective is to merge Ulaanbaatar’s street network data into a cohesive knowledge graph. This graph will enable users to easily navigate from one location to another within Ulaanbaatar, offering clear and dependable routes.</a:t>
            </a:r>
            <a:endParaRPr/>
          </a:p>
          <a:p>
            <a:pPr indent="0" lvl="0" marL="0" rtl="0" algn="l">
              <a:spcBef>
                <a:spcPts val="1600"/>
              </a:spcBef>
              <a:spcAft>
                <a:spcPts val="1600"/>
              </a:spcAft>
              <a:buNone/>
            </a:pPr>
            <a:r>
              <a:t/>
            </a:r>
            <a:endParaRPr/>
          </a:p>
        </p:txBody>
      </p:sp>
      <p:grpSp>
        <p:nvGrpSpPr>
          <p:cNvPr id="531" name="Google Shape;531;p23"/>
          <p:cNvGrpSpPr/>
          <p:nvPr/>
        </p:nvGrpSpPr>
        <p:grpSpPr>
          <a:xfrm>
            <a:off x="8171096" y="3059073"/>
            <a:ext cx="1019351" cy="2084422"/>
            <a:chOff x="8171096" y="3059073"/>
            <a:chExt cx="1019351" cy="2084422"/>
          </a:xfrm>
        </p:grpSpPr>
        <p:sp>
          <p:nvSpPr>
            <p:cNvPr id="532" name="Google Shape;532;p23"/>
            <p:cNvSpPr/>
            <p:nvPr/>
          </p:nvSpPr>
          <p:spPr>
            <a:xfrm>
              <a:off x="8181422" y="3069399"/>
              <a:ext cx="1003616" cy="2058853"/>
            </a:xfrm>
            <a:custGeom>
              <a:rect b="b" l="l" r="r" t="t"/>
              <a:pathLst>
                <a:path extrusionOk="0" h="4187" w="2041">
                  <a:moveTo>
                    <a:pt x="2041" y="3145"/>
                  </a:moveTo>
                  <a:lnTo>
                    <a:pt x="2041" y="3145"/>
                  </a:lnTo>
                  <a:cubicBezTo>
                    <a:pt x="2000" y="4187"/>
                    <a:pt x="2000" y="4187"/>
                    <a:pt x="2000" y="4187"/>
                  </a:cubicBezTo>
                  <a:cubicBezTo>
                    <a:pt x="1041" y="4145"/>
                    <a:pt x="260" y="3468"/>
                    <a:pt x="52" y="2573"/>
                  </a:cubicBezTo>
                  <a:cubicBezTo>
                    <a:pt x="20" y="2417"/>
                    <a:pt x="0" y="2260"/>
                    <a:pt x="0" y="2094"/>
                  </a:cubicBezTo>
                  <a:cubicBezTo>
                    <a:pt x="0" y="969"/>
                    <a:pt x="875" y="52"/>
                    <a:pt x="2000" y="0"/>
                  </a:cubicBezTo>
                  <a:cubicBezTo>
                    <a:pt x="2041" y="1042"/>
                    <a:pt x="2041" y="1042"/>
                    <a:pt x="2041" y="1042"/>
                  </a:cubicBezTo>
                  <a:cubicBezTo>
                    <a:pt x="1479" y="1063"/>
                    <a:pt x="1041" y="1531"/>
                    <a:pt x="1041" y="2094"/>
                  </a:cubicBezTo>
                  <a:cubicBezTo>
                    <a:pt x="1041" y="2125"/>
                    <a:pt x="1041" y="2146"/>
                    <a:pt x="1041" y="2167"/>
                  </a:cubicBezTo>
                  <a:cubicBezTo>
                    <a:pt x="1083" y="2698"/>
                    <a:pt x="1510" y="3124"/>
                    <a:pt x="2041" y="31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23"/>
            <p:cNvSpPr/>
            <p:nvPr/>
          </p:nvSpPr>
          <p:spPr>
            <a:xfrm>
              <a:off x="8421876" y="3310345"/>
              <a:ext cx="752835" cy="1576962"/>
            </a:xfrm>
            <a:custGeom>
              <a:rect b="b" l="l" r="r" t="t"/>
              <a:pathLst>
                <a:path extrusionOk="0" h="3207" w="1531">
                  <a:moveTo>
                    <a:pt x="1531" y="3207"/>
                  </a:moveTo>
                  <a:lnTo>
                    <a:pt x="1531" y="3207"/>
                  </a:lnTo>
                  <a:cubicBezTo>
                    <a:pt x="1469" y="3207"/>
                    <a:pt x="1406" y="3197"/>
                    <a:pt x="1344" y="3186"/>
                  </a:cubicBezTo>
                  <a:cubicBezTo>
                    <a:pt x="1354" y="3134"/>
                    <a:pt x="1354" y="3134"/>
                    <a:pt x="1354" y="3134"/>
                  </a:cubicBezTo>
                  <a:cubicBezTo>
                    <a:pt x="1417" y="3144"/>
                    <a:pt x="1469" y="3155"/>
                    <a:pt x="1531" y="3155"/>
                  </a:cubicBezTo>
                  <a:lnTo>
                    <a:pt x="1531" y="3207"/>
                  </a:lnTo>
                  <a:moveTo>
                    <a:pt x="1167" y="3144"/>
                  </a:moveTo>
                  <a:lnTo>
                    <a:pt x="1167" y="3144"/>
                  </a:lnTo>
                  <a:cubicBezTo>
                    <a:pt x="1104" y="3124"/>
                    <a:pt x="1052" y="3113"/>
                    <a:pt x="990" y="3082"/>
                  </a:cubicBezTo>
                  <a:cubicBezTo>
                    <a:pt x="1011" y="3040"/>
                    <a:pt x="1011" y="3040"/>
                    <a:pt x="1011" y="3040"/>
                  </a:cubicBezTo>
                  <a:cubicBezTo>
                    <a:pt x="1063" y="3061"/>
                    <a:pt x="1125" y="3082"/>
                    <a:pt x="1177" y="3092"/>
                  </a:cubicBezTo>
                  <a:lnTo>
                    <a:pt x="1167" y="3144"/>
                  </a:lnTo>
                  <a:moveTo>
                    <a:pt x="823" y="2999"/>
                  </a:moveTo>
                  <a:lnTo>
                    <a:pt x="823" y="2999"/>
                  </a:lnTo>
                  <a:cubicBezTo>
                    <a:pt x="771" y="2978"/>
                    <a:pt x="719" y="2936"/>
                    <a:pt x="667" y="2905"/>
                  </a:cubicBezTo>
                  <a:cubicBezTo>
                    <a:pt x="698" y="2863"/>
                    <a:pt x="698" y="2863"/>
                    <a:pt x="698" y="2863"/>
                  </a:cubicBezTo>
                  <a:cubicBezTo>
                    <a:pt x="750" y="2894"/>
                    <a:pt x="802" y="2926"/>
                    <a:pt x="854" y="2957"/>
                  </a:cubicBezTo>
                  <a:lnTo>
                    <a:pt x="823" y="2999"/>
                  </a:lnTo>
                  <a:moveTo>
                    <a:pt x="521" y="2790"/>
                  </a:moveTo>
                  <a:lnTo>
                    <a:pt x="521" y="2790"/>
                  </a:lnTo>
                  <a:cubicBezTo>
                    <a:pt x="479" y="2749"/>
                    <a:pt x="438" y="2697"/>
                    <a:pt x="396" y="2655"/>
                  </a:cubicBezTo>
                  <a:cubicBezTo>
                    <a:pt x="438" y="2624"/>
                    <a:pt x="438" y="2624"/>
                    <a:pt x="438" y="2624"/>
                  </a:cubicBezTo>
                  <a:cubicBezTo>
                    <a:pt x="479" y="2665"/>
                    <a:pt x="521" y="2707"/>
                    <a:pt x="563" y="2749"/>
                  </a:cubicBezTo>
                  <a:lnTo>
                    <a:pt x="521" y="2790"/>
                  </a:lnTo>
                  <a:moveTo>
                    <a:pt x="281" y="2509"/>
                  </a:moveTo>
                  <a:lnTo>
                    <a:pt x="281" y="2509"/>
                  </a:lnTo>
                  <a:cubicBezTo>
                    <a:pt x="250" y="2457"/>
                    <a:pt x="219" y="2405"/>
                    <a:pt x="188" y="2353"/>
                  </a:cubicBezTo>
                  <a:cubicBezTo>
                    <a:pt x="240" y="2322"/>
                    <a:pt x="240" y="2322"/>
                    <a:pt x="240" y="2322"/>
                  </a:cubicBezTo>
                  <a:cubicBezTo>
                    <a:pt x="261" y="2374"/>
                    <a:pt x="292" y="2426"/>
                    <a:pt x="323" y="2478"/>
                  </a:cubicBezTo>
                  <a:lnTo>
                    <a:pt x="281" y="2509"/>
                  </a:lnTo>
                  <a:moveTo>
                    <a:pt x="115" y="2187"/>
                  </a:moveTo>
                  <a:lnTo>
                    <a:pt x="115" y="2187"/>
                  </a:lnTo>
                  <a:cubicBezTo>
                    <a:pt x="94" y="2125"/>
                    <a:pt x="73" y="2062"/>
                    <a:pt x="52" y="2010"/>
                  </a:cubicBezTo>
                  <a:cubicBezTo>
                    <a:pt x="104" y="1989"/>
                    <a:pt x="104" y="1989"/>
                    <a:pt x="104" y="1989"/>
                  </a:cubicBezTo>
                  <a:cubicBezTo>
                    <a:pt x="125" y="2052"/>
                    <a:pt x="136" y="2104"/>
                    <a:pt x="156" y="2166"/>
                  </a:cubicBezTo>
                  <a:lnTo>
                    <a:pt x="115" y="2187"/>
                  </a:lnTo>
                  <a:moveTo>
                    <a:pt x="21" y="1823"/>
                  </a:moveTo>
                  <a:lnTo>
                    <a:pt x="21" y="1823"/>
                  </a:lnTo>
                  <a:cubicBezTo>
                    <a:pt x="11" y="1760"/>
                    <a:pt x="11" y="1698"/>
                    <a:pt x="0" y="1645"/>
                  </a:cubicBezTo>
                  <a:cubicBezTo>
                    <a:pt x="52" y="1635"/>
                    <a:pt x="52" y="1635"/>
                    <a:pt x="52" y="1635"/>
                  </a:cubicBezTo>
                  <a:cubicBezTo>
                    <a:pt x="63" y="1698"/>
                    <a:pt x="63" y="1760"/>
                    <a:pt x="73" y="1823"/>
                  </a:cubicBezTo>
                  <a:lnTo>
                    <a:pt x="21" y="1823"/>
                  </a:lnTo>
                  <a:moveTo>
                    <a:pt x="63" y="1458"/>
                  </a:moveTo>
                  <a:lnTo>
                    <a:pt x="63" y="1458"/>
                  </a:lnTo>
                  <a:cubicBezTo>
                    <a:pt x="11" y="1458"/>
                    <a:pt x="11" y="1458"/>
                    <a:pt x="11" y="1458"/>
                  </a:cubicBezTo>
                  <a:cubicBezTo>
                    <a:pt x="21" y="1395"/>
                    <a:pt x="31" y="1333"/>
                    <a:pt x="42" y="1270"/>
                  </a:cubicBezTo>
                  <a:cubicBezTo>
                    <a:pt x="94" y="1281"/>
                    <a:pt x="94" y="1281"/>
                    <a:pt x="94" y="1281"/>
                  </a:cubicBezTo>
                  <a:cubicBezTo>
                    <a:pt x="73" y="1343"/>
                    <a:pt x="73" y="1406"/>
                    <a:pt x="63" y="1458"/>
                  </a:cubicBezTo>
                  <a:moveTo>
                    <a:pt x="136" y="1114"/>
                  </a:moveTo>
                  <a:lnTo>
                    <a:pt x="136" y="1114"/>
                  </a:lnTo>
                  <a:cubicBezTo>
                    <a:pt x="83" y="1093"/>
                    <a:pt x="83" y="1093"/>
                    <a:pt x="83" y="1093"/>
                  </a:cubicBezTo>
                  <a:cubicBezTo>
                    <a:pt x="104" y="1041"/>
                    <a:pt x="136" y="979"/>
                    <a:pt x="156" y="927"/>
                  </a:cubicBezTo>
                  <a:cubicBezTo>
                    <a:pt x="208" y="948"/>
                    <a:pt x="208" y="948"/>
                    <a:pt x="208" y="948"/>
                  </a:cubicBezTo>
                  <a:cubicBezTo>
                    <a:pt x="177" y="1000"/>
                    <a:pt x="156" y="1052"/>
                    <a:pt x="136" y="1114"/>
                  </a:cubicBezTo>
                  <a:moveTo>
                    <a:pt x="292" y="791"/>
                  </a:moveTo>
                  <a:lnTo>
                    <a:pt x="292" y="791"/>
                  </a:lnTo>
                  <a:cubicBezTo>
                    <a:pt x="240" y="760"/>
                    <a:pt x="240" y="760"/>
                    <a:pt x="240" y="760"/>
                  </a:cubicBezTo>
                  <a:cubicBezTo>
                    <a:pt x="281" y="708"/>
                    <a:pt x="313" y="656"/>
                    <a:pt x="354" y="614"/>
                  </a:cubicBezTo>
                  <a:cubicBezTo>
                    <a:pt x="396" y="645"/>
                    <a:pt x="396" y="645"/>
                    <a:pt x="396" y="645"/>
                  </a:cubicBezTo>
                  <a:cubicBezTo>
                    <a:pt x="354" y="687"/>
                    <a:pt x="323" y="739"/>
                    <a:pt x="292" y="791"/>
                  </a:cubicBezTo>
                  <a:moveTo>
                    <a:pt x="511" y="510"/>
                  </a:moveTo>
                  <a:lnTo>
                    <a:pt x="511" y="510"/>
                  </a:lnTo>
                  <a:cubicBezTo>
                    <a:pt x="479" y="468"/>
                    <a:pt x="479" y="468"/>
                    <a:pt x="479" y="468"/>
                  </a:cubicBezTo>
                  <a:cubicBezTo>
                    <a:pt x="521" y="427"/>
                    <a:pt x="563" y="385"/>
                    <a:pt x="615" y="343"/>
                  </a:cubicBezTo>
                  <a:cubicBezTo>
                    <a:pt x="646" y="385"/>
                    <a:pt x="646" y="385"/>
                    <a:pt x="646" y="385"/>
                  </a:cubicBezTo>
                  <a:cubicBezTo>
                    <a:pt x="594" y="427"/>
                    <a:pt x="552" y="468"/>
                    <a:pt x="511" y="510"/>
                  </a:cubicBezTo>
                  <a:moveTo>
                    <a:pt x="792" y="291"/>
                  </a:moveTo>
                  <a:lnTo>
                    <a:pt x="792" y="291"/>
                  </a:lnTo>
                  <a:cubicBezTo>
                    <a:pt x="761" y="239"/>
                    <a:pt x="761" y="239"/>
                    <a:pt x="761" y="239"/>
                  </a:cubicBezTo>
                  <a:cubicBezTo>
                    <a:pt x="813" y="208"/>
                    <a:pt x="875" y="177"/>
                    <a:pt x="927" y="156"/>
                  </a:cubicBezTo>
                  <a:cubicBezTo>
                    <a:pt x="948" y="198"/>
                    <a:pt x="948" y="198"/>
                    <a:pt x="948" y="198"/>
                  </a:cubicBezTo>
                  <a:cubicBezTo>
                    <a:pt x="896" y="229"/>
                    <a:pt x="844" y="260"/>
                    <a:pt x="792" y="291"/>
                  </a:cubicBezTo>
                  <a:moveTo>
                    <a:pt x="1115" y="135"/>
                  </a:moveTo>
                  <a:lnTo>
                    <a:pt x="1115" y="135"/>
                  </a:lnTo>
                  <a:cubicBezTo>
                    <a:pt x="1094" y="83"/>
                    <a:pt x="1094" y="83"/>
                    <a:pt x="1094" y="83"/>
                  </a:cubicBezTo>
                  <a:cubicBezTo>
                    <a:pt x="1156" y="62"/>
                    <a:pt x="1219" y="52"/>
                    <a:pt x="1271" y="41"/>
                  </a:cubicBezTo>
                  <a:cubicBezTo>
                    <a:pt x="1281" y="83"/>
                    <a:pt x="1281" y="83"/>
                    <a:pt x="1281" y="83"/>
                  </a:cubicBezTo>
                  <a:cubicBezTo>
                    <a:pt x="1229" y="104"/>
                    <a:pt x="1167" y="114"/>
                    <a:pt x="1115" y="135"/>
                  </a:cubicBezTo>
                  <a:moveTo>
                    <a:pt x="1458" y="62"/>
                  </a:moveTo>
                  <a:lnTo>
                    <a:pt x="1458" y="62"/>
                  </a:lnTo>
                  <a:cubicBezTo>
                    <a:pt x="1458" y="10"/>
                    <a:pt x="1458" y="10"/>
                    <a:pt x="1458" y="10"/>
                  </a:cubicBezTo>
                  <a:cubicBezTo>
                    <a:pt x="1479" y="10"/>
                    <a:pt x="1511" y="10"/>
                    <a:pt x="1531" y="0"/>
                  </a:cubicBezTo>
                  <a:cubicBezTo>
                    <a:pt x="1531" y="52"/>
                    <a:pt x="1531" y="52"/>
                    <a:pt x="1531" y="52"/>
                  </a:cubicBezTo>
                  <a:cubicBezTo>
                    <a:pt x="1511" y="52"/>
                    <a:pt x="1490" y="62"/>
                    <a:pt x="1458" y="62"/>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4" name="Google Shape;534;p23"/>
            <p:cNvSpPr/>
            <p:nvPr/>
          </p:nvSpPr>
          <p:spPr>
            <a:xfrm>
              <a:off x="8171096" y="3059073"/>
              <a:ext cx="993781" cy="2084422"/>
            </a:xfrm>
            <a:custGeom>
              <a:rect b="b" l="l" r="r" t="t"/>
              <a:pathLst>
                <a:path extrusionOk="0" h="4239" w="2021">
                  <a:moveTo>
                    <a:pt x="2021" y="4239"/>
                  </a:moveTo>
                  <a:lnTo>
                    <a:pt x="2021" y="4239"/>
                  </a:lnTo>
                  <a:cubicBezTo>
                    <a:pt x="885" y="4187"/>
                    <a:pt x="0" y="3249"/>
                    <a:pt x="0" y="2115"/>
                  </a:cubicBezTo>
                  <a:cubicBezTo>
                    <a:pt x="0" y="979"/>
                    <a:pt x="885" y="52"/>
                    <a:pt x="2021" y="0"/>
                  </a:cubicBezTo>
                  <a:cubicBezTo>
                    <a:pt x="2021" y="52"/>
                    <a:pt x="2021" y="52"/>
                    <a:pt x="2021" y="52"/>
                  </a:cubicBezTo>
                  <a:cubicBezTo>
                    <a:pt x="916" y="104"/>
                    <a:pt x="52" y="1011"/>
                    <a:pt x="52" y="2115"/>
                  </a:cubicBezTo>
                  <a:cubicBezTo>
                    <a:pt x="52" y="3218"/>
                    <a:pt x="916" y="4135"/>
                    <a:pt x="2021" y="4187"/>
                  </a:cubicBezTo>
                  <a:lnTo>
                    <a:pt x="2021" y="4239"/>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23"/>
            <p:cNvSpPr/>
            <p:nvPr/>
          </p:nvSpPr>
          <p:spPr>
            <a:xfrm>
              <a:off x="8678066" y="3566042"/>
              <a:ext cx="512380" cy="1065076"/>
            </a:xfrm>
            <a:custGeom>
              <a:rect b="b" l="l" r="r" t="t"/>
              <a:pathLst>
                <a:path extrusionOk="0" h="2166" w="1042">
                  <a:moveTo>
                    <a:pt x="1031" y="2166"/>
                  </a:moveTo>
                  <a:lnTo>
                    <a:pt x="1031" y="2166"/>
                  </a:lnTo>
                  <a:cubicBezTo>
                    <a:pt x="458" y="2135"/>
                    <a:pt x="0" y="1667"/>
                    <a:pt x="0" y="1084"/>
                  </a:cubicBezTo>
                  <a:cubicBezTo>
                    <a:pt x="0" y="511"/>
                    <a:pt x="458" y="32"/>
                    <a:pt x="1031" y="0"/>
                  </a:cubicBezTo>
                  <a:cubicBezTo>
                    <a:pt x="1042" y="53"/>
                    <a:pt x="1042" y="53"/>
                    <a:pt x="1042" y="53"/>
                  </a:cubicBezTo>
                  <a:cubicBezTo>
                    <a:pt x="490" y="84"/>
                    <a:pt x="52" y="532"/>
                    <a:pt x="52" y="1084"/>
                  </a:cubicBezTo>
                  <a:cubicBezTo>
                    <a:pt x="52" y="1636"/>
                    <a:pt x="490" y="2083"/>
                    <a:pt x="1042" y="2114"/>
                  </a:cubicBezTo>
                  <a:lnTo>
                    <a:pt x="1031" y="216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36" name="Google Shape;536;p23"/>
          <p:cNvGrpSpPr/>
          <p:nvPr/>
        </p:nvGrpSpPr>
        <p:grpSpPr>
          <a:xfrm>
            <a:off x="8096050" y="1142901"/>
            <a:ext cx="417951" cy="808825"/>
            <a:chOff x="8096050" y="1142901"/>
            <a:chExt cx="417951" cy="808825"/>
          </a:xfrm>
        </p:grpSpPr>
        <p:sp>
          <p:nvSpPr>
            <p:cNvPr id="537" name="Google Shape;537;p23"/>
            <p:cNvSpPr/>
            <p:nvPr/>
          </p:nvSpPr>
          <p:spPr>
            <a:xfrm>
              <a:off x="8096050" y="1142901"/>
              <a:ext cx="417951" cy="808825"/>
            </a:xfrm>
            <a:custGeom>
              <a:rect b="b" l="l" r="r" t="t"/>
              <a:pathLst>
                <a:path extrusionOk="0" h="1763" w="911">
                  <a:moveTo>
                    <a:pt x="904" y="420"/>
                  </a:moveTo>
                  <a:lnTo>
                    <a:pt x="904" y="420"/>
                  </a:lnTo>
                  <a:cubicBezTo>
                    <a:pt x="853" y="161"/>
                    <a:pt x="625" y="-16"/>
                    <a:pt x="415" y="1"/>
                  </a:cubicBezTo>
                  <a:cubicBezTo>
                    <a:pt x="225" y="16"/>
                    <a:pt x="41" y="194"/>
                    <a:pt x="5" y="430"/>
                  </a:cubicBezTo>
                  <a:cubicBezTo>
                    <a:pt x="-1" y="464"/>
                    <a:pt x="-1" y="499"/>
                    <a:pt x="2" y="533"/>
                  </a:cubicBezTo>
                  <a:cubicBezTo>
                    <a:pt x="6" y="577"/>
                    <a:pt x="18" y="620"/>
                    <a:pt x="34" y="662"/>
                  </a:cubicBezTo>
                  <a:cubicBezTo>
                    <a:pt x="470" y="1763"/>
                    <a:pt x="470" y="1763"/>
                    <a:pt x="470" y="1763"/>
                  </a:cubicBezTo>
                  <a:cubicBezTo>
                    <a:pt x="607" y="1396"/>
                    <a:pt x="743" y="1030"/>
                    <a:pt x="880" y="663"/>
                  </a:cubicBezTo>
                  <a:cubicBezTo>
                    <a:pt x="900" y="610"/>
                    <a:pt x="911" y="554"/>
                    <a:pt x="911" y="498"/>
                  </a:cubicBezTo>
                  <a:cubicBezTo>
                    <a:pt x="911" y="497"/>
                    <a:pt x="911" y="497"/>
                    <a:pt x="911" y="497"/>
                  </a:cubicBezTo>
                  <a:cubicBezTo>
                    <a:pt x="911" y="471"/>
                    <a:pt x="909" y="445"/>
                    <a:pt x="904" y="420"/>
                  </a:cubicBezTo>
                  <a:moveTo>
                    <a:pt x="456" y="739"/>
                  </a:moveTo>
                  <a:lnTo>
                    <a:pt x="456" y="739"/>
                  </a:lnTo>
                  <a:cubicBezTo>
                    <a:pt x="351" y="739"/>
                    <a:pt x="263" y="670"/>
                    <a:pt x="234" y="576"/>
                  </a:cubicBezTo>
                  <a:cubicBezTo>
                    <a:pt x="227" y="554"/>
                    <a:pt x="223" y="532"/>
                    <a:pt x="223" y="507"/>
                  </a:cubicBezTo>
                  <a:cubicBezTo>
                    <a:pt x="223" y="378"/>
                    <a:pt x="328" y="274"/>
                    <a:pt x="456" y="274"/>
                  </a:cubicBezTo>
                  <a:cubicBezTo>
                    <a:pt x="584" y="274"/>
                    <a:pt x="688" y="378"/>
                    <a:pt x="688" y="507"/>
                  </a:cubicBezTo>
                  <a:cubicBezTo>
                    <a:pt x="688" y="525"/>
                    <a:pt x="686" y="542"/>
                    <a:pt x="682" y="557"/>
                  </a:cubicBezTo>
                  <a:cubicBezTo>
                    <a:pt x="659" y="662"/>
                    <a:pt x="566" y="739"/>
                    <a:pt x="456" y="73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23"/>
            <p:cNvSpPr/>
            <p:nvPr/>
          </p:nvSpPr>
          <p:spPr>
            <a:xfrm>
              <a:off x="8096968" y="1371373"/>
              <a:ext cx="417033" cy="580354"/>
            </a:xfrm>
            <a:custGeom>
              <a:rect b="b" l="l" r="r" t="t"/>
              <a:pathLst>
                <a:path extrusionOk="0" h="1265" w="909">
                  <a:moveTo>
                    <a:pt x="680" y="59"/>
                  </a:moveTo>
                  <a:lnTo>
                    <a:pt x="680" y="59"/>
                  </a:lnTo>
                  <a:cubicBezTo>
                    <a:pt x="657" y="164"/>
                    <a:pt x="564" y="241"/>
                    <a:pt x="454" y="241"/>
                  </a:cubicBezTo>
                  <a:cubicBezTo>
                    <a:pt x="349" y="241"/>
                    <a:pt x="261" y="172"/>
                    <a:pt x="232" y="78"/>
                  </a:cubicBezTo>
                  <a:cubicBezTo>
                    <a:pt x="142" y="69"/>
                    <a:pt x="64" y="53"/>
                    <a:pt x="0" y="35"/>
                  </a:cubicBezTo>
                  <a:cubicBezTo>
                    <a:pt x="4" y="79"/>
                    <a:pt x="16" y="122"/>
                    <a:pt x="32" y="164"/>
                  </a:cubicBezTo>
                  <a:cubicBezTo>
                    <a:pt x="468" y="1265"/>
                    <a:pt x="468" y="1265"/>
                    <a:pt x="468" y="1265"/>
                  </a:cubicBezTo>
                  <a:cubicBezTo>
                    <a:pt x="605" y="898"/>
                    <a:pt x="741" y="532"/>
                    <a:pt x="878" y="165"/>
                  </a:cubicBezTo>
                  <a:cubicBezTo>
                    <a:pt x="898" y="112"/>
                    <a:pt x="909" y="56"/>
                    <a:pt x="909" y="0"/>
                  </a:cubicBezTo>
                  <a:cubicBezTo>
                    <a:pt x="831" y="26"/>
                    <a:pt x="754" y="46"/>
                    <a:pt x="680" y="59"/>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Scenarios definition</a:t>
            </a:r>
            <a:endParaRPr/>
          </a:p>
        </p:txBody>
      </p:sp>
      <p:sp>
        <p:nvSpPr>
          <p:cNvPr id="544" name="Google Shape;544;p24"/>
          <p:cNvSpPr txBox="1"/>
          <p:nvPr>
            <p:ph idx="1" type="body"/>
          </p:nvPr>
        </p:nvSpPr>
        <p:spPr>
          <a:xfrm>
            <a:off x="720000" y="1223225"/>
            <a:ext cx="7390500" cy="279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Scenario 1: </a:t>
            </a:r>
            <a:r>
              <a:rPr lang="en" sz="1600"/>
              <a:t>UB has a dense architectural layout, thus it’s walk-able to most places like schools, and hospitals.</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Char char="-"/>
            </a:pPr>
            <a:r>
              <a:rPr b="1" lang="en" sz="1600"/>
              <a:t>Scenario 2:</a:t>
            </a:r>
            <a:r>
              <a:rPr lang="en" sz="1600"/>
              <a:t> Residents of Ulaanbaatar enjoy escaping the city’s air pollution by hiking to various nearby trails and scenic spots.</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Char char="-"/>
            </a:pPr>
            <a:r>
              <a:rPr b="1" lang="en" sz="1600"/>
              <a:t>Scenario 3:</a:t>
            </a:r>
            <a:r>
              <a:rPr lang="en" sz="1600"/>
              <a:t> Because of the country’s prime location bridging Central and East Asia, Ulaanbaatar hosts a variety of Asian restaurants and pubs like Korean, Japanese, Uzbek and so on</a:t>
            </a:r>
            <a:endParaRPr sz="1600"/>
          </a:p>
        </p:txBody>
      </p:sp>
      <p:grpSp>
        <p:nvGrpSpPr>
          <p:cNvPr id="545" name="Google Shape;545;p24"/>
          <p:cNvGrpSpPr/>
          <p:nvPr/>
        </p:nvGrpSpPr>
        <p:grpSpPr>
          <a:xfrm>
            <a:off x="8171096" y="3059073"/>
            <a:ext cx="1019351" cy="2084422"/>
            <a:chOff x="8171096" y="3059073"/>
            <a:chExt cx="1019351" cy="2084422"/>
          </a:xfrm>
        </p:grpSpPr>
        <p:sp>
          <p:nvSpPr>
            <p:cNvPr id="546" name="Google Shape;546;p24"/>
            <p:cNvSpPr/>
            <p:nvPr/>
          </p:nvSpPr>
          <p:spPr>
            <a:xfrm>
              <a:off x="8181422" y="3069399"/>
              <a:ext cx="1003616" cy="2058853"/>
            </a:xfrm>
            <a:custGeom>
              <a:rect b="b" l="l" r="r" t="t"/>
              <a:pathLst>
                <a:path extrusionOk="0" h="4187" w="2041">
                  <a:moveTo>
                    <a:pt x="2041" y="3145"/>
                  </a:moveTo>
                  <a:lnTo>
                    <a:pt x="2041" y="3145"/>
                  </a:lnTo>
                  <a:cubicBezTo>
                    <a:pt x="2000" y="4187"/>
                    <a:pt x="2000" y="4187"/>
                    <a:pt x="2000" y="4187"/>
                  </a:cubicBezTo>
                  <a:cubicBezTo>
                    <a:pt x="1041" y="4145"/>
                    <a:pt x="260" y="3468"/>
                    <a:pt x="52" y="2573"/>
                  </a:cubicBezTo>
                  <a:cubicBezTo>
                    <a:pt x="20" y="2417"/>
                    <a:pt x="0" y="2260"/>
                    <a:pt x="0" y="2094"/>
                  </a:cubicBezTo>
                  <a:cubicBezTo>
                    <a:pt x="0" y="969"/>
                    <a:pt x="875" y="52"/>
                    <a:pt x="2000" y="0"/>
                  </a:cubicBezTo>
                  <a:cubicBezTo>
                    <a:pt x="2041" y="1042"/>
                    <a:pt x="2041" y="1042"/>
                    <a:pt x="2041" y="1042"/>
                  </a:cubicBezTo>
                  <a:cubicBezTo>
                    <a:pt x="1479" y="1063"/>
                    <a:pt x="1041" y="1531"/>
                    <a:pt x="1041" y="2094"/>
                  </a:cubicBezTo>
                  <a:cubicBezTo>
                    <a:pt x="1041" y="2125"/>
                    <a:pt x="1041" y="2146"/>
                    <a:pt x="1041" y="2167"/>
                  </a:cubicBezTo>
                  <a:cubicBezTo>
                    <a:pt x="1083" y="2698"/>
                    <a:pt x="1510" y="3124"/>
                    <a:pt x="2041" y="31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7" name="Google Shape;547;p24"/>
            <p:cNvSpPr/>
            <p:nvPr/>
          </p:nvSpPr>
          <p:spPr>
            <a:xfrm>
              <a:off x="8421876" y="3310345"/>
              <a:ext cx="752835" cy="1576962"/>
            </a:xfrm>
            <a:custGeom>
              <a:rect b="b" l="l" r="r" t="t"/>
              <a:pathLst>
                <a:path extrusionOk="0" h="3207" w="1531">
                  <a:moveTo>
                    <a:pt x="1531" y="3207"/>
                  </a:moveTo>
                  <a:lnTo>
                    <a:pt x="1531" y="3207"/>
                  </a:lnTo>
                  <a:cubicBezTo>
                    <a:pt x="1469" y="3207"/>
                    <a:pt x="1406" y="3197"/>
                    <a:pt x="1344" y="3186"/>
                  </a:cubicBezTo>
                  <a:cubicBezTo>
                    <a:pt x="1354" y="3134"/>
                    <a:pt x="1354" y="3134"/>
                    <a:pt x="1354" y="3134"/>
                  </a:cubicBezTo>
                  <a:cubicBezTo>
                    <a:pt x="1417" y="3144"/>
                    <a:pt x="1469" y="3155"/>
                    <a:pt x="1531" y="3155"/>
                  </a:cubicBezTo>
                  <a:lnTo>
                    <a:pt x="1531" y="3207"/>
                  </a:lnTo>
                  <a:moveTo>
                    <a:pt x="1167" y="3144"/>
                  </a:moveTo>
                  <a:lnTo>
                    <a:pt x="1167" y="3144"/>
                  </a:lnTo>
                  <a:cubicBezTo>
                    <a:pt x="1104" y="3124"/>
                    <a:pt x="1052" y="3113"/>
                    <a:pt x="990" y="3082"/>
                  </a:cubicBezTo>
                  <a:cubicBezTo>
                    <a:pt x="1011" y="3040"/>
                    <a:pt x="1011" y="3040"/>
                    <a:pt x="1011" y="3040"/>
                  </a:cubicBezTo>
                  <a:cubicBezTo>
                    <a:pt x="1063" y="3061"/>
                    <a:pt x="1125" y="3082"/>
                    <a:pt x="1177" y="3092"/>
                  </a:cubicBezTo>
                  <a:lnTo>
                    <a:pt x="1167" y="3144"/>
                  </a:lnTo>
                  <a:moveTo>
                    <a:pt x="823" y="2999"/>
                  </a:moveTo>
                  <a:lnTo>
                    <a:pt x="823" y="2999"/>
                  </a:lnTo>
                  <a:cubicBezTo>
                    <a:pt x="771" y="2978"/>
                    <a:pt x="719" y="2936"/>
                    <a:pt x="667" y="2905"/>
                  </a:cubicBezTo>
                  <a:cubicBezTo>
                    <a:pt x="698" y="2863"/>
                    <a:pt x="698" y="2863"/>
                    <a:pt x="698" y="2863"/>
                  </a:cubicBezTo>
                  <a:cubicBezTo>
                    <a:pt x="750" y="2894"/>
                    <a:pt x="802" y="2926"/>
                    <a:pt x="854" y="2957"/>
                  </a:cubicBezTo>
                  <a:lnTo>
                    <a:pt x="823" y="2999"/>
                  </a:lnTo>
                  <a:moveTo>
                    <a:pt x="521" y="2790"/>
                  </a:moveTo>
                  <a:lnTo>
                    <a:pt x="521" y="2790"/>
                  </a:lnTo>
                  <a:cubicBezTo>
                    <a:pt x="479" y="2749"/>
                    <a:pt x="438" y="2697"/>
                    <a:pt x="396" y="2655"/>
                  </a:cubicBezTo>
                  <a:cubicBezTo>
                    <a:pt x="438" y="2624"/>
                    <a:pt x="438" y="2624"/>
                    <a:pt x="438" y="2624"/>
                  </a:cubicBezTo>
                  <a:cubicBezTo>
                    <a:pt x="479" y="2665"/>
                    <a:pt x="521" y="2707"/>
                    <a:pt x="563" y="2749"/>
                  </a:cubicBezTo>
                  <a:lnTo>
                    <a:pt x="521" y="2790"/>
                  </a:lnTo>
                  <a:moveTo>
                    <a:pt x="281" y="2509"/>
                  </a:moveTo>
                  <a:lnTo>
                    <a:pt x="281" y="2509"/>
                  </a:lnTo>
                  <a:cubicBezTo>
                    <a:pt x="250" y="2457"/>
                    <a:pt x="219" y="2405"/>
                    <a:pt x="188" y="2353"/>
                  </a:cubicBezTo>
                  <a:cubicBezTo>
                    <a:pt x="240" y="2322"/>
                    <a:pt x="240" y="2322"/>
                    <a:pt x="240" y="2322"/>
                  </a:cubicBezTo>
                  <a:cubicBezTo>
                    <a:pt x="261" y="2374"/>
                    <a:pt x="292" y="2426"/>
                    <a:pt x="323" y="2478"/>
                  </a:cubicBezTo>
                  <a:lnTo>
                    <a:pt x="281" y="2509"/>
                  </a:lnTo>
                  <a:moveTo>
                    <a:pt x="115" y="2187"/>
                  </a:moveTo>
                  <a:lnTo>
                    <a:pt x="115" y="2187"/>
                  </a:lnTo>
                  <a:cubicBezTo>
                    <a:pt x="94" y="2125"/>
                    <a:pt x="73" y="2062"/>
                    <a:pt x="52" y="2010"/>
                  </a:cubicBezTo>
                  <a:cubicBezTo>
                    <a:pt x="104" y="1989"/>
                    <a:pt x="104" y="1989"/>
                    <a:pt x="104" y="1989"/>
                  </a:cubicBezTo>
                  <a:cubicBezTo>
                    <a:pt x="125" y="2052"/>
                    <a:pt x="136" y="2104"/>
                    <a:pt x="156" y="2166"/>
                  </a:cubicBezTo>
                  <a:lnTo>
                    <a:pt x="115" y="2187"/>
                  </a:lnTo>
                  <a:moveTo>
                    <a:pt x="21" y="1823"/>
                  </a:moveTo>
                  <a:lnTo>
                    <a:pt x="21" y="1823"/>
                  </a:lnTo>
                  <a:cubicBezTo>
                    <a:pt x="11" y="1760"/>
                    <a:pt x="11" y="1698"/>
                    <a:pt x="0" y="1645"/>
                  </a:cubicBezTo>
                  <a:cubicBezTo>
                    <a:pt x="52" y="1635"/>
                    <a:pt x="52" y="1635"/>
                    <a:pt x="52" y="1635"/>
                  </a:cubicBezTo>
                  <a:cubicBezTo>
                    <a:pt x="63" y="1698"/>
                    <a:pt x="63" y="1760"/>
                    <a:pt x="73" y="1823"/>
                  </a:cubicBezTo>
                  <a:lnTo>
                    <a:pt x="21" y="1823"/>
                  </a:lnTo>
                  <a:moveTo>
                    <a:pt x="63" y="1458"/>
                  </a:moveTo>
                  <a:lnTo>
                    <a:pt x="63" y="1458"/>
                  </a:lnTo>
                  <a:cubicBezTo>
                    <a:pt x="11" y="1458"/>
                    <a:pt x="11" y="1458"/>
                    <a:pt x="11" y="1458"/>
                  </a:cubicBezTo>
                  <a:cubicBezTo>
                    <a:pt x="21" y="1395"/>
                    <a:pt x="31" y="1333"/>
                    <a:pt x="42" y="1270"/>
                  </a:cubicBezTo>
                  <a:cubicBezTo>
                    <a:pt x="94" y="1281"/>
                    <a:pt x="94" y="1281"/>
                    <a:pt x="94" y="1281"/>
                  </a:cubicBezTo>
                  <a:cubicBezTo>
                    <a:pt x="73" y="1343"/>
                    <a:pt x="73" y="1406"/>
                    <a:pt x="63" y="1458"/>
                  </a:cubicBezTo>
                  <a:moveTo>
                    <a:pt x="136" y="1114"/>
                  </a:moveTo>
                  <a:lnTo>
                    <a:pt x="136" y="1114"/>
                  </a:lnTo>
                  <a:cubicBezTo>
                    <a:pt x="83" y="1093"/>
                    <a:pt x="83" y="1093"/>
                    <a:pt x="83" y="1093"/>
                  </a:cubicBezTo>
                  <a:cubicBezTo>
                    <a:pt x="104" y="1041"/>
                    <a:pt x="136" y="979"/>
                    <a:pt x="156" y="927"/>
                  </a:cubicBezTo>
                  <a:cubicBezTo>
                    <a:pt x="208" y="948"/>
                    <a:pt x="208" y="948"/>
                    <a:pt x="208" y="948"/>
                  </a:cubicBezTo>
                  <a:cubicBezTo>
                    <a:pt x="177" y="1000"/>
                    <a:pt x="156" y="1052"/>
                    <a:pt x="136" y="1114"/>
                  </a:cubicBezTo>
                  <a:moveTo>
                    <a:pt x="292" y="791"/>
                  </a:moveTo>
                  <a:lnTo>
                    <a:pt x="292" y="791"/>
                  </a:lnTo>
                  <a:cubicBezTo>
                    <a:pt x="240" y="760"/>
                    <a:pt x="240" y="760"/>
                    <a:pt x="240" y="760"/>
                  </a:cubicBezTo>
                  <a:cubicBezTo>
                    <a:pt x="281" y="708"/>
                    <a:pt x="313" y="656"/>
                    <a:pt x="354" y="614"/>
                  </a:cubicBezTo>
                  <a:cubicBezTo>
                    <a:pt x="396" y="645"/>
                    <a:pt x="396" y="645"/>
                    <a:pt x="396" y="645"/>
                  </a:cubicBezTo>
                  <a:cubicBezTo>
                    <a:pt x="354" y="687"/>
                    <a:pt x="323" y="739"/>
                    <a:pt x="292" y="791"/>
                  </a:cubicBezTo>
                  <a:moveTo>
                    <a:pt x="511" y="510"/>
                  </a:moveTo>
                  <a:lnTo>
                    <a:pt x="511" y="510"/>
                  </a:lnTo>
                  <a:cubicBezTo>
                    <a:pt x="479" y="468"/>
                    <a:pt x="479" y="468"/>
                    <a:pt x="479" y="468"/>
                  </a:cubicBezTo>
                  <a:cubicBezTo>
                    <a:pt x="521" y="427"/>
                    <a:pt x="563" y="385"/>
                    <a:pt x="615" y="343"/>
                  </a:cubicBezTo>
                  <a:cubicBezTo>
                    <a:pt x="646" y="385"/>
                    <a:pt x="646" y="385"/>
                    <a:pt x="646" y="385"/>
                  </a:cubicBezTo>
                  <a:cubicBezTo>
                    <a:pt x="594" y="427"/>
                    <a:pt x="552" y="468"/>
                    <a:pt x="511" y="510"/>
                  </a:cubicBezTo>
                  <a:moveTo>
                    <a:pt x="792" y="291"/>
                  </a:moveTo>
                  <a:lnTo>
                    <a:pt x="792" y="291"/>
                  </a:lnTo>
                  <a:cubicBezTo>
                    <a:pt x="761" y="239"/>
                    <a:pt x="761" y="239"/>
                    <a:pt x="761" y="239"/>
                  </a:cubicBezTo>
                  <a:cubicBezTo>
                    <a:pt x="813" y="208"/>
                    <a:pt x="875" y="177"/>
                    <a:pt x="927" y="156"/>
                  </a:cubicBezTo>
                  <a:cubicBezTo>
                    <a:pt x="948" y="198"/>
                    <a:pt x="948" y="198"/>
                    <a:pt x="948" y="198"/>
                  </a:cubicBezTo>
                  <a:cubicBezTo>
                    <a:pt x="896" y="229"/>
                    <a:pt x="844" y="260"/>
                    <a:pt x="792" y="291"/>
                  </a:cubicBezTo>
                  <a:moveTo>
                    <a:pt x="1115" y="135"/>
                  </a:moveTo>
                  <a:lnTo>
                    <a:pt x="1115" y="135"/>
                  </a:lnTo>
                  <a:cubicBezTo>
                    <a:pt x="1094" y="83"/>
                    <a:pt x="1094" y="83"/>
                    <a:pt x="1094" y="83"/>
                  </a:cubicBezTo>
                  <a:cubicBezTo>
                    <a:pt x="1156" y="62"/>
                    <a:pt x="1219" y="52"/>
                    <a:pt x="1271" y="41"/>
                  </a:cubicBezTo>
                  <a:cubicBezTo>
                    <a:pt x="1281" y="83"/>
                    <a:pt x="1281" y="83"/>
                    <a:pt x="1281" y="83"/>
                  </a:cubicBezTo>
                  <a:cubicBezTo>
                    <a:pt x="1229" y="104"/>
                    <a:pt x="1167" y="114"/>
                    <a:pt x="1115" y="135"/>
                  </a:cubicBezTo>
                  <a:moveTo>
                    <a:pt x="1458" y="62"/>
                  </a:moveTo>
                  <a:lnTo>
                    <a:pt x="1458" y="62"/>
                  </a:lnTo>
                  <a:cubicBezTo>
                    <a:pt x="1458" y="10"/>
                    <a:pt x="1458" y="10"/>
                    <a:pt x="1458" y="10"/>
                  </a:cubicBezTo>
                  <a:cubicBezTo>
                    <a:pt x="1479" y="10"/>
                    <a:pt x="1511" y="10"/>
                    <a:pt x="1531" y="0"/>
                  </a:cubicBezTo>
                  <a:cubicBezTo>
                    <a:pt x="1531" y="52"/>
                    <a:pt x="1531" y="52"/>
                    <a:pt x="1531" y="52"/>
                  </a:cubicBezTo>
                  <a:cubicBezTo>
                    <a:pt x="1511" y="52"/>
                    <a:pt x="1490" y="62"/>
                    <a:pt x="1458" y="62"/>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8" name="Google Shape;548;p24"/>
            <p:cNvSpPr/>
            <p:nvPr/>
          </p:nvSpPr>
          <p:spPr>
            <a:xfrm>
              <a:off x="8171096" y="3059073"/>
              <a:ext cx="993781" cy="2084422"/>
            </a:xfrm>
            <a:custGeom>
              <a:rect b="b" l="l" r="r" t="t"/>
              <a:pathLst>
                <a:path extrusionOk="0" h="4239" w="2021">
                  <a:moveTo>
                    <a:pt x="2021" y="4239"/>
                  </a:moveTo>
                  <a:lnTo>
                    <a:pt x="2021" y="4239"/>
                  </a:lnTo>
                  <a:cubicBezTo>
                    <a:pt x="885" y="4187"/>
                    <a:pt x="0" y="3249"/>
                    <a:pt x="0" y="2115"/>
                  </a:cubicBezTo>
                  <a:cubicBezTo>
                    <a:pt x="0" y="979"/>
                    <a:pt x="885" y="52"/>
                    <a:pt x="2021" y="0"/>
                  </a:cubicBezTo>
                  <a:cubicBezTo>
                    <a:pt x="2021" y="52"/>
                    <a:pt x="2021" y="52"/>
                    <a:pt x="2021" y="52"/>
                  </a:cubicBezTo>
                  <a:cubicBezTo>
                    <a:pt x="916" y="104"/>
                    <a:pt x="52" y="1011"/>
                    <a:pt x="52" y="2115"/>
                  </a:cubicBezTo>
                  <a:cubicBezTo>
                    <a:pt x="52" y="3218"/>
                    <a:pt x="916" y="4135"/>
                    <a:pt x="2021" y="4187"/>
                  </a:cubicBezTo>
                  <a:lnTo>
                    <a:pt x="2021" y="4239"/>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9" name="Google Shape;549;p24"/>
            <p:cNvSpPr/>
            <p:nvPr/>
          </p:nvSpPr>
          <p:spPr>
            <a:xfrm>
              <a:off x="8678066" y="3566042"/>
              <a:ext cx="512380" cy="1065076"/>
            </a:xfrm>
            <a:custGeom>
              <a:rect b="b" l="l" r="r" t="t"/>
              <a:pathLst>
                <a:path extrusionOk="0" h="2166" w="1042">
                  <a:moveTo>
                    <a:pt x="1031" y="2166"/>
                  </a:moveTo>
                  <a:lnTo>
                    <a:pt x="1031" y="2166"/>
                  </a:lnTo>
                  <a:cubicBezTo>
                    <a:pt x="458" y="2135"/>
                    <a:pt x="0" y="1667"/>
                    <a:pt x="0" y="1084"/>
                  </a:cubicBezTo>
                  <a:cubicBezTo>
                    <a:pt x="0" y="511"/>
                    <a:pt x="458" y="32"/>
                    <a:pt x="1031" y="0"/>
                  </a:cubicBezTo>
                  <a:cubicBezTo>
                    <a:pt x="1042" y="53"/>
                    <a:pt x="1042" y="53"/>
                    <a:pt x="1042" y="53"/>
                  </a:cubicBezTo>
                  <a:cubicBezTo>
                    <a:pt x="490" y="84"/>
                    <a:pt x="52" y="532"/>
                    <a:pt x="52" y="1084"/>
                  </a:cubicBezTo>
                  <a:cubicBezTo>
                    <a:pt x="52" y="1636"/>
                    <a:pt x="490" y="2083"/>
                    <a:pt x="1042" y="2114"/>
                  </a:cubicBezTo>
                  <a:lnTo>
                    <a:pt x="1031" y="216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Personas</a:t>
            </a:r>
            <a:endParaRPr/>
          </a:p>
        </p:txBody>
      </p:sp>
      <p:sp>
        <p:nvSpPr>
          <p:cNvPr id="555" name="Google Shape;555;p25"/>
          <p:cNvSpPr txBox="1"/>
          <p:nvPr>
            <p:ph idx="4294967295" type="body"/>
          </p:nvPr>
        </p:nvSpPr>
        <p:spPr>
          <a:xfrm>
            <a:off x="515675" y="1755050"/>
            <a:ext cx="23691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eahvihear"/>
                <a:ea typeface="Preahvihear"/>
                <a:cs typeface="Preahvihear"/>
                <a:sym typeface="Preahvihear"/>
              </a:rPr>
              <a:t>Persona 1</a:t>
            </a:r>
            <a:endParaRPr>
              <a:latin typeface="Preahvihear"/>
              <a:ea typeface="Preahvihear"/>
              <a:cs typeface="Preahvihear"/>
              <a:sym typeface="Preahvihear"/>
            </a:endParaRPr>
          </a:p>
        </p:txBody>
      </p:sp>
      <p:graphicFrame>
        <p:nvGraphicFramePr>
          <p:cNvPr id="556" name="Google Shape;556;p25"/>
          <p:cNvGraphicFramePr/>
          <p:nvPr/>
        </p:nvGraphicFramePr>
        <p:xfrm>
          <a:off x="515675" y="2151950"/>
          <a:ext cx="3000000" cy="3000000"/>
        </p:xfrm>
        <a:graphic>
          <a:graphicData uri="http://schemas.openxmlformats.org/drawingml/2006/table">
            <a:tbl>
              <a:tblPr>
                <a:noFill/>
                <a:tableStyleId>{FB3E4541-DABE-42D7-B79A-EB26F3243F5A}</a:tableStyleId>
              </a:tblPr>
              <a:tblGrid>
                <a:gridCol w="2369100"/>
              </a:tblGrid>
              <a:tr h="1029975">
                <a:tc>
                  <a:txBody>
                    <a:bodyPr/>
                    <a:lstStyle/>
                    <a:p>
                      <a:pPr indent="0" lvl="0" marL="0" rtl="0" algn="l">
                        <a:lnSpc>
                          <a:spcPct val="115000"/>
                        </a:lnSpc>
                        <a:spcBef>
                          <a:spcPts val="0"/>
                        </a:spcBef>
                        <a:spcAft>
                          <a:spcPts val="0"/>
                        </a:spcAft>
                        <a:buNone/>
                      </a:pPr>
                      <a:r>
                        <a:rPr lang="en">
                          <a:solidFill>
                            <a:schemeClr val="dk1"/>
                          </a:solidFill>
                          <a:latin typeface="Karla"/>
                          <a:ea typeface="Karla"/>
                          <a:cs typeface="Karla"/>
                          <a:sym typeface="Karla"/>
                        </a:rPr>
                        <a:t>Freshman Bataa is going to the National University of Mongolia for the first time from his home located in Sansar and he quite doesn’t know the path to get there.</a:t>
                      </a:r>
                      <a:endParaRPr>
                        <a:solidFill>
                          <a:schemeClr val="dk1"/>
                        </a:solidFill>
                        <a:latin typeface="Karla"/>
                        <a:ea typeface="Karla"/>
                        <a:cs typeface="Karla"/>
                        <a:sym typeface="Karla"/>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6"/>
                    </a:solidFill>
                  </a:tcPr>
                </a:tc>
              </a:tr>
            </a:tbl>
          </a:graphicData>
        </a:graphic>
      </p:graphicFrame>
      <p:sp>
        <p:nvSpPr>
          <p:cNvPr id="557" name="Google Shape;557;p25"/>
          <p:cNvSpPr txBox="1"/>
          <p:nvPr>
            <p:ph idx="4294967295" type="body"/>
          </p:nvPr>
        </p:nvSpPr>
        <p:spPr>
          <a:xfrm>
            <a:off x="3387450" y="1755050"/>
            <a:ext cx="23691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eahvihear"/>
                <a:ea typeface="Preahvihear"/>
                <a:cs typeface="Preahvihear"/>
                <a:sym typeface="Preahvihear"/>
              </a:rPr>
              <a:t>Persona 2</a:t>
            </a:r>
            <a:endParaRPr>
              <a:latin typeface="Preahvihear"/>
              <a:ea typeface="Preahvihear"/>
              <a:cs typeface="Preahvihear"/>
              <a:sym typeface="Preahvihear"/>
            </a:endParaRPr>
          </a:p>
        </p:txBody>
      </p:sp>
      <p:graphicFrame>
        <p:nvGraphicFramePr>
          <p:cNvPr id="558" name="Google Shape;558;p25"/>
          <p:cNvGraphicFramePr/>
          <p:nvPr/>
        </p:nvGraphicFramePr>
        <p:xfrm>
          <a:off x="3387450" y="2151950"/>
          <a:ext cx="3000000" cy="3000000"/>
        </p:xfrm>
        <a:graphic>
          <a:graphicData uri="http://schemas.openxmlformats.org/drawingml/2006/table">
            <a:tbl>
              <a:tblPr>
                <a:noFill/>
                <a:tableStyleId>{FB3E4541-DABE-42D7-B79A-EB26F3243F5A}</a:tableStyleId>
              </a:tblPr>
              <a:tblGrid>
                <a:gridCol w="2369100"/>
              </a:tblGrid>
              <a:tr h="1029975">
                <a:tc>
                  <a:txBody>
                    <a:bodyPr/>
                    <a:lstStyle/>
                    <a:p>
                      <a:pPr indent="0" lvl="0" marL="0" rtl="0" algn="l">
                        <a:lnSpc>
                          <a:spcPct val="115000"/>
                        </a:lnSpc>
                        <a:spcBef>
                          <a:spcPts val="0"/>
                        </a:spcBef>
                        <a:spcAft>
                          <a:spcPts val="0"/>
                        </a:spcAft>
                        <a:buNone/>
                      </a:pPr>
                      <a:r>
                        <a:rPr lang="en">
                          <a:solidFill>
                            <a:schemeClr val="dk1"/>
                          </a:solidFill>
                          <a:latin typeface="Karla"/>
                          <a:ea typeface="Karla"/>
                          <a:cs typeface="Karla"/>
                          <a:sym typeface="Karla"/>
                        </a:rPr>
                        <a:t>Dondog, a 40-year-old hiker, enjoys discovering various hiking spots in the vicinity of Ulaanbaatar.</a:t>
                      </a:r>
                      <a:endParaRPr>
                        <a:solidFill>
                          <a:schemeClr val="dk1"/>
                        </a:solidFill>
                        <a:latin typeface="Karla"/>
                        <a:ea typeface="Karla"/>
                        <a:cs typeface="Karla"/>
                        <a:sym typeface="Karla"/>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6"/>
                    </a:solidFill>
                  </a:tcPr>
                </a:tc>
              </a:tr>
            </a:tbl>
          </a:graphicData>
        </a:graphic>
      </p:graphicFrame>
      <p:sp>
        <p:nvSpPr>
          <p:cNvPr id="559" name="Google Shape;559;p25"/>
          <p:cNvSpPr txBox="1"/>
          <p:nvPr>
            <p:ph idx="4294967295" type="body"/>
          </p:nvPr>
        </p:nvSpPr>
        <p:spPr>
          <a:xfrm>
            <a:off x="6259225" y="1755050"/>
            <a:ext cx="23691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eahvihear"/>
                <a:ea typeface="Preahvihear"/>
                <a:cs typeface="Preahvihear"/>
                <a:sym typeface="Preahvihear"/>
              </a:rPr>
              <a:t>Persona 3</a:t>
            </a:r>
            <a:endParaRPr>
              <a:latin typeface="Preahvihear"/>
              <a:ea typeface="Preahvihear"/>
              <a:cs typeface="Preahvihear"/>
              <a:sym typeface="Preahvihear"/>
            </a:endParaRPr>
          </a:p>
        </p:txBody>
      </p:sp>
      <p:graphicFrame>
        <p:nvGraphicFramePr>
          <p:cNvPr id="560" name="Google Shape;560;p25"/>
          <p:cNvGraphicFramePr/>
          <p:nvPr/>
        </p:nvGraphicFramePr>
        <p:xfrm>
          <a:off x="6259225" y="2151950"/>
          <a:ext cx="3000000" cy="3000000"/>
        </p:xfrm>
        <a:graphic>
          <a:graphicData uri="http://schemas.openxmlformats.org/drawingml/2006/table">
            <a:tbl>
              <a:tblPr>
                <a:noFill/>
                <a:tableStyleId>{FB3E4541-DABE-42D7-B79A-EB26F3243F5A}</a:tableStyleId>
              </a:tblPr>
              <a:tblGrid>
                <a:gridCol w="2369100"/>
              </a:tblGrid>
              <a:tr h="1029975">
                <a:tc>
                  <a:txBody>
                    <a:bodyPr/>
                    <a:lstStyle/>
                    <a:p>
                      <a:pPr indent="0" lvl="0" marL="0" rtl="0" algn="l">
                        <a:lnSpc>
                          <a:spcPct val="115000"/>
                        </a:lnSpc>
                        <a:spcBef>
                          <a:spcPts val="0"/>
                        </a:spcBef>
                        <a:spcAft>
                          <a:spcPts val="0"/>
                        </a:spcAft>
                        <a:buNone/>
                      </a:pPr>
                      <a:r>
                        <a:rPr lang="en">
                          <a:solidFill>
                            <a:schemeClr val="dk1"/>
                          </a:solidFill>
                          <a:latin typeface="Karla"/>
                          <a:ea typeface="Karla"/>
                          <a:cs typeface="Karla"/>
                          <a:sym typeface="Karla"/>
                        </a:rPr>
                        <a:t>Bocca, visiting professor residing near the city center, is passionate about culinary exploration.</a:t>
                      </a:r>
                      <a:endParaRPr>
                        <a:solidFill>
                          <a:schemeClr val="dk1"/>
                        </a:solidFill>
                        <a:latin typeface="Karla"/>
                        <a:ea typeface="Karla"/>
                        <a:cs typeface="Karla"/>
                        <a:sym typeface="Karla"/>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Competency Questions (CQs):</a:t>
            </a:r>
            <a:endParaRPr/>
          </a:p>
        </p:txBody>
      </p:sp>
      <p:sp>
        <p:nvSpPr>
          <p:cNvPr id="566" name="Google Shape;566;p26"/>
          <p:cNvSpPr txBox="1"/>
          <p:nvPr>
            <p:ph idx="4" type="subTitle"/>
          </p:nvPr>
        </p:nvSpPr>
        <p:spPr>
          <a:xfrm>
            <a:off x="720000" y="1510775"/>
            <a:ext cx="3648900" cy="11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lang="en"/>
              <a:t>Recommend Bataa possible paths to National University of Mongolia from his home in Sansar.</a:t>
            </a:r>
            <a:endParaRPr/>
          </a:p>
        </p:txBody>
      </p:sp>
      <p:sp>
        <p:nvSpPr>
          <p:cNvPr id="567" name="Google Shape;567;p26"/>
          <p:cNvSpPr txBox="1"/>
          <p:nvPr>
            <p:ph idx="5" type="subTitle"/>
          </p:nvPr>
        </p:nvSpPr>
        <p:spPr>
          <a:xfrm>
            <a:off x="4775150" y="1510775"/>
            <a:ext cx="3648900" cy="11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a:t>
            </a:r>
            <a:r>
              <a:rPr lang="en"/>
              <a:t>Give Dondog route information from his current location to nearby hiking spots.</a:t>
            </a:r>
            <a:endParaRPr/>
          </a:p>
        </p:txBody>
      </p:sp>
      <p:sp>
        <p:nvSpPr>
          <p:cNvPr id="568" name="Google Shape;568;p26"/>
          <p:cNvSpPr txBox="1"/>
          <p:nvPr>
            <p:ph idx="6" type="subTitle"/>
          </p:nvPr>
        </p:nvSpPr>
        <p:spPr>
          <a:xfrm>
            <a:off x="2747550" y="3203975"/>
            <a:ext cx="3648900" cy="10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a:t>
            </a:r>
            <a:r>
              <a:rPr lang="en"/>
              <a:t>Recommend Bocca, restaurants and pubs near his home.</a:t>
            </a:r>
            <a:endParaRPr/>
          </a:p>
        </p:txBody>
      </p:sp>
      <p:grpSp>
        <p:nvGrpSpPr>
          <p:cNvPr id="569" name="Google Shape;569;p26"/>
          <p:cNvGrpSpPr/>
          <p:nvPr/>
        </p:nvGrpSpPr>
        <p:grpSpPr>
          <a:xfrm>
            <a:off x="6869161" y="3459277"/>
            <a:ext cx="2182567" cy="1496088"/>
            <a:chOff x="6869161" y="3362352"/>
            <a:chExt cx="2182567" cy="1496088"/>
          </a:xfrm>
        </p:grpSpPr>
        <p:grpSp>
          <p:nvGrpSpPr>
            <p:cNvPr id="570" name="Google Shape;570;p26"/>
            <p:cNvGrpSpPr/>
            <p:nvPr/>
          </p:nvGrpSpPr>
          <p:grpSpPr>
            <a:xfrm>
              <a:off x="8493019" y="3362352"/>
              <a:ext cx="558709" cy="1443989"/>
              <a:chOff x="8705032" y="3203972"/>
              <a:chExt cx="620030" cy="1602473"/>
            </a:xfrm>
          </p:grpSpPr>
          <p:sp>
            <p:nvSpPr>
              <p:cNvPr id="571" name="Google Shape;571;p26"/>
              <p:cNvSpPr/>
              <p:nvPr/>
            </p:nvSpPr>
            <p:spPr>
              <a:xfrm>
                <a:off x="8705032" y="3203972"/>
                <a:ext cx="620030" cy="1343566"/>
              </a:xfrm>
              <a:custGeom>
                <a:rect b="b" l="l" r="r" t="t"/>
                <a:pathLst>
                  <a:path extrusionOk="0" h="2247" w="1037">
                    <a:moveTo>
                      <a:pt x="27" y="1123"/>
                    </a:moveTo>
                    <a:lnTo>
                      <a:pt x="27" y="1123"/>
                    </a:lnTo>
                    <a:cubicBezTo>
                      <a:pt x="207" y="749"/>
                      <a:pt x="388" y="375"/>
                      <a:pt x="569" y="0"/>
                    </a:cubicBezTo>
                    <a:cubicBezTo>
                      <a:pt x="985" y="1060"/>
                      <a:pt x="985" y="1060"/>
                      <a:pt x="985" y="1060"/>
                    </a:cubicBezTo>
                    <a:cubicBezTo>
                      <a:pt x="847" y="1060"/>
                      <a:pt x="847" y="1060"/>
                      <a:pt x="847" y="1060"/>
                    </a:cubicBezTo>
                    <a:cubicBezTo>
                      <a:pt x="910" y="1281"/>
                      <a:pt x="973" y="1503"/>
                      <a:pt x="1037" y="1724"/>
                    </a:cubicBezTo>
                    <a:cubicBezTo>
                      <a:pt x="968" y="1723"/>
                      <a:pt x="898" y="1722"/>
                      <a:pt x="829" y="1721"/>
                    </a:cubicBezTo>
                    <a:cubicBezTo>
                      <a:pt x="891" y="1890"/>
                      <a:pt x="954" y="2059"/>
                      <a:pt x="1017" y="2227"/>
                    </a:cubicBezTo>
                    <a:cubicBezTo>
                      <a:pt x="698" y="2233"/>
                      <a:pt x="380" y="2240"/>
                      <a:pt x="61" y="2247"/>
                    </a:cubicBezTo>
                    <a:cubicBezTo>
                      <a:pt x="119" y="2067"/>
                      <a:pt x="176" y="1886"/>
                      <a:pt x="233" y="1707"/>
                    </a:cubicBezTo>
                    <a:cubicBezTo>
                      <a:pt x="156" y="1706"/>
                      <a:pt x="79" y="1705"/>
                      <a:pt x="0" y="1704"/>
                    </a:cubicBezTo>
                    <a:cubicBezTo>
                      <a:pt x="85" y="1499"/>
                      <a:pt x="170" y="1294"/>
                      <a:pt x="255" y="1088"/>
                    </a:cubicBezTo>
                    <a:cubicBezTo>
                      <a:pt x="179" y="1100"/>
                      <a:pt x="102" y="1111"/>
                      <a:pt x="27" y="1123"/>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26"/>
              <p:cNvSpPr/>
              <p:nvPr/>
            </p:nvSpPr>
            <p:spPr>
              <a:xfrm>
                <a:off x="8921474" y="3722384"/>
                <a:ext cx="230792" cy="1084061"/>
              </a:xfrm>
              <a:custGeom>
                <a:rect b="b" l="l" r="r" t="t"/>
                <a:pathLst>
                  <a:path extrusionOk="0" h="1813" w="386">
                    <a:moveTo>
                      <a:pt x="386" y="59"/>
                    </a:moveTo>
                    <a:lnTo>
                      <a:pt x="370" y="43"/>
                    </a:lnTo>
                    <a:lnTo>
                      <a:pt x="155" y="257"/>
                    </a:lnTo>
                    <a:lnTo>
                      <a:pt x="155" y="0"/>
                    </a:lnTo>
                    <a:lnTo>
                      <a:pt x="133" y="0"/>
                    </a:lnTo>
                    <a:lnTo>
                      <a:pt x="133" y="479"/>
                    </a:lnTo>
                    <a:lnTo>
                      <a:pt x="16" y="385"/>
                    </a:lnTo>
                    <a:lnTo>
                      <a:pt x="1" y="401"/>
                    </a:lnTo>
                    <a:lnTo>
                      <a:pt x="133" y="508"/>
                    </a:lnTo>
                    <a:lnTo>
                      <a:pt x="133" y="1116"/>
                    </a:lnTo>
                    <a:lnTo>
                      <a:pt x="18" y="981"/>
                    </a:lnTo>
                    <a:lnTo>
                      <a:pt x="0" y="996"/>
                    </a:lnTo>
                    <a:lnTo>
                      <a:pt x="133" y="1150"/>
                    </a:lnTo>
                    <a:lnTo>
                      <a:pt x="133" y="1813"/>
                    </a:lnTo>
                    <a:lnTo>
                      <a:pt x="155" y="1813"/>
                    </a:lnTo>
                    <a:lnTo>
                      <a:pt x="155" y="877"/>
                    </a:lnTo>
                    <a:lnTo>
                      <a:pt x="386" y="668"/>
                    </a:lnTo>
                    <a:lnTo>
                      <a:pt x="370" y="652"/>
                    </a:lnTo>
                    <a:lnTo>
                      <a:pt x="155" y="847"/>
                    </a:lnTo>
                    <a:lnTo>
                      <a:pt x="155" y="288"/>
                    </a:lnTo>
                    <a:lnTo>
                      <a:pt x="386" y="59"/>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73" name="Google Shape;573;p26"/>
            <p:cNvGrpSpPr/>
            <p:nvPr/>
          </p:nvGrpSpPr>
          <p:grpSpPr>
            <a:xfrm>
              <a:off x="6869161" y="3710817"/>
              <a:ext cx="1796250" cy="1147623"/>
              <a:chOff x="7080856" y="3662375"/>
              <a:chExt cx="1872069" cy="1196063"/>
            </a:xfrm>
          </p:grpSpPr>
          <p:sp>
            <p:nvSpPr>
              <p:cNvPr id="574" name="Google Shape;574;p26"/>
              <p:cNvSpPr/>
              <p:nvPr/>
            </p:nvSpPr>
            <p:spPr>
              <a:xfrm flipH="1">
                <a:off x="8298597" y="4568810"/>
                <a:ext cx="215019" cy="239842"/>
              </a:xfrm>
              <a:custGeom>
                <a:rect b="b" l="l" r="r" t="t"/>
                <a:pathLst>
                  <a:path extrusionOk="0" h="802" w="719">
                    <a:moveTo>
                      <a:pt x="719" y="396"/>
                    </a:moveTo>
                    <a:lnTo>
                      <a:pt x="719" y="396"/>
                    </a:lnTo>
                    <a:cubicBezTo>
                      <a:pt x="719" y="417"/>
                      <a:pt x="719" y="437"/>
                      <a:pt x="719" y="448"/>
                    </a:cubicBezTo>
                    <a:cubicBezTo>
                      <a:pt x="698" y="646"/>
                      <a:pt x="542" y="802"/>
                      <a:pt x="365" y="802"/>
                    </a:cubicBezTo>
                    <a:cubicBezTo>
                      <a:pt x="177" y="802"/>
                      <a:pt x="21" y="635"/>
                      <a:pt x="0" y="437"/>
                    </a:cubicBezTo>
                    <a:cubicBezTo>
                      <a:pt x="0" y="427"/>
                      <a:pt x="0" y="406"/>
                      <a:pt x="0" y="396"/>
                    </a:cubicBezTo>
                    <a:cubicBezTo>
                      <a:pt x="0" y="375"/>
                      <a:pt x="0" y="344"/>
                      <a:pt x="11" y="323"/>
                    </a:cubicBezTo>
                    <a:cubicBezTo>
                      <a:pt x="42" y="135"/>
                      <a:pt x="188" y="0"/>
                      <a:pt x="365" y="0"/>
                    </a:cubicBezTo>
                    <a:cubicBezTo>
                      <a:pt x="542" y="0"/>
                      <a:pt x="688" y="135"/>
                      <a:pt x="719" y="323"/>
                    </a:cubicBezTo>
                    <a:cubicBezTo>
                      <a:pt x="719" y="344"/>
                      <a:pt x="719" y="375"/>
                      <a:pt x="719" y="39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75" name="Google Shape;575;p26"/>
              <p:cNvSpPr/>
              <p:nvPr/>
            </p:nvSpPr>
            <p:spPr>
              <a:xfrm flipH="1">
                <a:off x="8348539" y="4621742"/>
                <a:ext cx="115135" cy="130687"/>
              </a:xfrm>
              <a:custGeom>
                <a:rect b="b" l="l" r="r" t="t"/>
                <a:pathLst>
                  <a:path extrusionOk="0" h="437" w="385">
                    <a:moveTo>
                      <a:pt x="385" y="219"/>
                    </a:moveTo>
                    <a:lnTo>
                      <a:pt x="385" y="219"/>
                    </a:lnTo>
                    <a:cubicBezTo>
                      <a:pt x="385" y="344"/>
                      <a:pt x="302" y="437"/>
                      <a:pt x="198" y="437"/>
                    </a:cubicBezTo>
                    <a:cubicBezTo>
                      <a:pt x="83" y="437"/>
                      <a:pt x="0" y="344"/>
                      <a:pt x="0" y="219"/>
                    </a:cubicBezTo>
                    <a:cubicBezTo>
                      <a:pt x="0" y="104"/>
                      <a:pt x="83" y="0"/>
                      <a:pt x="198" y="0"/>
                    </a:cubicBezTo>
                    <a:cubicBezTo>
                      <a:pt x="302" y="0"/>
                      <a:pt x="385" y="104"/>
                      <a:pt x="385" y="21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26"/>
              <p:cNvSpPr/>
              <p:nvPr/>
            </p:nvSpPr>
            <p:spPr>
              <a:xfrm flipH="1">
                <a:off x="7252210" y="4606191"/>
                <a:ext cx="214720" cy="239842"/>
              </a:xfrm>
              <a:custGeom>
                <a:rect b="b" l="l" r="r" t="t"/>
                <a:pathLst>
                  <a:path extrusionOk="0" h="802" w="718">
                    <a:moveTo>
                      <a:pt x="718" y="406"/>
                    </a:moveTo>
                    <a:lnTo>
                      <a:pt x="718" y="406"/>
                    </a:lnTo>
                    <a:cubicBezTo>
                      <a:pt x="718" y="417"/>
                      <a:pt x="718" y="437"/>
                      <a:pt x="718" y="458"/>
                    </a:cubicBezTo>
                    <a:cubicBezTo>
                      <a:pt x="697" y="656"/>
                      <a:pt x="541" y="802"/>
                      <a:pt x="365" y="802"/>
                    </a:cubicBezTo>
                    <a:cubicBezTo>
                      <a:pt x="177" y="802"/>
                      <a:pt x="21" y="646"/>
                      <a:pt x="0" y="448"/>
                    </a:cubicBezTo>
                    <a:cubicBezTo>
                      <a:pt x="0" y="427"/>
                      <a:pt x="0" y="417"/>
                      <a:pt x="0" y="406"/>
                    </a:cubicBezTo>
                    <a:cubicBezTo>
                      <a:pt x="0" y="375"/>
                      <a:pt x="0" y="354"/>
                      <a:pt x="11" y="323"/>
                    </a:cubicBezTo>
                    <a:cubicBezTo>
                      <a:pt x="42" y="146"/>
                      <a:pt x="188" y="0"/>
                      <a:pt x="365" y="0"/>
                    </a:cubicBezTo>
                    <a:cubicBezTo>
                      <a:pt x="541" y="0"/>
                      <a:pt x="687" y="146"/>
                      <a:pt x="718" y="323"/>
                    </a:cubicBezTo>
                    <a:cubicBezTo>
                      <a:pt x="718" y="354"/>
                      <a:pt x="718" y="375"/>
                      <a:pt x="718" y="4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77" name="Google Shape;577;p26"/>
              <p:cNvSpPr/>
              <p:nvPr/>
            </p:nvSpPr>
            <p:spPr>
              <a:xfrm flipH="1">
                <a:off x="7302152" y="4662115"/>
                <a:ext cx="114836" cy="127696"/>
              </a:xfrm>
              <a:custGeom>
                <a:rect b="b" l="l" r="r" t="t"/>
                <a:pathLst>
                  <a:path extrusionOk="0" h="427" w="384">
                    <a:moveTo>
                      <a:pt x="384" y="219"/>
                    </a:moveTo>
                    <a:lnTo>
                      <a:pt x="384" y="219"/>
                    </a:lnTo>
                    <a:cubicBezTo>
                      <a:pt x="384" y="334"/>
                      <a:pt x="302" y="427"/>
                      <a:pt x="198" y="427"/>
                    </a:cubicBezTo>
                    <a:cubicBezTo>
                      <a:pt x="83" y="427"/>
                      <a:pt x="0" y="334"/>
                      <a:pt x="0" y="219"/>
                    </a:cubicBezTo>
                    <a:cubicBezTo>
                      <a:pt x="0" y="94"/>
                      <a:pt x="83" y="0"/>
                      <a:pt x="198" y="0"/>
                    </a:cubicBezTo>
                    <a:cubicBezTo>
                      <a:pt x="302" y="0"/>
                      <a:pt x="384" y="94"/>
                      <a:pt x="384" y="21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26"/>
              <p:cNvSpPr/>
              <p:nvPr/>
            </p:nvSpPr>
            <p:spPr>
              <a:xfrm flipH="1">
                <a:off x="7080856" y="3662375"/>
                <a:ext cx="1872069" cy="1046692"/>
              </a:xfrm>
              <a:custGeom>
                <a:rect b="b" l="l" r="r" t="t"/>
                <a:pathLst>
                  <a:path extrusionOk="0" h="3500" w="6260">
                    <a:moveTo>
                      <a:pt x="6260" y="2302"/>
                    </a:moveTo>
                    <a:lnTo>
                      <a:pt x="6260" y="2302"/>
                    </a:lnTo>
                    <a:cubicBezTo>
                      <a:pt x="5854" y="3343"/>
                      <a:pt x="5854" y="3343"/>
                      <a:pt x="5854" y="3343"/>
                    </a:cubicBezTo>
                    <a:cubicBezTo>
                      <a:pt x="4605" y="3343"/>
                      <a:pt x="4605" y="3343"/>
                      <a:pt x="4605" y="3343"/>
                    </a:cubicBezTo>
                    <a:cubicBezTo>
                      <a:pt x="4511" y="3145"/>
                      <a:pt x="4282" y="3052"/>
                      <a:pt x="4105" y="3125"/>
                    </a:cubicBezTo>
                    <a:cubicBezTo>
                      <a:pt x="3969" y="3187"/>
                      <a:pt x="3875" y="3333"/>
                      <a:pt x="3886" y="3500"/>
                    </a:cubicBezTo>
                    <a:cubicBezTo>
                      <a:pt x="115" y="3500"/>
                      <a:pt x="115" y="3500"/>
                      <a:pt x="115" y="3500"/>
                    </a:cubicBezTo>
                    <a:cubicBezTo>
                      <a:pt x="84" y="2604"/>
                      <a:pt x="84" y="2604"/>
                      <a:pt x="84" y="2604"/>
                    </a:cubicBezTo>
                    <a:cubicBezTo>
                      <a:pt x="0" y="0"/>
                      <a:pt x="0" y="0"/>
                      <a:pt x="0" y="0"/>
                    </a:cubicBezTo>
                    <a:cubicBezTo>
                      <a:pt x="5303" y="0"/>
                      <a:pt x="5303" y="0"/>
                      <a:pt x="5303" y="0"/>
                    </a:cubicBezTo>
                    <a:cubicBezTo>
                      <a:pt x="5500" y="1916"/>
                      <a:pt x="5500" y="1916"/>
                      <a:pt x="5500" y="1916"/>
                    </a:cubicBezTo>
                    <a:cubicBezTo>
                      <a:pt x="5604" y="1968"/>
                      <a:pt x="5604" y="1968"/>
                      <a:pt x="5604" y="1968"/>
                    </a:cubicBezTo>
                    <a:lnTo>
                      <a:pt x="6260" y="2302"/>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26"/>
              <p:cNvSpPr/>
              <p:nvPr/>
            </p:nvSpPr>
            <p:spPr>
              <a:xfrm flipH="1">
                <a:off x="7553955" y="4593475"/>
                <a:ext cx="236850" cy="264963"/>
              </a:xfrm>
              <a:custGeom>
                <a:rect b="b" l="l" r="r" t="t"/>
                <a:pathLst>
                  <a:path extrusionOk="0" h="886" w="792">
                    <a:moveTo>
                      <a:pt x="792" y="448"/>
                    </a:moveTo>
                    <a:lnTo>
                      <a:pt x="792" y="448"/>
                    </a:lnTo>
                    <a:cubicBezTo>
                      <a:pt x="792" y="469"/>
                      <a:pt x="792" y="490"/>
                      <a:pt x="792" y="500"/>
                    </a:cubicBezTo>
                    <a:cubicBezTo>
                      <a:pt x="760" y="719"/>
                      <a:pt x="594" y="886"/>
                      <a:pt x="396" y="886"/>
                    </a:cubicBezTo>
                    <a:cubicBezTo>
                      <a:pt x="187" y="886"/>
                      <a:pt x="21" y="719"/>
                      <a:pt x="0" y="490"/>
                    </a:cubicBezTo>
                    <a:cubicBezTo>
                      <a:pt x="0" y="479"/>
                      <a:pt x="0" y="459"/>
                      <a:pt x="0" y="448"/>
                    </a:cubicBezTo>
                    <a:cubicBezTo>
                      <a:pt x="0" y="417"/>
                      <a:pt x="0" y="386"/>
                      <a:pt x="0" y="365"/>
                    </a:cubicBezTo>
                    <a:cubicBezTo>
                      <a:pt x="42" y="156"/>
                      <a:pt x="198" y="0"/>
                      <a:pt x="396" y="0"/>
                    </a:cubicBezTo>
                    <a:cubicBezTo>
                      <a:pt x="594" y="0"/>
                      <a:pt x="750" y="156"/>
                      <a:pt x="792" y="365"/>
                    </a:cubicBezTo>
                    <a:cubicBezTo>
                      <a:pt x="792" y="386"/>
                      <a:pt x="792" y="417"/>
                      <a:pt x="792" y="44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80" name="Google Shape;580;p26"/>
              <p:cNvSpPr/>
              <p:nvPr/>
            </p:nvSpPr>
            <p:spPr>
              <a:xfrm flipH="1">
                <a:off x="7607186" y="4655978"/>
                <a:ext cx="130686" cy="143247"/>
              </a:xfrm>
              <a:custGeom>
                <a:rect b="b" l="l" r="r" t="t"/>
                <a:pathLst>
                  <a:path extrusionOk="0" h="479" w="437">
                    <a:moveTo>
                      <a:pt x="437" y="239"/>
                    </a:moveTo>
                    <a:lnTo>
                      <a:pt x="437" y="239"/>
                    </a:lnTo>
                    <a:cubicBezTo>
                      <a:pt x="437" y="364"/>
                      <a:pt x="333" y="479"/>
                      <a:pt x="219" y="479"/>
                    </a:cubicBezTo>
                    <a:cubicBezTo>
                      <a:pt x="104" y="479"/>
                      <a:pt x="0" y="364"/>
                      <a:pt x="0" y="239"/>
                    </a:cubicBezTo>
                    <a:cubicBezTo>
                      <a:pt x="0" y="104"/>
                      <a:pt x="104" y="0"/>
                      <a:pt x="219" y="0"/>
                    </a:cubicBezTo>
                    <a:cubicBezTo>
                      <a:pt x="333" y="0"/>
                      <a:pt x="437" y="104"/>
                      <a:pt x="437" y="23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1" name="Google Shape;581;p26"/>
              <p:cNvSpPr/>
              <p:nvPr/>
            </p:nvSpPr>
            <p:spPr>
              <a:xfrm flipH="1">
                <a:off x="8572829" y="4606191"/>
                <a:ext cx="218009" cy="239842"/>
              </a:xfrm>
              <a:custGeom>
                <a:rect b="b" l="l" r="r" t="t"/>
                <a:pathLst>
                  <a:path extrusionOk="0" h="802" w="729">
                    <a:moveTo>
                      <a:pt x="729" y="406"/>
                    </a:moveTo>
                    <a:lnTo>
                      <a:pt x="729" y="406"/>
                    </a:lnTo>
                    <a:cubicBezTo>
                      <a:pt x="729" y="417"/>
                      <a:pt x="719" y="437"/>
                      <a:pt x="719" y="458"/>
                    </a:cubicBezTo>
                    <a:cubicBezTo>
                      <a:pt x="698" y="656"/>
                      <a:pt x="542" y="802"/>
                      <a:pt x="365" y="802"/>
                    </a:cubicBezTo>
                    <a:cubicBezTo>
                      <a:pt x="177" y="802"/>
                      <a:pt x="21" y="646"/>
                      <a:pt x="0" y="448"/>
                    </a:cubicBezTo>
                    <a:cubicBezTo>
                      <a:pt x="0" y="427"/>
                      <a:pt x="0" y="417"/>
                      <a:pt x="0" y="406"/>
                    </a:cubicBezTo>
                    <a:cubicBezTo>
                      <a:pt x="0" y="375"/>
                      <a:pt x="0" y="354"/>
                      <a:pt x="11" y="323"/>
                    </a:cubicBezTo>
                    <a:cubicBezTo>
                      <a:pt x="42" y="146"/>
                      <a:pt x="188" y="0"/>
                      <a:pt x="365" y="0"/>
                    </a:cubicBezTo>
                    <a:cubicBezTo>
                      <a:pt x="542" y="0"/>
                      <a:pt x="688" y="146"/>
                      <a:pt x="719" y="323"/>
                    </a:cubicBezTo>
                    <a:cubicBezTo>
                      <a:pt x="719" y="354"/>
                      <a:pt x="729" y="375"/>
                      <a:pt x="729" y="4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82" name="Google Shape;582;p26"/>
              <p:cNvSpPr/>
              <p:nvPr/>
            </p:nvSpPr>
            <p:spPr>
              <a:xfrm flipH="1">
                <a:off x="8622471" y="4662115"/>
                <a:ext cx="118425" cy="127696"/>
              </a:xfrm>
              <a:custGeom>
                <a:rect b="b" l="l" r="r" t="t"/>
                <a:pathLst>
                  <a:path extrusionOk="0" h="427" w="396">
                    <a:moveTo>
                      <a:pt x="396" y="219"/>
                    </a:moveTo>
                    <a:lnTo>
                      <a:pt x="396" y="219"/>
                    </a:lnTo>
                    <a:cubicBezTo>
                      <a:pt x="396" y="334"/>
                      <a:pt x="302" y="427"/>
                      <a:pt x="198" y="427"/>
                    </a:cubicBezTo>
                    <a:cubicBezTo>
                      <a:pt x="83" y="427"/>
                      <a:pt x="0" y="334"/>
                      <a:pt x="0" y="219"/>
                    </a:cubicBezTo>
                    <a:cubicBezTo>
                      <a:pt x="0" y="94"/>
                      <a:pt x="83" y="0"/>
                      <a:pt x="198" y="0"/>
                    </a:cubicBezTo>
                    <a:cubicBezTo>
                      <a:pt x="302" y="0"/>
                      <a:pt x="396" y="94"/>
                      <a:pt x="396" y="21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3" name="Google Shape;583;p26"/>
              <p:cNvSpPr/>
              <p:nvPr/>
            </p:nvSpPr>
            <p:spPr>
              <a:xfrm flipH="1">
                <a:off x="8364090" y="3845995"/>
                <a:ext cx="467120" cy="442302"/>
              </a:xfrm>
              <a:custGeom>
                <a:rect b="b" l="l" r="r" t="t"/>
                <a:pathLst>
                  <a:path extrusionOk="0" h="1479" w="1562">
                    <a:moveTo>
                      <a:pt x="135" y="0"/>
                    </a:moveTo>
                    <a:lnTo>
                      <a:pt x="135" y="0"/>
                    </a:lnTo>
                    <a:cubicBezTo>
                      <a:pt x="104" y="0"/>
                      <a:pt x="83" y="0"/>
                      <a:pt x="62" y="0"/>
                    </a:cubicBezTo>
                    <a:cubicBezTo>
                      <a:pt x="41" y="0"/>
                      <a:pt x="21" y="0"/>
                      <a:pt x="0" y="0"/>
                    </a:cubicBezTo>
                    <a:cubicBezTo>
                      <a:pt x="21" y="490"/>
                      <a:pt x="52" y="990"/>
                      <a:pt x="73" y="1479"/>
                    </a:cubicBezTo>
                    <a:cubicBezTo>
                      <a:pt x="1479" y="1479"/>
                      <a:pt x="1479" y="1479"/>
                      <a:pt x="1479" y="1479"/>
                    </a:cubicBezTo>
                    <a:cubicBezTo>
                      <a:pt x="1500" y="1250"/>
                      <a:pt x="1500" y="1250"/>
                      <a:pt x="1500" y="1250"/>
                    </a:cubicBezTo>
                    <a:cubicBezTo>
                      <a:pt x="1562" y="11"/>
                      <a:pt x="1562" y="11"/>
                      <a:pt x="1562" y="11"/>
                    </a:cubicBezTo>
                    <a:cubicBezTo>
                      <a:pt x="1083" y="11"/>
                      <a:pt x="604" y="11"/>
                      <a:pt x="135"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4" name="Google Shape;584;p26"/>
              <p:cNvSpPr/>
              <p:nvPr/>
            </p:nvSpPr>
            <p:spPr>
              <a:xfrm flipH="1">
                <a:off x="8364090" y="3845995"/>
                <a:ext cx="426748" cy="373819"/>
              </a:xfrm>
              <a:custGeom>
                <a:rect b="b" l="l" r="r" t="t"/>
                <a:pathLst>
                  <a:path extrusionOk="0" h="1250" w="1427">
                    <a:moveTo>
                      <a:pt x="0" y="0"/>
                    </a:moveTo>
                    <a:lnTo>
                      <a:pt x="0" y="0"/>
                    </a:lnTo>
                    <a:cubicBezTo>
                      <a:pt x="21" y="417"/>
                      <a:pt x="42" y="834"/>
                      <a:pt x="63" y="1250"/>
                    </a:cubicBezTo>
                    <a:cubicBezTo>
                      <a:pt x="1365" y="1250"/>
                      <a:pt x="1365" y="1250"/>
                      <a:pt x="1365" y="1250"/>
                    </a:cubicBezTo>
                    <a:cubicBezTo>
                      <a:pt x="1427" y="11"/>
                      <a:pt x="1427" y="11"/>
                      <a:pt x="1427" y="11"/>
                    </a:cubicBezTo>
                    <a:cubicBezTo>
                      <a:pt x="948" y="11"/>
                      <a:pt x="469" y="11"/>
                      <a:pt x="0" y="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85" name="Google Shape;585;p26"/>
              <p:cNvSpPr/>
              <p:nvPr/>
            </p:nvSpPr>
            <p:spPr>
              <a:xfrm flipH="1">
                <a:off x="8364091" y="3845995"/>
                <a:ext cx="567004" cy="99884"/>
              </a:xfrm>
              <a:custGeom>
                <a:rect b="b" l="l" r="r" t="t"/>
                <a:pathLst>
                  <a:path extrusionOk="0" h="334" w="1896">
                    <a:moveTo>
                      <a:pt x="334" y="0"/>
                    </a:moveTo>
                    <a:lnTo>
                      <a:pt x="0" y="334"/>
                    </a:lnTo>
                    <a:lnTo>
                      <a:pt x="1594" y="334"/>
                    </a:lnTo>
                    <a:lnTo>
                      <a:pt x="1896" y="11"/>
                    </a:lnTo>
                    <a:lnTo>
                      <a:pt x="334"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26"/>
              <p:cNvSpPr/>
              <p:nvPr/>
            </p:nvSpPr>
            <p:spPr>
              <a:xfrm flipH="1">
                <a:off x="8803399" y="3940839"/>
                <a:ext cx="127695" cy="35887"/>
              </a:xfrm>
              <a:custGeom>
                <a:rect b="b" l="l" r="r" t="t"/>
                <a:pathLst>
                  <a:path extrusionOk="0" h="120" w="427">
                    <a:moveTo>
                      <a:pt x="427" y="0"/>
                    </a:moveTo>
                    <a:lnTo>
                      <a:pt x="427" y="0"/>
                    </a:lnTo>
                    <a:cubicBezTo>
                      <a:pt x="0" y="0"/>
                      <a:pt x="0" y="0"/>
                      <a:pt x="0" y="0"/>
                    </a:cubicBezTo>
                    <a:cubicBezTo>
                      <a:pt x="0" y="0"/>
                      <a:pt x="188" y="270"/>
                      <a:pt x="427" y="0"/>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87" name="Google Shape;587;p26"/>
              <p:cNvSpPr/>
              <p:nvPr/>
            </p:nvSpPr>
            <p:spPr>
              <a:xfrm flipH="1">
                <a:off x="8681684" y="3940839"/>
                <a:ext cx="121714" cy="35887"/>
              </a:xfrm>
              <a:custGeom>
                <a:rect b="b" l="l" r="r" t="t"/>
                <a:pathLst>
                  <a:path extrusionOk="0" h="120" w="407">
                    <a:moveTo>
                      <a:pt x="407" y="0"/>
                    </a:moveTo>
                    <a:lnTo>
                      <a:pt x="407" y="0"/>
                    </a:lnTo>
                    <a:cubicBezTo>
                      <a:pt x="0" y="0"/>
                      <a:pt x="0" y="0"/>
                      <a:pt x="0" y="0"/>
                    </a:cubicBezTo>
                    <a:cubicBezTo>
                      <a:pt x="0" y="0"/>
                      <a:pt x="157" y="270"/>
                      <a:pt x="407" y="0"/>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88" name="Google Shape;588;p26"/>
              <p:cNvSpPr/>
              <p:nvPr/>
            </p:nvSpPr>
            <p:spPr>
              <a:xfrm flipH="1">
                <a:off x="8566549" y="3940839"/>
                <a:ext cx="115135" cy="35887"/>
              </a:xfrm>
              <a:custGeom>
                <a:rect b="b" l="l" r="r" t="t"/>
                <a:pathLst>
                  <a:path extrusionOk="0" h="120" w="385">
                    <a:moveTo>
                      <a:pt x="385" y="0"/>
                    </a:moveTo>
                    <a:lnTo>
                      <a:pt x="385" y="0"/>
                    </a:lnTo>
                    <a:cubicBezTo>
                      <a:pt x="0" y="0"/>
                      <a:pt x="0" y="0"/>
                      <a:pt x="0" y="0"/>
                    </a:cubicBezTo>
                    <a:cubicBezTo>
                      <a:pt x="208" y="270"/>
                      <a:pt x="385" y="0"/>
                      <a:pt x="385" y="0"/>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89" name="Google Shape;589;p26"/>
              <p:cNvSpPr/>
              <p:nvPr/>
            </p:nvSpPr>
            <p:spPr>
              <a:xfrm flipH="1">
                <a:off x="8454404" y="3940839"/>
                <a:ext cx="112145" cy="43363"/>
              </a:xfrm>
              <a:custGeom>
                <a:rect b="b" l="l" r="r" t="t"/>
                <a:pathLst>
                  <a:path extrusionOk="0" h="145" w="375">
                    <a:moveTo>
                      <a:pt x="0" y="0"/>
                    </a:moveTo>
                    <a:lnTo>
                      <a:pt x="0" y="0"/>
                    </a:lnTo>
                    <a:cubicBezTo>
                      <a:pt x="21" y="83"/>
                      <a:pt x="94" y="135"/>
                      <a:pt x="177" y="145"/>
                    </a:cubicBezTo>
                    <a:cubicBezTo>
                      <a:pt x="271" y="145"/>
                      <a:pt x="354" y="83"/>
                      <a:pt x="375" y="0"/>
                    </a:cubicBezTo>
                    <a:lnTo>
                      <a:pt x="0" y="0"/>
                    </a:lnTo>
                    <a:close/>
                  </a:path>
                </a:pathLst>
              </a:custGeom>
              <a:solidFill>
                <a:schemeClr val="accent2"/>
              </a:solidFill>
              <a:ln>
                <a:noFill/>
              </a:ln>
            </p:spPr>
            <p:txBody>
              <a:bodyPr anchorCtr="1" anchor="ctr" bIns="7200" lIns="90000" spcFirstLastPara="1" rIns="90000" wrap="square" tIns="72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0" name="Google Shape;590;p26"/>
              <p:cNvSpPr/>
              <p:nvPr/>
            </p:nvSpPr>
            <p:spPr>
              <a:xfrm flipH="1">
                <a:off x="8722355" y="3843004"/>
                <a:ext cx="84034" cy="105865"/>
              </a:xfrm>
              <a:custGeom>
                <a:rect b="b" l="l" r="r" t="t"/>
                <a:pathLst>
                  <a:path extrusionOk="0" h="354" w="281">
                    <a:moveTo>
                      <a:pt x="21" y="354"/>
                    </a:moveTo>
                    <a:lnTo>
                      <a:pt x="0" y="333"/>
                    </a:lnTo>
                    <a:lnTo>
                      <a:pt x="260" y="0"/>
                    </a:lnTo>
                    <a:lnTo>
                      <a:pt x="281" y="21"/>
                    </a:lnTo>
                    <a:lnTo>
                      <a:pt x="21" y="354"/>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1" name="Google Shape;591;p26"/>
              <p:cNvSpPr/>
              <p:nvPr/>
            </p:nvSpPr>
            <p:spPr>
              <a:xfrm flipH="1">
                <a:off x="8606921" y="3843004"/>
                <a:ext cx="78053" cy="105865"/>
              </a:xfrm>
              <a:custGeom>
                <a:rect b="b" l="l" r="r" t="t"/>
                <a:pathLst>
                  <a:path extrusionOk="0" h="354" w="261">
                    <a:moveTo>
                      <a:pt x="21" y="354"/>
                    </a:moveTo>
                    <a:lnTo>
                      <a:pt x="0" y="333"/>
                    </a:lnTo>
                    <a:lnTo>
                      <a:pt x="240" y="0"/>
                    </a:lnTo>
                    <a:lnTo>
                      <a:pt x="261" y="21"/>
                    </a:lnTo>
                    <a:lnTo>
                      <a:pt x="21" y="354"/>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2" name="Google Shape;592;p26"/>
              <p:cNvSpPr/>
              <p:nvPr/>
            </p:nvSpPr>
            <p:spPr>
              <a:xfrm flipH="1">
                <a:off x="8501056" y="3845995"/>
                <a:ext cx="68483" cy="102875"/>
              </a:xfrm>
              <a:custGeom>
                <a:rect b="b" l="l" r="r" t="t"/>
                <a:pathLst>
                  <a:path extrusionOk="0" h="344" w="229">
                    <a:moveTo>
                      <a:pt x="21" y="344"/>
                    </a:moveTo>
                    <a:lnTo>
                      <a:pt x="0" y="323"/>
                    </a:lnTo>
                    <a:lnTo>
                      <a:pt x="198" y="0"/>
                    </a:lnTo>
                    <a:lnTo>
                      <a:pt x="229" y="21"/>
                    </a:lnTo>
                    <a:lnTo>
                      <a:pt x="21" y="344"/>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3" name="Google Shape;593;p26"/>
              <p:cNvSpPr/>
              <p:nvPr/>
            </p:nvSpPr>
            <p:spPr>
              <a:xfrm flipH="1">
                <a:off x="7837457" y="3843004"/>
                <a:ext cx="246120" cy="825392"/>
              </a:xfrm>
              <a:custGeom>
                <a:rect b="b" l="l" r="r" t="t"/>
                <a:pathLst>
                  <a:path extrusionOk="0" h="2760" w="823">
                    <a:moveTo>
                      <a:pt x="739" y="2760"/>
                    </a:moveTo>
                    <a:lnTo>
                      <a:pt x="125" y="2760"/>
                    </a:lnTo>
                    <a:lnTo>
                      <a:pt x="125" y="2739"/>
                    </a:lnTo>
                    <a:lnTo>
                      <a:pt x="0" y="0"/>
                    </a:lnTo>
                    <a:lnTo>
                      <a:pt x="823" y="0"/>
                    </a:lnTo>
                    <a:lnTo>
                      <a:pt x="739" y="2760"/>
                    </a:lnTo>
                    <a:moveTo>
                      <a:pt x="156" y="2729"/>
                    </a:moveTo>
                    <a:lnTo>
                      <a:pt x="708" y="2729"/>
                    </a:lnTo>
                    <a:lnTo>
                      <a:pt x="791" y="31"/>
                    </a:lnTo>
                    <a:lnTo>
                      <a:pt x="31" y="31"/>
                    </a:lnTo>
                    <a:lnTo>
                      <a:pt x="156" y="2729"/>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4" name="Google Shape;594;p26"/>
              <p:cNvSpPr/>
              <p:nvPr/>
            </p:nvSpPr>
            <p:spPr>
              <a:xfrm flipH="1">
                <a:off x="8008814" y="4266465"/>
                <a:ext cx="25120" cy="84334"/>
              </a:xfrm>
              <a:custGeom>
                <a:rect b="b" l="l" r="r" t="t"/>
                <a:pathLst>
                  <a:path extrusionOk="0" h="282" w="84">
                    <a:moveTo>
                      <a:pt x="0" y="0"/>
                    </a:moveTo>
                    <a:lnTo>
                      <a:pt x="0" y="282"/>
                    </a:lnTo>
                    <a:lnTo>
                      <a:pt x="84" y="282"/>
                    </a:lnTo>
                    <a:lnTo>
                      <a:pt x="84" y="0"/>
                    </a:ln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5" name="Google Shape;595;p26"/>
              <p:cNvSpPr/>
              <p:nvPr/>
            </p:nvSpPr>
            <p:spPr>
              <a:xfrm flipH="1">
                <a:off x="7143056" y="4384891"/>
                <a:ext cx="389366" cy="252402"/>
              </a:xfrm>
              <a:custGeom>
                <a:rect b="b" l="l" r="r" t="t"/>
                <a:pathLst>
                  <a:path extrusionOk="0" h="844" w="1302">
                    <a:moveTo>
                      <a:pt x="1010" y="844"/>
                    </a:moveTo>
                    <a:lnTo>
                      <a:pt x="0" y="844"/>
                    </a:lnTo>
                    <a:lnTo>
                      <a:pt x="0" y="0"/>
                    </a:lnTo>
                    <a:lnTo>
                      <a:pt x="1302" y="0"/>
                    </a:lnTo>
                    <a:lnTo>
                      <a:pt x="1010" y="844"/>
                    </a:lnTo>
                    <a:moveTo>
                      <a:pt x="32" y="813"/>
                    </a:moveTo>
                    <a:lnTo>
                      <a:pt x="989" y="813"/>
                    </a:lnTo>
                    <a:lnTo>
                      <a:pt x="1260" y="32"/>
                    </a:lnTo>
                    <a:lnTo>
                      <a:pt x="32" y="32"/>
                    </a:lnTo>
                    <a:lnTo>
                      <a:pt x="32" y="81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6" name="Google Shape;596;p26"/>
              <p:cNvSpPr/>
              <p:nvPr/>
            </p:nvSpPr>
            <p:spPr>
              <a:xfrm flipH="1">
                <a:off x="7357779" y="3730859"/>
                <a:ext cx="1591856" cy="9271"/>
              </a:xfrm>
              <a:custGeom>
                <a:rect b="b" l="l" r="r" t="t"/>
                <a:pathLst>
                  <a:path extrusionOk="0" h="31" w="5323">
                    <a:moveTo>
                      <a:pt x="5323" y="31"/>
                    </a:moveTo>
                    <a:lnTo>
                      <a:pt x="0" y="31"/>
                    </a:lnTo>
                    <a:lnTo>
                      <a:pt x="0" y="0"/>
                    </a:lnTo>
                    <a:lnTo>
                      <a:pt x="5323" y="0"/>
                    </a:lnTo>
                    <a:lnTo>
                      <a:pt x="5323" y="31"/>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7" name="Google Shape;597;p26"/>
              <p:cNvSpPr/>
              <p:nvPr/>
            </p:nvSpPr>
            <p:spPr>
              <a:xfrm flipH="1">
                <a:off x="8317438" y="4372630"/>
                <a:ext cx="541883" cy="264664"/>
              </a:xfrm>
              <a:custGeom>
                <a:rect b="b" l="l" r="r" t="t"/>
                <a:pathLst>
                  <a:path extrusionOk="0" h="885" w="1812">
                    <a:moveTo>
                      <a:pt x="1760" y="885"/>
                    </a:moveTo>
                    <a:lnTo>
                      <a:pt x="104" y="885"/>
                    </a:lnTo>
                    <a:lnTo>
                      <a:pt x="0" y="0"/>
                    </a:lnTo>
                    <a:lnTo>
                      <a:pt x="1812" y="0"/>
                    </a:lnTo>
                    <a:lnTo>
                      <a:pt x="1760" y="885"/>
                    </a:lnTo>
                    <a:moveTo>
                      <a:pt x="125" y="854"/>
                    </a:moveTo>
                    <a:lnTo>
                      <a:pt x="1729" y="854"/>
                    </a:lnTo>
                    <a:lnTo>
                      <a:pt x="1781" y="31"/>
                    </a:lnTo>
                    <a:lnTo>
                      <a:pt x="31" y="31"/>
                    </a:lnTo>
                    <a:lnTo>
                      <a:pt x="125" y="854"/>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8" name="Google Shape;598;p26"/>
              <p:cNvSpPr/>
              <p:nvPr/>
            </p:nvSpPr>
            <p:spPr>
              <a:xfrm flipH="1">
                <a:off x="8351530" y="4397451"/>
                <a:ext cx="479680" cy="215021"/>
              </a:xfrm>
              <a:custGeom>
                <a:rect b="b" l="l" r="r" t="t"/>
                <a:pathLst>
                  <a:path extrusionOk="0" h="719" w="1604">
                    <a:moveTo>
                      <a:pt x="1562" y="719"/>
                    </a:moveTo>
                    <a:lnTo>
                      <a:pt x="93" y="719"/>
                    </a:lnTo>
                    <a:lnTo>
                      <a:pt x="0" y="0"/>
                    </a:lnTo>
                    <a:lnTo>
                      <a:pt x="1604" y="0"/>
                    </a:lnTo>
                    <a:lnTo>
                      <a:pt x="1562" y="719"/>
                    </a:lnTo>
                    <a:moveTo>
                      <a:pt x="125" y="687"/>
                    </a:moveTo>
                    <a:lnTo>
                      <a:pt x="1531" y="687"/>
                    </a:lnTo>
                    <a:lnTo>
                      <a:pt x="1573" y="31"/>
                    </a:lnTo>
                    <a:lnTo>
                      <a:pt x="41" y="31"/>
                    </a:lnTo>
                    <a:lnTo>
                      <a:pt x="125" y="687"/>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9" name="Google Shape;599;p26"/>
              <p:cNvSpPr/>
              <p:nvPr/>
            </p:nvSpPr>
            <p:spPr>
              <a:xfrm flipH="1">
                <a:off x="7896669" y="3911488"/>
                <a:ext cx="124705" cy="242833"/>
              </a:xfrm>
              <a:custGeom>
                <a:rect b="b" l="l" r="r" t="t"/>
                <a:pathLst>
                  <a:path extrusionOk="0" h="812" w="417">
                    <a:moveTo>
                      <a:pt x="0" y="0"/>
                    </a:moveTo>
                    <a:lnTo>
                      <a:pt x="10" y="250"/>
                    </a:lnTo>
                    <a:lnTo>
                      <a:pt x="10" y="302"/>
                    </a:lnTo>
                    <a:lnTo>
                      <a:pt x="21" y="396"/>
                    </a:lnTo>
                    <a:lnTo>
                      <a:pt x="21" y="427"/>
                    </a:lnTo>
                    <a:lnTo>
                      <a:pt x="21" y="469"/>
                    </a:lnTo>
                    <a:lnTo>
                      <a:pt x="21" y="510"/>
                    </a:lnTo>
                    <a:lnTo>
                      <a:pt x="31" y="625"/>
                    </a:lnTo>
                    <a:lnTo>
                      <a:pt x="31" y="625"/>
                    </a:lnTo>
                    <a:lnTo>
                      <a:pt x="42" y="812"/>
                    </a:lnTo>
                    <a:lnTo>
                      <a:pt x="354" y="812"/>
                    </a:lnTo>
                    <a:lnTo>
                      <a:pt x="375" y="531"/>
                    </a:lnTo>
                    <a:lnTo>
                      <a:pt x="375" y="521"/>
                    </a:lnTo>
                    <a:lnTo>
                      <a:pt x="385" y="406"/>
                    </a:lnTo>
                    <a:lnTo>
                      <a:pt x="385" y="365"/>
                    </a:lnTo>
                    <a:lnTo>
                      <a:pt x="396" y="323"/>
                    </a:lnTo>
                    <a:lnTo>
                      <a:pt x="396" y="281"/>
                    </a:lnTo>
                    <a:lnTo>
                      <a:pt x="406" y="198"/>
                    </a:lnTo>
                    <a:lnTo>
                      <a:pt x="406" y="135"/>
                    </a:lnTo>
                    <a:lnTo>
                      <a:pt x="417" y="0"/>
                    </a:lnTo>
                    <a:lnTo>
                      <a:pt x="0"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26"/>
              <p:cNvSpPr/>
              <p:nvPr/>
            </p:nvSpPr>
            <p:spPr>
              <a:xfrm flipH="1">
                <a:off x="7261480" y="4413002"/>
                <a:ext cx="142947" cy="199470"/>
              </a:xfrm>
              <a:custGeom>
                <a:rect b="b" l="l" r="r" t="t"/>
                <a:pathLst>
                  <a:path extrusionOk="0" h="667" w="478">
                    <a:moveTo>
                      <a:pt x="405" y="667"/>
                    </a:moveTo>
                    <a:lnTo>
                      <a:pt x="0" y="667"/>
                    </a:lnTo>
                    <a:lnTo>
                      <a:pt x="41" y="0"/>
                    </a:lnTo>
                    <a:lnTo>
                      <a:pt x="478" y="0"/>
                    </a:lnTo>
                    <a:lnTo>
                      <a:pt x="405" y="667"/>
                    </a:lnTo>
                    <a:moveTo>
                      <a:pt x="31" y="635"/>
                    </a:moveTo>
                    <a:lnTo>
                      <a:pt x="374" y="635"/>
                    </a:lnTo>
                    <a:lnTo>
                      <a:pt x="436" y="31"/>
                    </a:lnTo>
                    <a:lnTo>
                      <a:pt x="72" y="31"/>
                    </a:lnTo>
                    <a:lnTo>
                      <a:pt x="31" y="63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01" name="Google Shape;601;p26"/>
              <p:cNvSpPr/>
              <p:nvPr/>
            </p:nvSpPr>
            <p:spPr>
              <a:xfrm flipH="1">
                <a:off x="7354785" y="4415993"/>
                <a:ext cx="15551" cy="186909"/>
              </a:xfrm>
              <a:custGeom>
                <a:rect b="b" l="l" r="r" t="t"/>
                <a:pathLst>
                  <a:path extrusionOk="0" h="625" w="52">
                    <a:moveTo>
                      <a:pt x="31" y="625"/>
                    </a:moveTo>
                    <a:lnTo>
                      <a:pt x="0" y="625"/>
                    </a:lnTo>
                    <a:lnTo>
                      <a:pt x="21" y="0"/>
                    </a:lnTo>
                    <a:lnTo>
                      <a:pt x="52" y="0"/>
                    </a:lnTo>
                    <a:lnTo>
                      <a:pt x="31" y="62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02" name="Google Shape;602;p26"/>
              <p:cNvSpPr/>
              <p:nvPr/>
            </p:nvSpPr>
            <p:spPr>
              <a:xfrm flipH="1">
                <a:off x="7323683" y="4415993"/>
                <a:ext cx="18541" cy="190199"/>
              </a:xfrm>
              <a:custGeom>
                <a:rect b="b" l="l" r="r" t="t"/>
                <a:pathLst>
                  <a:path extrusionOk="0" h="636" w="62">
                    <a:moveTo>
                      <a:pt x="31" y="636"/>
                    </a:moveTo>
                    <a:lnTo>
                      <a:pt x="0" y="636"/>
                    </a:lnTo>
                    <a:lnTo>
                      <a:pt x="31" y="0"/>
                    </a:lnTo>
                    <a:lnTo>
                      <a:pt x="62" y="0"/>
                    </a:lnTo>
                    <a:lnTo>
                      <a:pt x="31" y="63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03" name="Google Shape;603;p26"/>
              <p:cNvSpPr/>
              <p:nvPr/>
            </p:nvSpPr>
            <p:spPr>
              <a:xfrm flipH="1">
                <a:off x="7295871" y="4415993"/>
                <a:ext cx="24522" cy="190199"/>
              </a:xfrm>
              <a:custGeom>
                <a:rect b="b" l="l" r="r" t="t"/>
                <a:pathLst>
                  <a:path extrusionOk="0" h="636" w="82">
                    <a:moveTo>
                      <a:pt x="31" y="636"/>
                    </a:moveTo>
                    <a:lnTo>
                      <a:pt x="0" y="636"/>
                    </a:lnTo>
                    <a:lnTo>
                      <a:pt x="51" y="0"/>
                    </a:lnTo>
                    <a:lnTo>
                      <a:pt x="82" y="0"/>
                    </a:lnTo>
                    <a:lnTo>
                      <a:pt x="31" y="63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04" name="Google Shape;604;p26"/>
              <p:cNvSpPr/>
              <p:nvPr/>
            </p:nvSpPr>
            <p:spPr>
              <a:xfrm flipH="1">
                <a:off x="7420277" y="4403731"/>
                <a:ext cx="68483" cy="99585"/>
              </a:xfrm>
              <a:custGeom>
                <a:rect b="b" l="l" r="r" t="t"/>
                <a:pathLst>
                  <a:path extrusionOk="0" h="333" w="229">
                    <a:moveTo>
                      <a:pt x="229" y="166"/>
                    </a:moveTo>
                    <a:lnTo>
                      <a:pt x="229" y="166"/>
                    </a:lnTo>
                    <a:cubicBezTo>
                      <a:pt x="229" y="260"/>
                      <a:pt x="177" y="333"/>
                      <a:pt x="115" y="333"/>
                    </a:cubicBezTo>
                    <a:cubicBezTo>
                      <a:pt x="52" y="333"/>
                      <a:pt x="0" y="260"/>
                      <a:pt x="0" y="166"/>
                    </a:cubicBezTo>
                    <a:cubicBezTo>
                      <a:pt x="0" y="73"/>
                      <a:pt x="52" y="0"/>
                      <a:pt x="115" y="0"/>
                    </a:cubicBezTo>
                    <a:cubicBezTo>
                      <a:pt x="177" y="0"/>
                      <a:pt x="229" y="73"/>
                      <a:pt x="229" y="166"/>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26"/>
              <p:cNvSpPr/>
              <p:nvPr/>
            </p:nvSpPr>
            <p:spPr>
              <a:xfrm flipH="1">
                <a:off x="7190006" y="4403731"/>
                <a:ext cx="62203" cy="99585"/>
              </a:xfrm>
              <a:custGeom>
                <a:rect b="b" l="l" r="r" t="t"/>
                <a:pathLst>
                  <a:path extrusionOk="0" h="333" w="208">
                    <a:moveTo>
                      <a:pt x="208" y="166"/>
                    </a:moveTo>
                    <a:lnTo>
                      <a:pt x="208" y="166"/>
                    </a:lnTo>
                    <a:cubicBezTo>
                      <a:pt x="208" y="260"/>
                      <a:pt x="167" y="333"/>
                      <a:pt x="104" y="333"/>
                    </a:cubicBezTo>
                    <a:cubicBezTo>
                      <a:pt x="52" y="333"/>
                      <a:pt x="0" y="260"/>
                      <a:pt x="0" y="166"/>
                    </a:cubicBezTo>
                    <a:cubicBezTo>
                      <a:pt x="0" y="73"/>
                      <a:pt x="52" y="0"/>
                      <a:pt x="104" y="0"/>
                    </a:cubicBezTo>
                    <a:cubicBezTo>
                      <a:pt x="167" y="0"/>
                      <a:pt x="208" y="73"/>
                      <a:pt x="208" y="166"/>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26"/>
              <p:cNvSpPr/>
              <p:nvPr/>
            </p:nvSpPr>
            <p:spPr>
              <a:xfrm flipH="1">
                <a:off x="7445099" y="4540698"/>
                <a:ext cx="43662" cy="62203"/>
              </a:xfrm>
              <a:custGeom>
                <a:rect b="b" l="l" r="r" t="t"/>
                <a:pathLst>
                  <a:path extrusionOk="0" h="208" w="146">
                    <a:moveTo>
                      <a:pt x="146" y="104"/>
                    </a:moveTo>
                    <a:lnTo>
                      <a:pt x="146" y="104"/>
                    </a:lnTo>
                    <a:cubicBezTo>
                      <a:pt x="146" y="156"/>
                      <a:pt x="115" y="208"/>
                      <a:pt x="73" y="208"/>
                    </a:cubicBezTo>
                    <a:cubicBezTo>
                      <a:pt x="32" y="208"/>
                      <a:pt x="0" y="156"/>
                      <a:pt x="0" y="104"/>
                    </a:cubicBezTo>
                    <a:cubicBezTo>
                      <a:pt x="0" y="52"/>
                      <a:pt x="32" y="0"/>
                      <a:pt x="73" y="0"/>
                    </a:cubicBezTo>
                    <a:cubicBezTo>
                      <a:pt x="115" y="0"/>
                      <a:pt x="146" y="52"/>
                      <a:pt x="146" y="104"/>
                    </a:cubicBezTo>
                    <a:close/>
                  </a:path>
                </a:pathLst>
              </a:custGeom>
              <a:solidFill>
                <a:schemeClr val="dk2"/>
              </a:solidFill>
              <a:ln>
                <a:noFill/>
              </a:ln>
            </p:spPr>
            <p:txBody>
              <a:bodyPr anchorCtr="1" anchor="ctr" bIns="29875" lIns="90000" spcFirstLastPara="1" rIns="90000" wrap="square" tIns="29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26"/>
              <p:cNvSpPr/>
              <p:nvPr/>
            </p:nvSpPr>
            <p:spPr>
              <a:xfrm flipH="1">
                <a:off x="7230379" y="4540698"/>
                <a:ext cx="40671" cy="62203"/>
              </a:xfrm>
              <a:custGeom>
                <a:rect b="b" l="l" r="r" t="t"/>
                <a:pathLst>
                  <a:path extrusionOk="0" h="208" w="136">
                    <a:moveTo>
                      <a:pt x="136" y="104"/>
                    </a:moveTo>
                    <a:lnTo>
                      <a:pt x="136" y="104"/>
                    </a:lnTo>
                    <a:cubicBezTo>
                      <a:pt x="136" y="156"/>
                      <a:pt x="105" y="208"/>
                      <a:pt x="63" y="208"/>
                    </a:cubicBezTo>
                    <a:cubicBezTo>
                      <a:pt x="32" y="208"/>
                      <a:pt x="0" y="156"/>
                      <a:pt x="0" y="104"/>
                    </a:cubicBezTo>
                    <a:cubicBezTo>
                      <a:pt x="0" y="52"/>
                      <a:pt x="32" y="0"/>
                      <a:pt x="63" y="0"/>
                    </a:cubicBezTo>
                    <a:cubicBezTo>
                      <a:pt x="105" y="0"/>
                      <a:pt x="136" y="52"/>
                      <a:pt x="136" y="104"/>
                    </a:cubicBezTo>
                    <a:close/>
                  </a:path>
                </a:pathLst>
              </a:custGeom>
              <a:solidFill>
                <a:schemeClr val="dk2"/>
              </a:solidFill>
              <a:ln>
                <a:noFill/>
              </a:ln>
            </p:spPr>
            <p:txBody>
              <a:bodyPr anchorCtr="1" anchor="ctr" bIns="29875" lIns="90000" spcFirstLastPara="1" rIns="90000" wrap="square" tIns="29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26"/>
              <p:cNvSpPr/>
              <p:nvPr/>
            </p:nvSpPr>
            <p:spPr>
              <a:xfrm flipH="1">
                <a:off x="7345515" y="3861545"/>
                <a:ext cx="411197" cy="389370"/>
              </a:xfrm>
              <a:custGeom>
                <a:rect b="b" l="l" r="r" t="t"/>
                <a:pathLst>
                  <a:path extrusionOk="0" h="1302" w="1375">
                    <a:moveTo>
                      <a:pt x="1198" y="250"/>
                    </a:moveTo>
                    <a:lnTo>
                      <a:pt x="1198" y="250"/>
                    </a:lnTo>
                    <a:cubicBezTo>
                      <a:pt x="1188" y="209"/>
                      <a:pt x="1178" y="177"/>
                      <a:pt x="1178" y="136"/>
                    </a:cubicBezTo>
                    <a:cubicBezTo>
                      <a:pt x="1167" y="104"/>
                      <a:pt x="1167" y="84"/>
                      <a:pt x="1157" y="52"/>
                    </a:cubicBezTo>
                    <a:lnTo>
                      <a:pt x="1157" y="42"/>
                    </a:lnTo>
                    <a:cubicBezTo>
                      <a:pt x="1042" y="32"/>
                      <a:pt x="917" y="32"/>
                      <a:pt x="803" y="32"/>
                    </a:cubicBezTo>
                    <a:cubicBezTo>
                      <a:pt x="542" y="21"/>
                      <a:pt x="282" y="11"/>
                      <a:pt x="21" y="0"/>
                    </a:cubicBezTo>
                    <a:cubicBezTo>
                      <a:pt x="21" y="84"/>
                      <a:pt x="21" y="157"/>
                      <a:pt x="11" y="240"/>
                    </a:cubicBezTo>
                    <a:cubicBezTo>
                      <a:pt x="11" y="282"/>
                      <a:pt x="11" y="313"/>
                      <a:pt x="11" y="354"/>
                    </a:cubicBezTo>
                    <a:cubicBezTo>
                      <a:pt x="11" y="386"/>
                      <a:pt x="11" y="417"/>
                      <a:pt x="11" y="438"/>
                    </a:cubicBezTo>
                    <a:cubicBezTo>
                      <a:pt x="11" y="479"/>
                      <a:pt x="11" y="521"/>
                      <a:pt x="11" y="563"/>
                    </a:cubicBezTo>
                    <a:cubicBezTo>
                      <a:pt x="11" y="813"/>
                      <a:pt x="0" y="1063"/>
                      <a:pt x="0" y="1302"/>
                    </a:cubicBezTo>
                    <a:cubicBezTo>
                      <a:pt x="459" y="1282"/>
                      <a:pt x="917" y="1261"/>
                      <a:pt x="1375" y="1229"/>
                    </a:cubicBezTo>
                    <a:cubicBezTo>
                      <a:pt x="1313" y="907"/>
                      <a:pt x="1250" y="573"/>
                      <a:pt x="1198" y="25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9" name="Google Shape;609;p26"/>
              <p:cNvSpPr/>
              <p:nvPr/>
            </p:nvSpPr>
            <p:spPr>
              <a:xfrm flipH="1">
                <a:off x="7899959" y="3970700"/>
                <a:ext cx="118425" cy="68484"/>
              </a:xfrm>
              <a:custGeom>
                <a:rect b="b" l="l" r="r" t="t"/>
                <a:pathLst>
                  <a:path extrusionOk="0" h="229" w="396">
                    <a:moveTo>
                      <a:pt x="396" y="0"/>
                    </a:moveTo>
                    <a:lnTo>
                      <a:pt x="386" y="83"/>
                    </a:lnTo>
                    <a:lnTo>
                      <a:pt x="386" y="125"/>
                    </a:lnTo>
                    <a:lnTo>
                      <a:pt x="11" y="229"/>
                    </a:lnTo>
                    <a:lnTo>
                      <a:pt x="11" y="198"/>
                    </a:lnTo>
                    <a:lnTo>
                      <a:pt x="0" y="104"/>
                    </a:lnTo>
                    <a:lnTo>
                      <a:pt x="396" y="0"/>
                    </a:lnTo>
                    <a:close/>
                  </a:path>
                </a:pathLst>
              </a:custGeom>
              <a:solidFill>
                <a:srgbClr val="F1EDE8">
                  <a:alpha val="28300"/>
                </a:srgbClr>
              </a:solidFill>
              <a:ln>
                <a:noFill/>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0" name="Google Shape;610;p26"/>
              <p:cNvSpPr/>
              <p:nvPr/>
            </p:nvSpPr>
            <p:spPr>
              <a:xfrm flipH="1">
                <a:off x="7410708" y="3871115"/>
                <a:ext cx="342714" cy="96296"/>
              </a:xfrm>
              <a:custGeom>
                <a:rect b="b" l="l" r="r" t="t"/>
                <a:pathLst>
                  <a:path extrusionOk="0" h="322" w="1146">
                    <a:moveTo>
                      <a:pt x="1146" y="20"/>
                    </a:moveTo>
                    <a:lnTo>
                      <a:pt x="1146" y="20"/>
                    </a:lnTo>
                    <a:cubicBezTo>
                      <a:pt x="0" y="322"/>
                      <a:pt x="0" y="322"/>
                      <a:pt x="0" y="322"/>
                    </a:cubicBezTo>
                    <a:cubicBezTo>
                      <a:pt x="0" y="281"/>
                      <a:pt x="0" y="250"/>
                      <a:pt x="0" y="208"/>
                    </a:cubicBezTo>
                    <a:cubicBezTo>
                      <a:pt x="792" y="0"/>
                      <a:pt x="792" y="0"/>
                      <a:pt x="792" y="0"/>
                    </a:cubicBezTo>
                    <a:cubicBezTo>
                      <a:pt x="906" y="0"/>
                      <a:pt x="1031" y="0"/>
                      <a:pt x="1146" y="10"/>
                    </a:cubicBezTo>
                    <a:lnTo>
                      <a:pt x="1146" y="20"/>
                    </a:lnTo>
                    <a:close/>
                  </a:path>
                </a:pathLst>
              </a:custGeom>
              <a:solidFill>
                <a:srgbClr val="F1EDE8">
                  <a:alpha val="283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26"/>
              <p:cNvSpPr/>
              <p:nvPr/>
            </p:nvSpPr>
            <p:spPr>
              <a:xfrm flipH="1">
                <a:off x="7906239" y="4032904"/>
                <a:ext cx="108855" cy="65493"/>
              </a:xfrm>
              <a:custGeom>
                <a:rect b="b" l="l" r="r" t="t"/>
                <a:pathLst>
                  <a:path extrusionOk="0" h="219" w="364">
                    <a:moveTo>
                      <a:pt x="364" y="0"/>
                    </a:moveTo>
                    <a:lnTo>
                      <a:pt x="354" y="115"/>
                    </a:lnTo>
                    <a:lnTo>
                      <a:pt x="354" y="125"/>
                    </a:lnTo>
                    <a:lnTo>
                      <a:pt x="10" y="219"/>
                    </a:lnTo>
                    <a:lnTo>
                      <a:pt x="10" y="219"/>
                    </a:lnTo>
                    <a:lnTo>
                      <a:pt x="0" y="104"/>
                    </a:lnTo>
                    <a:lnTo>
                      <a:pt x="364" y="0"/>
                    </a:lnTo>
                    <a:close/>
                  </a:path>
                </a:pathLst>
              </a:custGeom>
              <a:solidFill>
                <a:srgbClr val="F1EDE8">
                  <a:alpha val="28300"/>
                </a:srgbClr>
              </a:solidFill>
              <a:ln>
                <a:noFill/>
              </a:ln>
            </p:spPr>
            <p:txBody>
              <a:bodyPr anchorCtr="1" anchor="ctr" bIns="33825" lIns="90000" spcFirstLastPara="1" rIns="90000" wrap="square" tIns="33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2" name="Google Shape;612;p26"/>
              <p:cNvSpPr/>
              <p:nvPr/>
            </p:nvSpPr>
            <p:spPr>
              <a:xfrm flipH="1">
                <a:off x="7398447" y="3902217"/>
                <a:ext cx="354975" cy="127696"/>
              </a:xfrm>
              <a:custGeom>
                <a:rect b="b" l="l" r="r" t="t"/>
                <a:pathLst>
                  <a:path extrusionOk="0" h="427" w="1187">
                    <a:moveTo>
                      <a:pt x="1187" y="114"/>
                    </a:moveTo>
                    <a:lnTo>
                      <a:pt x="1187" y="114"/>
                    </a:lnTo>
                    <a:cubicBezTo>
                      <a:pt x="0" y="427"/>
                      <a:pt x="0" y="427"/>
                      <a:pt x="0" y="427"/>
                    </a:cubicBezTo>
                    <a:cubicBezTo>
                      <a:pt x="0" y="385"/>
                      <a:pt x="0" y="343"/>
                      <a:pt x="0" y="302"/>
                    </a:cubicBezTo>
                    <a:cubicBezTo>
                      <a:pt x="1167" y="0"/>
                      <a:pt x="1167" y="0"/>
                      <a:pt x="1167" y="0"/>
                    </a:cubicBezTo>
                    <a:cubicBezTo>
                      <a:pt x="1167" y="41"/>
                      <a:pt x="1177" y="73"/>
                      <a:pt x="1187" y="114"/>
                    </a:cubicBezTo>
                    <a:close/>
                  </a:path>
                </a:pathLst>
              </a:custGeom>
              <a:solidFill>
                <a:srgbClr val="F1EDE8">
                  <a:alpha val="283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26"/>
              <p:cNvSpPr/>
              <p:nvPr/>
            </p:nvSpPr>
            <p:spPr>
              <a:xfrm flipH="1">
                <a:off x="8769007" y="4219813"/>
                <a:ext cx="43662" cy="71773"/>
              </a:xfrm>
              <a:custGeom>
                <a:rect b="b" l="l" r="r" t="t"/>
                <a:pathLst>
                  <a:path extrusionOk="0" h="240" w="146">
                    <a:moveTo>
                      <a:pt x="31" y="240"/>
                    </a:moveTo>
                    <a:lnTo>
                      <a:pt x="0" y="219"/>
                    </a:lnTo>
                    <a:lnTo>
                      <a:pt x="125" y="0"/>
                    </a:lnTo>
                    <a:lnTo>
                      <a:pt x="146" y="11"/>
                    </a:lnTo>
                    <a:lnTo>
                      <a:pt x="31" y="240"/>
                    </a:lnTo>
                    <a:close/>
                  </a:path>
                </a:pathLst>
              </a:custGeom>
              <a:solidFill>
                <a:schemeClr val="dk1"/>
              </a:solidFill>
              <a:ln>
                <a:noFill/>
              </a:ln>
            </p:spPr>
            <p:txBody>
              <a:bodyPr anchorCtr="1" anchor="ctr" bIns="41400" lIns="90000" spcFirstLastPara="1" rIns="90000" wrap="square" tIns="414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614" name="Google Shape;614;p26"/>
          <p:cNvGrpSpPr/>
          <p:nvPr/>
        </p:nvGrpSpPr>
        <p:grpSpPr>
          <a:xfrm>
            <a:off x="641758" y="4188234"/>
            <a:ext cx="1240775" cy="767133"/>
            <a:chOff x="672858" y="4188234"/>
            <a:chExt cx="1240775" cy="767133"/>
          </a:xfrm>
        </p:grpSpPr>
        <p:sp>
          <p:nvSpPr>
            <p:cNvPr id="615" name="Google Shape;615;p26"/>
            <p:cNvSpPr/>
            <p:nvPr/>
          </p:nvSpPr>
          <p:spPr>
            <a:xfrm>
              <a:off x="672858" y="4188234"/>
              <a:ext cx="1240775" cy="764453"/>
            </a:xfrm>
            <a:custGeom>
              <a:rect b="b" l="l" r="r" t="t"/>
              <a:pathLst>
                <a:path extrusionOk="0" h="1141" w="1852">
                  <a:moveTo>
                    <a:pt x="1852" y="1141"/>
                  </a:moveTo>
                  <a:lnTo>
                    <a:pt x="1852" y="1141"/>
                  </a:lnTo>
                  <a:cubicBezTo>
                    <a:pt x="1817" y="1141"/>
                    <a:pt x="1782" y="1140"/>
                    <a:pt x="1747" y="1139"/>
                  </a:cubicBezTo>
                  <a:lnTo>
                    <a:pt x="1747" y="1139"/>
                  </a:lnTo>
                  <a:cubicBezTo>
                    <a:pt x="1600" y="1136"/>
                    <a:pt x="1451" y="1134"/>
                    <a:pt x="1304" y="1132"/>
                  </a:cubicBezTo>
                  <a:cubicBezTo>
                    <a:pt x="1042" y="1128"/>
                    <a:pt x="781" y="1124"/>
                    <a:pt x="520" y="1120"/>
                  </a:cubicBezTo>
                  <a:cubicBezTo>
                    <a:pt x="437" y="1118"/>
                    <a:pt x="355" y="1117"/>
                    <a:pt x="272" y="1115"/>
                  </a:cubicBezTo>
                  <a:cubicBezTo>
                    <a:pt x="181" y="1114"/>
                    <a:pt x="91" y="1112"/>
                    <a:pt x="0" y="1112"/>
                  </a:cubicBezTo>
                  <a:cubicBezTo>
                    <a:pt x="38" y="977"/>
                    <a:pt x="84" y="835"/>
                    <a:pt x="138" y="687"/>
                  </a:cubicBezTo>
                  <a:cubicBezTo>
                    <a:pt x="209" y="493"/>
                    <a:pt x="286" y="316"/>
                    <a:pt x="363" y="156"/>
                  </a:cubicBezTo>
                  <a:cubicBezTo>
                    <a:pt x="370" y="142"/>
                    <a:pt x="421" y="36"/>
                    <a:pt x="542" y="8"/>
                  </a:cubicBezTo>
                  <a:cubicBezTo>
                    <a:pt x="630" y="-14"/>
                    <a:pt x="701" y="18"/>
                    <a:pt x="722" y="28"/>
                  </a:cubicBezTo>
                  <a:cubicBezTo>
                    <a:pt x="829" y="152"/>
                    <a:pt x="936" y="275"/>
                    <a:pt x="1042" y="398"/>
                  </a:cubicBezTo>
                  <a:cubicBezTo>
                    <a:pt x="1088" y="376"/>
                    <a:pt x="1156" y="348"/>
                    <a:pt x="1243" y="337"/>
                  </a:cubicBezTo>
                  <a:cubicBezTo>
                    <a:pt x="1379" y="319"/>
                    <a:pt x="1488" y="353"/>
                    <a:pt x="1544" y="375"/>
                  </a:cubicBezTo>
                  <a:lnTo>
                    <a:pt x="1852" y="1141"/>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6" name="Google Shape;616;p26"/>
            <p:cNvSpPr/>
            <p:nvPr/>
          </p:nvSpPr>
          <p:spPr>
            <a:xfrm>
              <a:off x="1226249" y="4452208"/>
              <a:ext cx="154092" cy="503159"/>
            </a:xfrm>
            <a:custGeom>
              <a:rect b="b" l="l" r="r" t="t"/>
              <a:pathLst>
                <a:path extrusionOk="0" h="751" w="230">
                  <a:moveTo>
                    <a:pt x="203" y="0"/>
                  </a:moveTo>
                  <a:lnTo>
                    <a:pt x="0" y="743"/>
                  </a:lnTo>
                  <a:lnTo>
                    <a:pt x="26" y="751"/>
                  </a:lnTo>
                  <a:lnTo>
                    <a:pt x="230" y="8"/>
                  </a:lnTo>
                  <a:lnTo>
                    <a:pt x="203"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17" name="Google Shape;617;p26"/>
            <p:cNvSpPr/>
            <p:nvPr/>
          </p:nvSpPr>
          <p:spPr>
            <a:xfrm>
              <a:off x="874518" y="4237813"/>
              <a:ext cx="223768" cy="332983"/>
            </a:xfrm>
            <a:custGeom>
              <a:rect b="b" l="l" r="r" t="t"/>
              <a:pathLst>
                <a:path extrusionOk="0" h="497" w="334">
                  <a:moveTo>
                    <a:pt x="289" y="206"/>
                  </a:moveTo>
                  <a:lnTo>
                    <a:pt x="289" y="206"/>
                  </a:lnTo>
                  <a:cubicBezTo>
                    <a:pt x="280" y="146"/>
                    <a:pt x="267" y="59"/>
                    <a:pt x="258" y="0"/>
                  </a:cubicBezTo>
                  <a:cubicBezTo>
                    <a:pt x="220" y="47"/>
                    <a:pt x="180" y="101"/>
                    <a:pt x="142" y="159"/>
                  </a:cubicBezTo>
                  <a:cubicBezTo>
                    <a:pt x="85" y="244"/>
                    <a:pt x="38" y="326"/>
                    <a:pt x="0" y="402"/>
                  </a:cubicBezTo>
                  <a:cubicBezTo>
                    <a:pt x="58" y="386"/>
                    <a:pt x="115" y="370"/>
                    <a:pt x="173" y="354"/>
                  </a:cubicBezTo>
                  <a:cubicBezTo>
                    <a:pt x="226" y="402"/>
                    <a:pt x="280" y="449"/>
                    <a:pt x="334" y="497"/>
                  </a:cubicBezTo>
                  <a:cubicBezTo>
                    <a:pt x="319" y="400"/>
                    <a:pt x="305" y="303"/>
                    <a:pt x="289" y="206"/>
                  </a:cubicBezTo>
                  <a:close/>
                </a:path>
              </a:pathLst>
            </a:custGeom>
            <a:solidFill>
              <a:srgbClr val="F1EDE8">
                <a:alpha val="283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26"/>
            <p:cNvSpPr/>
            <p:nvPr/>
          </p:nvSpPr>
          <p:spPr>
            <a:xfrm>
              <a:off x="1445998" y="4769781"/>
              <a:ext cx="397289" cy="181566"/>
            </a:xfrm>
            <a:custGeom>
              <a:rect b="b" l="l" r="r" t="t"/>
              <a:pathLst>
                <a:path extrusionOk="0" h="271" w="593">
                  <a:moveTo>
                    <a:pt x="354" y="0"/>
                  </a:moveTo>
                  <a:lnTo>
                    <a:pt x="354" y="0"/>
                  </a:lnTo>
                  <a:cubicBezTo>
                    <a:pt x="354" y="233"/>
                    <a:pt x="354" y="233"/>
                    <a:pt x="354" y="233"/>
                  </a:cubicBezTo>
                  <a:cubicBezTo>
                    <a:pt x="0" y="48"/>
                    <a:pt x="0" y="48"/>
                    <a:pt x="0" y="48"/>
                  </a:cubicBezTo>
                  <a:cubicBezTo>
                    <a:pt x="150" y="264"/>
                    <a:pt x="150" y="264"/>
                    <a:pt x="150" y="264"/>
                  </a:cubicBezTo>
                  <a:cubicBezTo>
                    <a:pt x="297" y="266"/>
                    <a:pt x="446" y="268"/>
                    <a:pt x="593" y="271"/>
                  </a:cubicBezTo>
                  <a:lnTo>
                    <a:pt x="354"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19" name="Google Shape;619;p26"/>
            <p:cNvSpPr/>
            <p:nvPr/>
          </p:nvSpPr>
          <p:spPr>
            <a:xfrm>
              <a:off x="855089" y="4740972"/>
              <a:ext cx="207689" cy="197646"/>
            </a:xfrm>
            <a:custGeom>
              <a:rect b="b" l="l" r="r" t="t"/>
              <a:pathLst>
                <a:path extrusionOk="0" h="295" w="310">
                  <a:moveTo>
                    <a:pt x="0" y="290"/>
                  </a:moveTo>
                  <a:lnTo>
                    <a:pt x="0" y="290"/>
                  </a:lnTo>
                  <a:cubicBezTo>
                    <a:pt x="83" y="292"/>
                    <a:pt x="165" y="293"/>
                    <a:pt x="248" y="295"/>
                  </a:cubicBezTo>
                  <a:cubicBezTo>
                    <a:pt x="310" y="0"/>
                    <a:pt x="310" y="0"/>
                    <a:pt x="310" y="0"/>
                  </a:cubicBezTo>
                  <a:lnTo>
                    <a:pt x="0" y="29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Concepts identification:</a:t>
            </a:r>
            <a:endParaRPr/>
          </a:p>
        </p:txBody>
      </p:sp>
      <p:pic>
        <p:nvPicPr>
          <p:cNvPr id="625" name="Google Shape;625;p27"/>
          <p:cNvPicPr preferRelativeResize="0"/>
          <p:nvPr/>
        </p:nvPicPr>
        <p:blipFill>
          <a:blip r:embed="rId3">
            <a:alphaModFix/>
          </a:blip>
          <a:stretch>
            <a:fillRect/>
          </a:stretch>
        </p:blipFill>
        <p:spPr>
          <a:xfrm>
            <a:off x="1619250" y="1706250"/>
            <a:ext cx="5905500" cy="24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 MODEL:</a:t>
            </a:r>
            <a:endParaRPr/>
          </a:p>
        </p:txBody>
      </p:sp>
      <p:pic>
        <p:nvPicPr>
          <p:cNvPr id="631" name="Google Shape;631;p28"/>
          <p:cNvPicPr preferRelativeResize="0"/>
          <p:nvPr/>
        </p:nvPicPr>
        <p:blipFill>
          <a:blip r:embed="rId3">
            <a:alphaModFix/>
          </a:blip>
          <a:stretch>
            <a:fillRect/>
          </a:stretch>
        </p:blipFill>
        <p:spPr>
          <a:xfrm>
            <a:off x="1666875" y="1193425"/>
            <a:ext cx="5810250" cy="350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29"/>
          <p:cNvSpPr txBox="1"/>
          <p:nvPr>
            <p:ph type="title"/>
          </p:nvPr>
        </p:nvSpPr>
        <p:spPr>
          <a:xfrm>
            <a:off x="713225" y="2065913"/>
            <a:ext cx="4401900" cy="10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Information Gathering</a:t>
            </a:r>
            <a:endParaRPr sz="3600"/>
          </a:p>
        </p:txBody>
      </p:sp>
      <p:grpSp>
        <p:nvGrpSpPr>
          <p:cNvPr id="637" name="Google Shape;637;p29"/>
          <p:cNvGrpSpPr/>
          <p:nvPr/>
        </p:nvGrpSpPr>
        <p:grpSpPr>
          <a:xfrm>
            <a:off x="5554962" y="1214753"/>
            <a:ext cx="3067427" cy="2634017"/>
            <a:chOff x="5554962" y="1214753"/>
            <a:chExt cx="3067427" cy="2634017"/>
          </a:xfrm>
        </p:grpSpPr>
        <p:grpSp>
          <p:nvGrpSpPr>
            <p:cNvPr id="638" name="Google Shape;638;p29"/>
            <p:cNvGrpSpPr/>
            <p:nvPr/>
          </p:nvGrpSpPr>
          <p:grpSpPr>
            <a:xfrm rot="-1048912">
              <a:off x="8302259" y="1246934"/>
              <a:ext cx="257037" cy="278276"/>
              <a:chOff x="7261220" y="1635355"/>
              <a:chExt cx="257040" cy="278280"/>
            </a:xfrm>
          </p:grpSpPr>
          <p:sp>
            <p:nvSpPr>
              <p:cNvPr id="639" name="Google Shape;639;p29"/>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0" name="Google Shape;640;p29"/>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41" name="Google Shape;641;p29"/>
            <p:cNvGrpSpPr/>
            <p:nvPr/>
          </p:nvGrpSpPr>
          <p:grpSpPr>
            <a:xfrm>
              <a:off x="7291109" y="2293211"/>
              <a:ext cx="1331280" cy="1555560"/>
              <a:chOff x="7498200" y="1571140"/>
              <a:chExt cx="1331280" cy="1555560"/>
            </a:xfrm>
          </p:grpSpPr>
          <p:sp>
            <p:nvSpPr>
              <p:cNvPr id="642" name="Google Shape;642;p29"/>
              <p:cNvSpPr/>
              <p:nvPr/>
            </p:nvSpPr>
            <p:spPr>
              <a:xfrm>
                <a:off x="7498200" y="1571140"/>
                <a:ext cx="1331280" cy="1144800"/>
              </a:xfrm>
              <a:custGeom>
                <a:rect b="b" l="l" r="r" t="t"/>
                <a:pathLst>
                  <a:path extrusionOk="0" h="3180" w="3698">
                    <a:moveTo>
                      <a:pt x="3607" y="2588"/>
                    </a:moveTo>
                    <a:lnTo>
                      <a:pt x="3607" y="2588"/>
                    </a:lnTo>
                    <a:cubicBezTo>
                      <a:pt x="3545" y="2777"/>
                      <a:pt x="3380" y="2928"/>
                      <a:pt x="3186" y="2972"/>
                    </a:cubicBezTo>
                    <a:cubicBezTo>
                      <a:pt x="2993" y="3016"/>
                      <a:pt x="2830" y="2926"/>
                      <a:pt x="2694" y="2783"/>
                    </a:cubicBezTo>
                    <a:cubicBezTo>
                      <a:pt x="2652" y="2965"/>
                      <a:pt x="2502" y="3118"/>
                      <a:pt x="2322" y="3164"/>
                    </a:cubicBezTo>
                    <a:cubicBezTo>
                      <a:pt x="2141" y="3211"/>
                      <a:pt x="1995" y="3152"/>
                      <a:pt x="1871" y="3012"/>
                    </a:cubicBezTo>
                    <a:cubicBezTo>
                      <a:pt x="1726" y="3156"/>
                      <a:pt x="1497" y="3208"/>
                      <a:pt x="1304" y="3141"/>
                    </a:cubicBezTo>
                    <a:cubicBezTo>
                      <a:pt x="1109" y="3075"/>
                      <a:pt x="994" y="2895"/>
                      <a:pt x="967" y="2692"/>
                    </a:cubicBezTo>
                    <a:cubicBezTo>
                      <a:pt x="748" y="2789"/>
                      <a:pt x="470" y="2729"/>
                      <a:pt x="308" y="2553"/>
                    </a:cubicBezTo>
                    <a:cubicBezTo>
                      <a:pt x="146" y="2375"/>
                      <a:pt x="113" y="2092"/>
                      <a:pt x="229" y="1883"/>
                    </a:cubicBezTo>
                    <a:cubicBezTo>
                      <a:pt x="218" y="1873"/>
                      <a:pt x="208" y="1864"/>
                      <a:pt x="198" y="1854"/>
                    </a:cubicBezTo>
                    <a:cubicBezTo>
                      <a:pt x="28" y="1687"/>
                      <a:pt x="-40" y="1440"/>
                      <a:pt x="23" y="1210"/>
                    </a:cubicBezTo>
                    <a:cubicBezTo>
                      <a:pt x="93" y="957"/>
                      <a:pt x="311" y="767"/>
                      <a:pt x="574" y="732"/>
                    </a:cubicBezTo>
                    <a:cubicBezTo>
                      <a:pt x="576" y="453"/>
                      <a:pt x="788" y="208"/>
                      <a:pt x="1042" y="92"/>
                    </a:cubicBezTo>
                    <a:cubicBezTo>
                      <a:pt x="1407" y="-76"/>
                      <a:pt x="1868" y="-9"/>
                      <a:pt x="2171" y="255"/>
                    </a:cubicBezTo>
                    <a:cubicBezTo>
                      <a:pt x="2314" y="379"/>
                      <a:pt x="2462" y="546"/>
                      <a:pt x="2372" y="713"/>
                    </a:cubicBezTo>
                    <a:cubicBezTo>
                      <a:pt x="2609" y="622"/>
                      <a:pt x="2898" y="689"/>
                      <a:pt x="3070" y="876"/>
                    </a:cubicBezTo>
                    <a:cubicBezTo>
                      <a:pt x="3243" y="1061"/>
                      <a:pt x="3290" y="1354"/>
                      <a:pt x="3183" y="1584"/>
                    </a:cubicBezTo>
                    <a:cubicBezTo>
                      <a:pt x="3331" y="1511"/>
                      <a:pt x="3532" y="1587"/>
                      <a:pt x="3599" y="1737"/>
                    </a:cubicBezTo>
                    <a:cubicBezTo>
                      <a:pt x="3603" y="1745"/>
                      <a:pt x="3607" y="1754"/>
                      <a:pt x="3609" y="1762"/>
                    </a:cubicBezTo>
                    <a:cubicBezTo>
                      <a:pt x="3655" y="1900"/>
                      <a:pt x="3580" y="2062"/>
                      <a:pt x="3455" y="2130"/>
                    </a:cubicBezTo>
                    <a:cubicBezTo>
                      <a:pt x="3537" y="2113"/>
                      <a:pt x="3614" y="2139"/>
                      <a:pt x="3659" y="2222"/>
                    </a:cubicBezTo>
                    <a:cubicBezTo>
                      <a:pt x="3720" y="2331"/>
                      <a:pt x="3713" y="2524"/>
                      <a:pt x="3607" y="258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3" name="Google Shape;643;p29"/>
              <p:cNvSpPr/>
              <p:nvPr/>
            </p:nvSpPr>
            <p:spPr>
              <a:xfrm>
                <a:off x="8636160" y="2179180"/>
                <a:ext cx="110880" cy="109800"/>
              </a:xfrm>
              <a:custGeom>
                <a:rect b="b" l="l" r="r" t="t"/>
                <a:pathLst>
                  <a:path extrusionOk="0" h="305" w="308">
                    <a:moveTo>
                      <a:pt x="129" y="0"/>
                    </a:moveTo>
                    <a:lnTo>
                      <a:pt x="129" y="0"/>
                    </a:lnTo>
                    <a:cubicBezTo>
                      <a:pt x="57" y="-1"/>
                      <a:pt x="0" y="77"/>
                      <a:pt x="0" y="177"/>
                    </a:cubicBezTo>
                    <a:cubicBezTo>
                      <a:pt x="0" y="248"/>
                      <a:pt x="61" y="304"/>
                      <a:pt x="137" y="305"/>
                    </a:cubicBezTo>
                    <a:cubicBezTo>
                      <a:pt x="216" y="306"/>
                      <a:pt x="306" y="234"/>
                      <a:pt x="307" y="170"/>
                    </a:cubicBezTo>
                    <a:cubicBezTo>
                      <a:pt x="322" y="96"/>
                      <a:pt x="193" y="2"/>
                      <a:pt x="129"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4" name="Google Shape;644;p29"/>
              <p:cNvSpPr/>
              <p:nvPr/>
            </p:nvSpPr>
            <p:spPr>
              <a:xfrm>
                <a:off x="8119560" y="1832860"/>
                <a:ext cx="84960" cy="101520"/>
              </a:xfrm>
              <a:custGeom>
                <a:rect b="b" l="l" r="r" t="t"/>
                <a:pathLst>
                  <a:path extrusionOk="0" h="282" w="236">
                    <a:moveTo>
                      <a:pt x="120" y="0"/>
                    </a:moveTo>
                    <a:lnTo>
                      <a:pt x="120" y="0"/>
                    </a:lnTo>
                    <a:cubicBezTo>
                      <a:pt x="44" y="-2"/>
                      <a:pt x="11" y="39"/>
                      <a:pt x="0" y="161"/>
                    </a:cubicBezTo>
                    <a:cubicBezTo>
                      <a:pt x="-1" y="237"/>
                      <a:pt x="43" y="281"/>
                      <a:pt x="120" y="282"/>
                    </a:cubicBezTo>
                    <a:cubicBezTo>
                      <a:pt x="181" y="282"/>
                      <a:pt x="239" y="226"/>
                      <a:pt x="236" y="164"/>
                    </a:cubicBezTo>
                    <a:cubicBezTo>
                      <a:pt x="229" y="32"/>
                      <a:pt x="202" y="2"/>
                      <a:pt x="120"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5" name="Google Shape;645;p29"/>
              <p:cNvSpPr/>
              <p:nvPr/>
            </p:nvSpPr>
            <p:spPr>
              <a:xfrm>
                <a:off x="8339520" y="1884700"/>
                <a:ext cx="78120" cy="113760"/>
              </a:xfrm>
              <a:custGeom>
                <a:rect b="b" l="l" r="r" t="t"/>
                <a:pathLst>
                  <a:path extrusionOk="0" h="316" w="217">
                    <a:moveTo>
                      <a:pt x="217" y="153"/>
                    </a:moveTo>
                    <a:lnTo>
                      <a:pt x="217" y="153"/>
                    </a:lnTo>
                    <a:cubicBezTo>
                      <a:pt x="213" y="134"/>
                      <a:pt x="204" y="105"/>
                      <a:pt x="198" y="77"/>
                    </a:cubicBezTo>
                    <a:cubicBezTo>
                      <a:pt x="188" y="31"/>
                      <a:pt x="163" y="2"/>
                      <a:pt x="115" y="0"/>
                    </a:cubicBezTo>
                    <a:cubicBezTo>
                      <a:pt x="76" y="-2"/>
                      <a:pt x="27" y="29"/>
                      <a:pt x="14" y="71"/>
                    </a:cubicBezTo>
                    <a:cubicBezTo>
                      <a:pt x="-9" y="137"/>
                      <a:pt x="-1" y="202"/>
                      <a:pt x="20" y="265"/>
                    </a:cubicBezTo>
                    <a:cubicBezTo>
                      <a:pt x="34" y="305"/>
                      <a:pt x="77" y="325"/>
                      <a:pt x="111" y="313"/>
                    </a:cubicBezTo>
                    <a:cubicBezTo>
                      <a:pt x="169" y="294"/>
                      <a:pt x="218" y="224"/>
                      <a:pt x="217" y="15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6" name="Google Shape;646;p29"/>
              <p:cNvSpPr/>
              <p:nvPr/>
            </p:nvSpPr>
            <p:spPr>
              <a:xfrm>
                <a:off x="7834800" y="1731340"/>
                <a:ext cx="82800" cy="92880"/>
              </a:xfrm>
              <a:custGeom>
                <a:rect b="b" l="l" r="r" t="t"/>
                <a:pathLst>
                  <a:path extrusionOk="0" h="258" w="230">
                    <a:moveTo>
                      <a:pt x="187" y="18"/>
                    </a:moveTo>
                    <a:lnTo>
                      <a:pt x="187" y="18"/>
                    </a:lnTo>
                    <a:cubicBezTo>
                      <a:pt x="140" y="-6"/>
                      <a:pt x="93" y="-8"/>
                      <a:pt x="47" y="20"/>
                    </a:cubicBezTo>
                    <a:cubicBezTo>
                      <a:pt x="2" y="47"/>
                      <a:pt x="-15" y="128"/>
                      <a:pt x="13" y="192"/>
                    </a:cubicBezTo>
                    <a:cubicBezTo>
                      <a:pt x="23" y="213"/>
                      <a:pt x="41" y="237"/>
                      <a:pt x="61" y="245"/>
                    </a:cubicBezTo>
                    <a:cubicBezTo>
                      <a:pt x="153" y="283"/>
                      <a:pt x="239" y="238"/>
                      <a:pt x="229" y="134"/>
                    </a:cubicBezTo>
                    <a:cubicBezTo>
                      <a:pt x="228" y="88"/>
                      <a:pt x="233" y="42"/>
                      <a:pt x="187" y="1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7" name="Google Shape;647;p29"/>
              <p:cNvSpPr/>
              <p:nvPr/>
            </p:nvSpPr>
            <p:spPr>
              <a:xfrm>
                <a:off x="7652640" y="2008540"/>
                <a:ext cx="79200" cy="94680"/>
              </a:xfrm>
              <a:custGeom>
                <a:rect b="b" l="l" r="r" t="t"/>
                <a:pathLst>
                  <a:path extrusionOk="0" h="263" w="220">
                    <a:moveTo>
                      <a:pt x="112" y="0"/>
                    </a:moveTo>
                    <a:lnTo>
                      <a:pt x="112" y="0"/>
                    </a:lnTo>
                    <a:cubicBezTo>
                      <a:pt x="45" y="-2"/>
                      <a:pt x="1" y="48"/>
                      <a:pt x="0" y="129"/>
                    </a:cubicBezTo>
                    <a:cubicBezTo>
                      <a:pt x="-1" y="211"/>
                      <a:pt x="39" y="261"/>
                      <a:pt x="108" y="263"/>
                    </a:cubicBezTo>
                    <a:cubicBezTo>
                      <a:pt x="178" y="265"/>
                      <a:pt x="219" y="217"/>
                      <a:pt x="220" y="134"/>
                    </a:cubicBezTo>
                    <a:cubicBezTo>
                      <a:pt x="221" y="43"/>
                      <a:pt x="187" y="1"/>
                      <a:pt x="112"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8" name="Google Shape;648;p29"/>
              <p:cNvSpPr/>
              <p:nvPr/>
            </p:nvSpPr>
            <p:spPr>
              <a:xfrm>
                <a:off x="7945320" y="2297980"/>
                <a:ext cx="82800" cy="88200"/>
              </a:xfrm>
              <a:custGeom>
                <a:rect b="b" l="l" r="r" t="t"/>
                <a:pathLst>
                  <a:path extrusionOk="0" h="245" w="230">
                    <a:moveTo>
                      <a:pt x="116" y="0"/>
                    </a:moveTo>
                    <a:lnTo>
                      <a:pt x="116" y="0"/>
                    </a:lnTo>
                    <a:cubicBezTo>
                      <a:pt x="47" y="-1"/>
                      <a:pt x="1" y="50"/>
                      <a:pt x="0" y="124"/>
                    </a:cubicBezTo>
                    <a:cubicBezTo>
                      <a:pt x="0" y="187"/>
                      <a:pt x="39" y="245"/>
                      <a:pt x="81" y="245"/>
                    </a:cubicBezTo>
                    <a:cubicBezTo>
                      <a:pt x="183" y="246"/>
                      <a:pt x="230" y="165"/>
                      <a:pt x="230" y="105"/>
                    </a:cubicBezTo>
                    <a:cubicBezTo>
                      <a:pt x="230" y="26"/>
                      <a:pt x="204" y="0"/>
                      <a:pt x="116"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9" name="Google Shape;649;p29"/>
              <p:cNvSpPr/>
              <p:nvPr/>
            </p:nvSpPr>
            <p:spPr>
              <a:xfrm>
                <a:off x="8086080" y="2035180"/>
                <a:ext cx="82080" cy="88200"/>
              </a:xfrm>
              <a:custGeom>
                <a:rect b="b" l="l" r="r" t="t"/>
                <a:pathLst>
                  <a:path extrusionOk="0" h="245" w="228">
                    <a:moveTo>
                      <a:pt x="101" y="0"/>
                    </a:moveTo>
                    <a:lnTo>
                      <a:pt x="101" y="0"/>
                    </a:lnTo>
                    <a:cubicBezTo>
                      <a:pt x="47" y="0"/>
                      <a:pt x="-1" y="62"/>
                      <a:pt x="0" y="129"/>
                    </a:cubicBezTo>
                    <a:cubicBezTo>
                      <a:pt x="2" y="201"/>
                      <a:pt x="64" y="240"/>
                      <a:pt x="127" y="245"/>
                    </a:cubicBezTo>
                    <a:cubicBezTo>
                      <a:pt x="185" y="248"/>
                      <a:pt x="228" y="189"/>
                      <a:pt x="228" y="115"/>
                    </a:cubicBezTo>
                    <a:cubicBezTo>
                      <a:pt x="227" y="27"/>
                      <a:pt x="198" y="1"/>
                      <a:pt x="101"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0" name="Google Shape;650;p29"/>
              <p:cNvSpPr/>
              <p:nvPr/>
            </p:nvSpPr>
            <p:spPr>
              <a:xfrm>
                <a:off x="8389920" y="2141020"/>
                <a:ext cx="77040" cy="87840"/>
              </a:xfrm>
              <a:custGeom>
                <a:rect b="b" l="l" r="r" t="t"/>
                <a:pathLst>
                  <a:path extrusionOk="0" h="244" w="214">
                    <a:moveTo>
                      <a:pt x="154" y="13"/>
                    </a:moveTo>
                    <a:lnTo>
                      <a:pt x="154" y="13"/>
                    </a:lnTo>
                    <a:cubicBezTo>
                      <a:pt x="101" y="-15"/>
                      <a:pt x="42" y="7"/>
                      <a:pt x="17" y="48"/>
                    </a:cubicBezTo>
                    <a:cubicBezTo>
                      <a:pt x="-14" y="99"/>
                      <a:pt x="-1" y="181"/>
                      <a:pt x="45" y="217"/>
                    </a:cubicBezTo>
                    <a:cubicBezTo>
                      <a:pt x="74" y="241"/>
                      <a:pt x="113" y="259"/>
                      <a:pt x="143" y="224"/>
                    </a:cubicBezTo>
                    <a:cubicBezTo>
                      <a:pt x="171" y="191"/>
                      <a:pt x="187" y="148"/>
                      <a:pt x="214" y="101"/>
                    </a:cubicBezTo>
                    <a:cubicBezTo>
                      <a:pt x="192" y="67"/>
                      <a:pt x="180" y="26"/>
                      <a:pt x="154" y="13"/>
                    </a:cubicBezTo>
                    <a:close/>
                  </a:path>
                </a:pathLst>
              </a:custGeom>
              <a:solidFill>
                <a:schemeClr val="lt2"/>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29"/>
              <p:cNvSpPr/>
              <p:nvPr/>
            </p:nvSpPr>
            <p:spPr>
              <a:xfrm>
                <a:off x="8491440" y="2417500"/>
                <a:ext cx="67320" cy="83520"/>
              </a:xfrm>
              <a:custGeom>
                <a:rect b="b" l="l" r="r" t="t"/>
                <a:pathLst>
                  <a:path extrusionOk="0" h="232" w="187">
                    <a:moveTo>
                      <a:pt x="88" y="0"/>
                    </a:moveTo>
                    <a:lnTo>
                      <a:pt x="88" y="0"/>
                    </a:lnTo>
                    <a:cubicBezTo>
                      <a:pt x="40" y="0"/>
                      <a:pt x="-1" y="55"/>
                      <a:pt x="0" y="116"/>
                    </a:cubicBezTo>
                    <a:cubicBezTo>
                      <a:pt x="2" y="174"/>
                      <a:pt x="51" y="231"/>
                      <a:pt x="99" y="232"/>
                    </a:cubicBezTo>
                    <a:cubicBezTo>
                      <a:pt x="147" y="232"/>
                      <a:pt x="187" y="173"/>
                      <a:pt x="187" y="99"/>
                    </a:cubicBezTo>
                    <a:cubicBezTo>
                      <a:pt x="187" y="35"/>
                      <a:pt x="151" y="-1"/>
                      <a:pt x="88" y="0"/>
                    </a:cubicBezTo>
                    <a:close/>
                  </a:path>
                </a:pathLst>
              </a:custGeom>
              <a:solidFill>
                <a:schemeClr val="l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29"/>
              <p:cNvSpPr/>
              <p:nvPr/>
            </p:nvSpPr>
            <p:spPr>
              <a:xfrm>
                <a:off x="7661280" y="1943380"/>
                <a:ext cx="1164600" cy="1183320"/>
              </a:xfrm>
              <a:custGeom>
                <a:rect b="b" l="l" r="r" t="t"/>
                <a:pathLst>
                  <a:path extrusionOk="0" h="3287" w="3235">
                    <a:moveTo>
                      <a:pt x="3235" y="1142"/>
                    </a:moveTo>
                    <a:lnTo>
                      <a:pt x="3235" y="1142"/>
                    </a:lnTo>
                    <a:cubicBezTo>
                      <a:pt x="3237" y="1173"/>
                      <a:pt x="3219" y="1188"/>
                      <a:pt x="3190" y="1194"/>
                    </a:cubicBezTo>
                    <a:cubicBezTo>
                      <a:pt x="3153" y="1200"/>
                      <a:pt x="3114" y="1204"/>
                      <a:pt x="3079" y="1217"/>
                    </a:cubicBezTo>
                    <a:cubicBezTo>
                      <a:pt x="2975" y="1254"/>
                      <a:pt x="2874" y="1295"/>
                      <a:pt x="2771" y="1336"/>
                    </a:cubicBezTo>
                    <a:cubicBezTo>
                      <a:pt x="2760" y="1340"/>
                      <a:pt x="2750" y="1350"/>
                      <a:pt x="2744" y="1361"/>
                    </a:cubicBezTo>
                    <a:cubicBezTo>
                      <a:pt x="2741" y="1365"/>
                      <a:pt x="2750" y="1384"/>
                      <a:pt x="2753" y="1384"/>
                    </a:cubicBezTo>
                    <a:cubicBezTo>
                      <a:pt x="2847" y="1385"/>
                      <a:pt x="2941" y="1387"/>
                      <a:pt x="3035" y="1384"/>
                    </a:cubicBezTo>
                    <a:cubicBezTo>
                      <a:pt x="3063" y="1383"/>
                      <a:pt x="3089" y="1366"/>
                      <a:pt x="3118" y="1362"/>
                    </a:cubicBezTo>
                    <a:cubicBezTo>
                      <a:pt x="3133" y="1360"/>
                      <a:pt x="3150" y="1368"/>
                      <a:pt x="3166" y="1372"/>
                    </a:cubicBezTo>
                    <a:cubicBezTo>
                      <a:pt x="3159" y="1389"/>
                      <a:pt x="3158" y="1417"/>
                      <a:pt x="3146" y="1422"/>
                    </a:cubicBezTo>
                    <a:cubicBezTo>
                      <a:pt x="3096" y="1445"/>
                      <a:pt x="3044" y="1474"/>
                      <a:pt x="2990" y="1476"/>
                    </a:cubicBezTo>
                    <a:cubicBezTo>
                      <a:pt x="2895" y="1481"/>
                      <a:pt x="2799" y="1467"/>
                      <a:pt x="2703" y="1467"/>
                    </a:cubicBezTo>
                    <a:cubicBezTo>
                      <a:pt x="2667" y="1467"/>
                      <a:pt x="2619" y="1473"/>
                      <a:pt x="2595" y="1495"/>
                    </a:cubicBezTo>
                    <a:cubicBezTo>
                      <a:pt x="2544" y="1545"/>
                      <a:pt x="2484" y="1566"/>
                      <a:pt x="2418" y="1586"/>
                    </a:cubicBezTo>
                    <a:cubicBezTo>
                      <a:pt x="2412" y="1589"/>
                      <a:pt x="2406" y="1591"/>
                      <a:pt x="2399" y="1593"/>
                    </a:cubicBezTo>
                    <a:cubicBezTo>
                      <a:pt x="2348" y="1611"/>
                      <a:pt x="2300" y="1637"/>
                      <a:pt x="2248" y="1652"/>
                    </a:cubicBezTo>
                    <a:cubicBezTo>
                      <a:pt x="2155" y="1678"/>
                      <a:pt x="2063" y="1707"/>
                      <a:pt x="1965" y="1713"/>
                    </a:cubicBezTo>
                    <a:cubicBezTo>
                      <a:pt x="1916" y="1716"/>
                      <a:pt x="1864" y="1733"/>
                      <a:pt x="1822" y="1757"/>
                    </a:cubicBezTo>
                    <a:cubicBezTo>
                      <a:pt x="1789" y="1777"/>
                      <a:pt x="1766" y="1817"/>
                      <a:pt x="1745" y="1852"/>
                    </a:cubicBezTo>
                    <a:cubicBezTo>
                      <a:pt x="1705" y="1917"/>
                      <a:pt x="1668" y="1984"/>
                      <a:pt x="1631" y="2050"/>
                    </a:cubicBezTo>
                    <a:cubicBezTo>
                      <a:pt x="1620" y="2069"/>
                      <a:pt x="1609" y="2088"/>
                      <a:pt x="1599" y="2106"/>
                    </a:cubicBezTo>
                    <a:cubicBezTo>
                      <a:pt x="1558" y="2176"/>
                      <a:pt x="1503" y="2231"/>
                      <a:pt x="1434" y="2275"/>
                    </a:cubicBezTo>
                    <a:cubicBezTo>
                      <a:pt x="1362" y="2319"/>
                      <a:pt x="1299" y="2374"/>
                      <a:pt x="1271" y="2458"/>
                    </a:cubicBezTo>
                    <a:cubicBezTo>
                      <a:pt x="1265" y="2477"/>
                      <a:pt x="1259" y="2497"/>
                      <a:pt x="1261" y="2516"/>
                    </a:cubicBezTo>
                    <a:cubicBezTo>
                      <a:pt x="1283" y="2712"/>
                      <a:pt x="1295" y="2910"/>
                      <a:pt x="1347" y="3102"/>
                    </a:cubicBezTo>
                    <a:cubicBezTo>
                      <a:pt x="1357" y="3138"/>
                      <a:pt x="1345" y="3185"/>
                      <a:pt x="1331" y="3222"/>
                    </a:cubicBezTo>
                    <a:cubicBezTo>
                      <a:pt x="1323" y="3240"/>
                      <a:pt x="1287" y="3252"/>
                      <a:pt x="1262" y="3257"/>
                    </a:cubicBezTo>
                    <a:cubicBezTo>
                      <a:pt x="1185" y="3269"/>
                      <a:pt x="1106" y="3273"/>
                      <a:pt x="1028" y="3286"/>
                    </a:cubicBezTo>
                    <a:cubicBezTo>
                      <a:pt x="974" y="3296"/>
                      <a:pt x="953" y="3257"/>
                      <a:pt x="926" y="3227"/>
                    </a:cubicBezTo>
                    <a:cubicBezTo>
                      <a:pt x="898" y="3195"/>
                      <a:pt x="898" y="3154"/>
                      <a:pt x="921" y="3116"/>
                    </a:cubicBezTo>
                    <a:cubicBezTo>
                      <a:pt x="972" y="3030"/>
                      <a:pt x="1005" y="2940"/>
                      <a:pt x="1001" y="2838"/>
                    </a:cubicBezTo>
                    <a:cubicBezTo>
                      <a:pt x="1000" y="2806"/>
                      <a:pt x="1008" y="2773"/>
                      <a:pt x="1010" y="2740"/>
                    </a:cubicBezTo>
                    <a:cubicBezTo>
                      <a:pt x="1020" y="2609"/>
                      <a:pt x="1031" y="2477"/>
                      <a:pt x="1038" y="2345"/>
                    </a:cubicBezTo>
                    <a:cubicBezTo>
                      <a:pt x="1039" y="2321"/>
                      <a:pt x="1039" y="2297"/>
                      <a:pt x="1035" y="2275"/>
                    </a:cubicBezTo>
                    <a:cubicBezTo>
                      <a:pt x="1025" y="2196"/>
                      <a:pt x="992" y="2123"/>
                      <a:pt x="949" y="2053"/>
                    </a:cubicBezTo>
                    <a:cubicBezTo>
                      <a:pt x="911" y="1990"/>
                      <a:pt x="873" y="1927"/>
                      <a:pt x="829" y="1866"/>
                    </a:cubicBezTo>
                    <a:cubicBezTo>
                      <a:pt x="812" y="1840"/>
                      <a:pt x="787" y="1815"/>
                      <a:pt x="759" y="1801"/>
                    </a:cubicBezTo>
                    <a:cubicBezTo>
                      <a:pt x="643" y="1746"/>
                      <a:pt x="616" y="1640"/>
                      <a:pt x="611" y="1532"/>
                    </a:cubicBezTo>
                    <a:cubicBezTo>
                      <a:pt x="608" y="1432"/>
                      <a:pt x="628" y="1331"/>
                      <a:pt x="643" y="1230"/>
                    </a:cubicBezTo>
                    <a:cubicBezTo>
                      <a:pt x="650" y="1178"/>
                      <a:pt x="641" y="1158"/>
                      <a:pt x="588" y="1156"/>
                    </a:cubicBezTo>
                    <a:cubicBezTo>
                      <a:pt x="495" y="1152"/>
                      <a:pt x="402" y="1149"/>
                      <a:pt x="309" y="1152"/>
                    </a:cubicBezTo>
                    <a:cubicBezTo>
                      <a:pt x="223" y="1155"/>
                      <a:pt x="148" y="1132"/>
                      <a:pt x="89" y="1068"/>
                    </a:cubicBezTo>
                    <a:cubicBezTo>
                      <a:pt x="60" y="1038"/>
                      <a:pt x="32" y="1007"/>
                      <a:pt x="10" y="972"/>
                    </a:cubicBezTo>
                    <a:cubicBezTo>
                      <a:pt x="1" y="957"/>
                      <a:pt x="-4" y="926"/>
                      <a:pt x="5" y="914"/>
                    </a:cubicBezTo>
                    <a:cubicBezTo>
                      <a:pt x="21" y="889"/>
                      <a:pt x="44" y="906"/>
                      <a:pt x="60" y="921"/>
                    </a:cubicBezTo>
                    <a:cubicBezTo>
                      <a:pt x="76" y="934"/>
                      <a:pt x="93" y="946"/>
                      <a:pt x="104" y="961"/>
                    </a:cubicBezTo>
                    <a:cubicBezTo>
                      <a:pt x="145" y="1026"/>
                      <a:pt x="204" y="1049"/>
                      <a:pt x="279" y="1051"/>
                    </a:cubicBezTo>
                    <a:cubicBezTo>
                      <a:pt x="391" y="1052"/>
                      <a:pt x="502" y="1056"/>
                      <a:pt x="613" y="1059"/>
                    </a:cubicBezTo>
                    <a:cubicBezTo>
                      <a:pt x="625" y="1060"/>
                      <a:pt x="637" y="1055"/>
                      <a:pt x="650" y="1053"/>
                    </a:cubicBezTo>
                    <a:cubicBezTo>
                      <a:pt x="646" y="1040"/>
                      <a:pt x="644" y="1026"/>
                      <a:pt x="637" y="1015"/>
                    </a:cubicBezTo>
                    <a:cubicBezTo>
                      <a:pt x="569" y="908"/>
                      <a:pt x="495" y="805"/>
                      <a:pt x="434" y="696"/>
                    </a:cubicBezTo>
                    <a:cubicBezTo>
                      <a:pt x="401" y="635"/>
                      <a:pt x="382" y="564"/>
                      <a:pt x="367" y="496"/>
                    </a:cubicBezTo>
                    <a:cubicBezTo>
                      <a:pt x="350" y="426"/>
                      <a:pt x="346" y="352"/>
                      <a:pt x="337" y="281"/>
                    </a:cubicBezTo>
                    <a:cubicBezTo>
                      <a:pt x="337" y="277"/>
                      <a:pt x="335" y="273"/>
                      <a:pt x="337" y="270"/>
                    </a:cubicBezTo>
                    <a:cubicBezTo>
                      <a:pt x="345" y="250"/>
                      <a:pt x="354" y="231"/>
                      <a:pt x="362" y="211"/>
                    </a:cubicBezTo>
                    <a:cubicBezTo>
                      <a:pt x="372" y="229"/>
                      <a:pt x="386" y="246"/>
                      <a:pt x="390" y="266"/>
                    </a:cubicBezTo>
                    <a:cubicBezTo>
                      <a:pt x="409" y="374"/>
                      <a:pt x="418" y="486"/>
                      <a:pt x="473" y="585"/>
                    </a:cubicBezTo>
                    <a:cubicBezTo>
                      <a:pt x="489" y="613"/>
                      <a:pt x="510" y="637"/>
                      <a:pt x="529" y="663"/>
                    </a:cubicBezTo>
                    <a:cubicBezTo>
                      <a:pt x="583" y="736"/>
                      <a:pt x="638" y="810"/>
                      <a:pt x="693" y="883"/>
                    </a:cubicBezTo>
                    <a:cubicBezTo>
                      <a:pt x="699" y="891"/>
                      <a:pt x="705" y="900"/>
                      <a:pt x="711" y="908"/>
                    </a:cubicBezTo>
                    <a:cubicBezTo>
                      <a:pt x="714" y="898"/>
                      <a:pt x="718" y="888"/>
                      <a:pt x="720" y="878"/>
                    </a:cubicBezTo>
                    <a:cubicBezTo>
                      <a:pt x="731" y="814"/>
                      <a:pt x="745" y="750"/>
                      <a:pt x="753" y="685"/>
                    </a:cubicBezTo>
                    <a:cubicBezTo>
                      <a:pt x="759" y="634"/>
                      <a:pt x="724" y="597"/>
                      <a:pt x="694" y="561"/>
                    </a:cubicBezTo>
                    <a:cubicBezTo>
                      <a:pt x="598" y="447"/>
                      <a:pt x="552" y="318"/>
                      <a:pt x="567" y="170"/>
                    </a:cubicBezTo>
                    <a:cubicBezTo>
                      <a:pt x="570" y="142"/>
                      <a:pt x="583" y="115"/>
                      <a:pt x="594" y="88"/>
                    </a:cubicBezTo>
                    <a:cubicBezTo>
                      <a:pt x="597" y="81"/>
                      <a:pt x="610" y="78"/>
                      <a:pt x="619" y="72"/>
                    </a:cubicBezTo>
                    <a:cubicBezTo>
                      <a:pt x="624" y="83"/>
                      <a:pt x="632" y="93"/>
                      <a:pt x="634" y="104"/>
                    </a:cubicBezTo>
                    <a:cubicBezTo>
                      <a:pt x="634" y="115"/>
                      <a:pt x="628" y="128"/>
                      <a:pt x="625" y="140"/>
                    </a:cubicBezTo>
                    <a:cubicBezTo>
                      <a:pt x="602" y="217"/>
                      <a:pt x="606" y="291"/>
                      <a:pt x="649" y="361"/>
                    </a:cubicBezTo>
                    <a:cubicBezTo>
                      <a:pt x="676" y="403"/>
                      <a:pt x="707" y="442"/>
                      <a:pt x="737" y="483"/>
                    </a:cubicBezTo>
                    <a:cubicBezTo>
                      <a:pt x="755" y="508"/>
                      <a:pt x="774" y="515"/>
                      <a:pt x="785" y="479"/>
                    </a:cubicBezTo>
                    <a:cubicBezTo>
                      <a:pt x="799" y="431"/>
                      <a:pt x="815" y="383"/>
                      <a:pt x="823" y="333"/>
                    </a:cubicBezTo>
                    <a:cubicBezTo>
                      <a:pt x="829" y="291"/>
                      <a:pt x="824" y="246"/>
                      <a:pt x="824" y="203"/>
                    </a:cubicBezTo>
                    <a:lnTo>
                      <a:pt x="824" y="203"/>
                    </a:lnTo>
                    <a:cubicBezTo>
                      <a:pt x="824" y="150"/>
                      <a:pt x="822" y="98"/>
                      <a:pt x="826" y="45"/>
                    </a:cubicBezTo>
                    <a:cubicBezTo>
                      <a:pt x="827" y="30"/>
                      <a:pt x="845" y="15"/>
                      <a:pt x="855" y="0"/>
                    </a:cubicBezTo>
                    <a:cubicBezTo>
                      <a:pt x="867" y="14"/>
                      <a:pt x="886" y="25"/>
                      <a:pt x="889" y="41"/>
                    </a:cubicBezTo>
                    <a:cubicBezTo>
                      <a:pt x="922" y="206"/>
                      <a:pt x="932" y="375"/>
                      <a:pt x="872" y="535"/>
                    </a:cubicBezTo>
                    <a:cubicBezTo>
                      <a:pt x="837" y="629"/>
                      <a:pt x="827" y="723"/>
                      <a:pt x="814" y="819"/>
                    </a:cubicBezTo>
                    <a:cubicBezTo>
                      <a:pt x="805" y="896"/>
                      <a:pt x="792" y="972"/>
                      <a:pt x="777" y="1049"/>
                    </a:cubicBezTo>
                    <a:cubicBezTo>
                      <a:pt x="770" y="1079"/>
                      <a:pt x="751" y="1108"/>
                      <a:pt x="744" y="1139"/>
                    </a:cubicBezTo>
                    <a:cubicBezTo>
                      <a:pt x="706" y="1291"/>
                      <a:pt x="715" y="1442"/>
                      <a:pt x="774" y="1586"/>
                    </a:cubicBezTo>
                    <a:cubicBezTo>
                      <a:pt x="788" y="1619"/>
                      <a:pt x="824" y="1648"/>
                      <a:pt x="858" y="1666"/>
                    </a:cubicBezTo>
                    <a:cubicBezTo>
                      <a:pt x="1017" y="1751"/>
                      <a:pt x="1099" y="1894"/>
                      <a:pt x="1159" y="2055"/>
                    </a:cubicBezTo>
                    <a:cubicBezTo>
                      <a:pt x="1169" y="2082"/>
                      <a:pt x="1181" y="2109"/>
                      <a:pt x="1192" y="2135"/>
                    </a:cubicBezTo>
                    <a:cubicBezTo>
                      <a:pt x="1212" y="2178"/>
                      <a:pt x="1231" y="2182"/>
                      <a:pt x="1265" y="2151"/>
                    </a:cubicBezTo>
                    <a:cubicBezTo>
                      <a:pt x="1308" y="2111"/>
                      <a:pt x="1356" y="2075"/>
                      <a:pt x="1388" y="2028"/>
                    </a:cubicBezTo>
                    <a:cubicBezTo>
                      <a:pt x="1417" y="1984"/>
                      <a:pt x="1426" y="1928"/>
                      <a:pt x="1449" y="1879"/>
                    </a:cubicBezTo>
                    <a:cubicBezTo>
                      <a:pt x="1498" y="1772"/>
                      <a:pt x="1495" y="1657"/>
                      <a:pt x="1502" y="1544"/>
                    </a:cubicBezTo>
                    <a:cubicBezTo>
                      <a:pt x="1502" y="1540"/>
                      <a:pt x="1502" y="1536"/>
                      <a:pt x="1503" y="1533"/>
                    </a:cubicBezTo>
                    <a:cubicBezTo>
                      <a:pt x="1548" y="1375"/>
                      <a:pt x="1481" y="1231"/>
                      <a:pt x="1450" y="1083"/>
                    </a:cubicBezTo>
                    <a:cubicBezTo>
                      <a:pt x="1441" y="1038"/>
                      <a:pt x="1435" y="993"/>
                      <a:pt x="1425" y="949"/>
                    </a:cubicBezTo>
                    <a:cubicBezTo>
                      <a:pt x="1419" y="921"/>
                      <a:pt x="1417" y="887"/>
                      <a:pt x="1400" y="867"/>
                    </a:cubicBezTo>
                    <a:cubicBezTo>
                      <a:pt x="1336" y="787"/>
                      <a:pt x="1325" y="691"/>
                      <a:pt x="1320" y="595"/>
                    </a:cubicBezTo>
                    <a:cubicBezTo>
                      <a:pt x="1317" y="542"/>
                      <a:pt x="1329" y="488"/>
                      <a:pt x="1336" y="433"/>
                    </a:cubicBezTo>
                    <a:cubicBezTo>
                      <a:pt x="1337" y="426"/>
                      <a:pt x="1345" y="420"/>
                      <a:pt x="1350" y="413"/>
                    </a:cubicBezTo>
                    <a:cubicBezTo>
                      <a:pt x="1356" y="421"/>
                      <a:pt x="1365" y="428"/>
                      <a:pt x="1366" y="436"/>
                    </a:cubicBezTo>
                    <a:cubicBezTo>
                      <a:pt x="1372" y="494"/>
                      <a:pt x="1375" y="552"/>
                      <a:pt x="1380" y="610"/>
                    </a:cubicBezTo>
                    <a:cubicBezTo>
                      <a:pt x="1384" y="644"/>
                      <a:pt x="1389" y="678"/>
                      <a:pt x="1395" y="712"/>
                    </a:cubicBezTo>
                    <a:cubicBezTo>
                      <a:pt x="1396" y="718"/>
                      <a:pt x="1406" y="724"/>
                      <a:pt x="1412" y="731"/>
                    </a:cubicBezTo>
                    <a:cubicBezTo>
                      <a:pt x="1416" y="724"/>
                      <a:pt x="1422" y="717"/>
                      <a:pt x="1424" y="709"/>
                    </a:cubicBezTo>
                    <a:cubicBezTo>
                      <a:pt x="1471" y="575"/>
                      <a:pt x="1518" y="440"/>
                      <a:pt x="1562" y="305"/>
                    </a:cubicBezTo>
                    <a:cubicBezTo>
                      <a:pt x="1574" y="270"/>
                      <a:pt x="1578" y="234"/>
                      <a:pt x="1589" y="199"/>
                    </a:cubicBezTo>
                    <a:cubicBezTo>
                      <a:pt x="1593" y="188"/>
                      <a:pt x="1607" y="180"/>
                      <a:pt x="1617" y="171"/>
                    </a:cubicBezTo>
                    <a:cubicBezTo>
                      <a:pt x="1624" y="182"/>
                      <a:pt x="1636" y="193"/>
                      <a:pt x="1637" y="206"/>
                    </a:cubicBezTo>
                    <a:cubicBezTo>
                      <a:pt x="1640" y="225"/>
                      <a:pt x="1640" y="246"/>
                      <a:pt x="1636" y="265"/>
                    </a:cubicBezTo>
                    <a:cubicBezTo>
                      <a:pt x="1618" y="333"/>
                      <a:pt x="1601" y="402"/>
                      <a:pt x="1578" y="469"/>
                    </a:cubicBezTo>
                    <a:cubicBezTo>
                      <a:pt x="1546" y="566"/>
                      <a:pt x="1507" y="662"/>
                      <a:pt x="1472" y="759"/>
                    </a:cubicBezTo>
                    <a:cubicBezTo>
                      <a:pt x="1466" y="773"/>
                      <a:pt x="1462" y="791"/>
                      <a:pt x="1466" y="805"/>
                    </a:cubicBezTo>
                    <a:cubicBezTo>
                      <a:pt x="1509" y="949"/>
                      <a:pt x="1553" y="1093"/>
                      <a:pt x="1597" y="1236"/>
                    </a:cubicBezTo>
                    <a:cubicBezTo>
                      <a:pt x="1612" y="1286"/>
                      <a:pt x="1614" y="1285"/>
                      <a:pt x="1660" y="1261"/>
                    </a:cubicBezTo>
                    <a:cubicBezTo>
                      <a:pt x="1673" y="1254"/>
                      <a:pt x="1687" y="1250"/>
                      <a:pt x="1701" y="1248"/>
                    </a:cubicBezTo>
                    <a:cubicBezTo>
                      <a:pt x="1778" y="1237"/>
                      <a:pt x="1850" y="1209"/>
                      <a:pt x="1910" y="1162"/>
                    </a:cubicBezTo>
                    <a:cubicBezTo>
                      <a:pt x="1959" y="1123"/>
                      <a:pt x="1998" y="1068"/>
                      <a:pt x="2037" y="1016"/>
                    </a:cubicBezTo>
                    <a:cubicBezTo>
                      <a:pt x="2069" y="975"/>
                      <a:pt x="2093" y="928"/>
                      <a:pt x="2123" y="884"/>
                    </a:cubicBezTo>
                    <a:cubicBezTo>
                      <a:pt x="2130" y="875"/>
                      <a:pt x="2145" y="871"/>
                      <a:pt x="2156" y="864"/>
                    </a:cubicBezTo>
                    <a:cubicBezTo>
                      <a:pt x="2160" y="875"/>
                      <a:pt x="2168" y="888"/>
                      <a:pt x="2165" y="898"/>
                    </a:cubicBezTo>
                    <a:cubicBezTo>
                      <a:pt x="2160" y="923"/>
                      <a:pt x="2150" y="946"/>
                      <a:pt x="2141" y="969"/>
                    </a:cubicBezTo>
                    <a:cubicBezTo>
                      <a:pt x="2135" y="984"/>
                      <a:pt x="2128" y="998"/>
                      <a:pt x="2122" y="1012"/>
                    </a:cubicBezTo>
                    <a:cubicBezTo>
                      <a:pt x="2137" y="1009"/>
                      <a:pt x="2153" y="1007"/>
                      <a:pt x="2166" y="1001"/>
                    </a:cubicBezTo>
                    <a:cubicBezTo>
                      <a:pt x="2211" y="979"/>
                      <a:pt x="2256" y="955"/>
                      <a:pt x="2302" y="933"/>
                    </a:cubicBezTo>
                    <a:cubicBezTo>
                      <a:pt x="2312" y="929"/>
                      <a:pt x="2329" y="924"/>
                      <a:pt x="2336" y="929"/>
                    </a:cubicBezTo>
                    <a:cubicBezTo>
                      <a:pt x="2343" y="935"/>
                      <a:pt x="2347" y="951"/>
                      <a:pt x="2346" y="963"/>
                    </a:cubicBezTo>
                    <a:cubicBezTo>
                      <a:pt x="2340" y="1018"/>
                      <a:pt x="2294" y="1040"/>
                      <a:pt x="2252" y="1060"/>
                    </a:cubicBezTo>
                    <a:cubicBezTo>
                      <a:pt x="2189" y="1090"/>
                      <a:pt x="2122" y="1113"/>
                      <a:pt x="2058" y="1141"/>
                    </a:cubicBezTo>
                    <a:cubicBezTo>
                      <a:pt x="2044" y="1146"/>
                      <a:pt x="2029" y="1157"/>
                      <a:pt x="2020" y="1169"/>
                    </a:cubicBezTo>
                    <a:cubicBezTo>
                      <a:pt x="1942" y="1271"/>
                      <a:pt x="1831" y="1316"/>
                      <a:pt x="1711" y="1342"/>
                    </a:cubicBezTo>
                    <a:cubicBezTo>
                      <a:pt x="1677" y="1349"/>
                      <a:pt x="1653" y="1360"/>
                      <a:pt x="1648" y="1403"/>
                    </a:cubicBezTo>
                    <a:cubicBezTo>
                      <a:pt x="1642" y="1449"/>
                      <a:pt x="1625" y="1494"/>
                      <a:pt x="1612" y="1538"/>
                    </a:cubicBezTo>
                    <a:cubicBezTo>
                      <a:pt x="1588" y="1618"/>
                      <a:pt x="1579" y="1699"/>
                      <a:pt x="1585" y="1781"/>
                    </a:cubicBezTo>
                    <a:cubicBezTo>
                      <a:pt x="1585" y="1791"/>
                      <a:pt x="1588" y="1801"/>
                      <a:pt x="1591" y="1811"/>
                    </a:cubicBezTo>
                    <a:cubicBezTo>
                      <a:pt x="1600" y="1806"/>
                      <a:pt x="1611" y="1804"/>
                      <a:pt x="1618" y="1798"/>
                    </a:cubicBezTo>
                    <a:cubicBezTo>
                      <a:pt x="1640" y="1776"/>
                      <a:pt x="1660" y="1752"/>
                      <a:pt x="1684" y="1733"/>
                    </a:cubicBezTo>
                    <a:cubicBezTo>
                      <a:pt x="1757" y="1669"/>
                      <a:pt x="1836" y="1623"/>
                      <a:pt x="1937" y="1609"/>
                    </a:cubicBezTo>
                    <a:cubicBezTo>
                      <a:pt x="2060" y="1593"/>
                      <a:pt x="2181" y="1568"/>
                      <a:pt x="2296" y="1518"/>
                    </a:cubicBezTo>
                    <a:cubicBezTo>
                      <a:pt x="2361" y="1490"/>
                      <a:pt x="2431" y="1475"/>
                      <a:pt x="2493" y="1443"/>
                    </a:cubicBezTo>
                    <a:cubicBezTo>
                      <a:pt x="2549" y="1412"/>
                      <a:pt x="2601" y="1370"/>
                      <a:pt x="2646" y="1323"/>
                    </a:cubicBezTo>
                    <a:cubicBezTo>
                      <a:pt x="2698" y="1269"/>
                      <a:pt x="2740" y="1204"/>
                      <a:pt x="2788" y="1146"/>
                    </a:cubicBezTo>
                    <a:cubicBezTo>
                      <a:pt x="2802" y="1130"/>
                      <a:pt x="2823" y="1120"/>
                      <a:pt x="2840" y="1106"/>
                    </a:cubicBezTo>
                    <a:cubicBezTo>
                      <a:pt x="2840" y="1129"/>
                      <a:pt x="2842" y="1151"/>
                      <a:pt x="2841" y="1173"/>
                    </a:cubicBezTo>
                    <a:cubicBezTo>
                      <a:pt x="2840" y="1183"/>
                      <a:pt x="2835" y="1192"/>
                      <a:pt x="2832" y="1202"/>
                    </a:cubicBezTo>
                    <a:cubicBezTo>
                      <a:pt x="2836" y="1201"/>
                      <a:pt x="2840" y="1201"/>
                      <a:pt x="2844" y="1201"/>
                    </a:cubicBezTo>
                    <a:cubicBezTo>
                      <a:pt x="2852" y="1201"/>
                      <a:pt x="2860" y="1201"/>
                      <a:pt x="2868" y="1199"/>
                    </a:cubicBezTo>
                    <a:cubicBezTo>
                      <a:pt x="2924" y="1179"/>
                      <a:pt x="2979" y="1156"/>
                      <a:pt x="3037" y="1139"/>
                    </a:cubicBezTo>
                    <a:cubicBezTo>
                      <a:pt x="3084" y="1125"/>
                      <a:pt x="3135" y="1118"/>
                      <a:pt x="3184" y="1110"/>
                    </a:cubicBezTo>
                    <a:cubicBezTo>
                      <a:pt x="3211" y="1104"/>
                      <a:pt x="3232" y="1111"/>
                      <a:pt x="3235" y="114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29"/>
              <p:cNvSpPr/>
              <p:nvPr/>
            </p:nvSpPr>
            <p:spPr>
              <a:xfrm>
                <a:off x="7555800" y="2087740"/>
                <a:ext cx="1273680" cy="628200"/>
              </a:xfrm>
              <a:custGeom>
                <a:rect b="b" l="l" r="r" t="t"/>
                <a:pathLst>
                  <a:path extrusionOk="0" h="1745" w="3538">
                    <a:moveTo>
                      <a:pt x="3499" y="787"/>
                    </a:moveTo>
                    <a:lnTo>
                      <a:pt x="3499" y="787"/>
                    </a:lnTo>
                    <a:cubicBezTo>
                      <a:pt x="3454" y="704"/>
                      <a:pt x="3377" y="678"/>
                      <a:pt x="3295" y="695"/>
                    </a:cubicBezTo>
                    <a:cubicBezTo>
                      <a:pt x="3420" y="627"/>
                      <a:pt x="3495" y="465"/>
                      <a:pt x="3449" y="327"/>
                    </a:cubicBezTo>
                    <a:cubicBezTo>
                      <a:pt x="3447" y="319"/>
                      <a:pt x="3443" y="310"/>
                      <a:pt x="3439" y="302"/>
                    </a:cubicBezTo>
                    <a:cubicBezTo>
                      <a:pt x="3259" y="288"/>
                      <a:pt x="3079" y="274"/>
                      <a:pt x="2906" y="318"/>
                    </a:cubicBezTo>
                    <a:cubicBezTo>
                      <a:pt x="2713" y="367"/>
                      <a:pt x="2543" y="485"/>
                      <a:pt x="2353" y="546"/>
                    </a:cubicBezTo>
                    <a:cubicBezTo>
                      <a:pt x="1894" y="694"/>
                      <a:pt x="1341" y="444"/>
                      <a:pt x="1148" y="0"/>
                    </a:cubicBezTo>
                    <a:cubicBezTo>
                      <a:pt x="900" y="328"/>
                      <a:pt x="461" y="497"/>
                      <a:pt x="58" y="423"/>
                    </a:cubicBezTo>
                    <a:cubicBezTo>
                      <a:pt x="51" y="421"/>
                      <a:pt x="44" y="421"/>
                      <a:pt x="38" y="419"/>
                    </a:cubicBezTo>
                    <a:cubicBezTo>
                      <a:pt x="48" y="429"/>
                      <a:pt x="58" y="438"/>
                      <a:pt x="69" y="448"/>
                    </a:cubicBezTo>
                    <a:cubicBezTo>
                      <a:pt x="-47" y="657"/>
                      <a:pt x="-14" y="940"/>
                      <a:pt x="148" y="1118"/>
                    </a:cubicBezTo>
                    <a:cubicBezTo>
                      <a:pt x="310" y="1294"/>
                      <a:pt x="588" y="1354"/>
                      <a:pt x="807" y="1257"/>
                    </a:cubicBezTo>
                    <a:cubicBezTo>
                      <a:pt x="834" y="1460"/>
                      <a:pt x="949" y="1640"/>
                      <a:pt x="1144" y="1706"/>
                    </a:cubicBezTo>
                    <a:cubicBezTo>
                      <a:pt x="1337" y="1773"/>
                      <a:pt x="1566" y="1721"/>
                      <a:pt x="1711" y="1577"/>
                    </a:cubicBezTo>
                    <a:cubicBezTo>
                      <a:pt x="1835" y="1717"/>
                      <a:pt x="1981" y="1776"/>
                      <a:pt x="2162" y="1729"/>
                    </a:cubicBezTo>
                    <a:cubicBezTo>
                      <a:pt x="2342" y="1683"/>
                      <a:pt x="2492" y="1530"/>
                      <a:pt x="2534" y="1348"/>
                    </a:cubicBezTo>
                    <a:cubicBezTo>
                      <a:pt x="2670" y="1491"/>
                      <a:pt x="2833" y="1581"/>
                      <a:pt x="3026" y="1537"/>
                    </a:cubicBezTo>
                    <a:cubicBezTo>
                      <a:pt x="3220" y="1493"/>
                      <a:pt x="3385" y="1342"/>
                      <a:pt x="3447" y="1153"/>
                    </a:cubicBezTo>
                    <a:cubicBezTo>
                      <a:pt x="3553" y="1089"/>
                      <a:pt x="3560" y="896"/>
                      <a:pt x="3499" y="787"/>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54" name="Google Shape;654;p29"/>
            <p:cNvGrpSpPr/>
            <p:nvPr/>
          </p:nvGrpSpPr>
          <p:grpSpPr>
            <a:xfrm>
              <a:off x="5554962" y="2483300"/>
              <a:ext cx="1963300" cy="1345300"/>
              <a:chOff x="1686600" y="596950"/>
              <a:chExt cx="1963300" cy="1345300"/>
            </a:xfrm>
          </p:grpSpPr>
          <p:sp>
            <p:nvSpPr>
              <p:cNvPr id="655" name="Google Shape;655;p29"/>
              <p:cNvSpPr/>
              <p:nvPr/>
            </p:nvSpPr>
            <p:spPr>
              <a:xfrm>
                <a:off x="1715472" y="596950"/>
                <a:ext cx="1934428" cy="1310242"/>
              </a:xfrm>
              <a:custGeom>
                <a:rect b="b" l="l" r="r" t="t"/>
                <a:pathLst>
                  <a:path extrusionOk="0" h="3812" w="5628">
                    <a:moveTo>
                      <a:pt x="5628" y="1381"/>
                    </a:moveTo>
                    <a:lnTo>
                      <a:pt x="5628" y="1384"/>
                    </a:lnTo>
                    <a:lnTo>
                      <a:pt x="5621" y="1544"/>
                    </a:lnTo>
                    <a:lnTo>
                      <a:pt x="5619" y="1585"/>
                    </a:lnTo>
                    <a:lnTo>
                      <a:pt x="5528" y="3812"/>
                    </a:lnTo>
                    <a:lnTo>
                      <a:pt x="0" y="3812"/>
                    </a:lnTo>
                    <a:lnTo>
                      <a:pt x="0" y="1332"/>
                    </a:lnTo>
                    <a:lnTo>
                      <a:pt x="145" y="1145"/>
                    </a:lnTo>
                    <a:lnTo>
                      <a:pt x="372" y="853"/>
                    </a:lnTo>
                    <a:lnTo>
                      <a:pt x="620" y="534"/>
                    </a:lnTo>
                    <a:lnTo>
                      <a:pt x="867" y="217"/>
                    </a:lnTo>
                    <a:lnTo>
                      <a:pt x="1035" y="0"/>
                    </a:lnTo>
                    <a:lnTo>
                      <a:pt x="4912" y="34"/>
                    </a:lnTo>
                    <a:lnTo>
                      <a:pt x="5628" y="1381"/>
                    </a:ln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29"/>
              <p:cNvSpPr/>
              <p:nvPr/>
            </p:nvSpPr>
            <p:spPr>
              <a:xfrm>
                <a:off x="1715472" y="596950"/>
                <a:ext cx="1934428" cy="1310242"/>
              </a:xfrm>
              <a:custGeom>
                <a:rect b="b" l="l" r="r" t="t"/>
                <a:pathLst>
                  <a:path extrusionOk="0" h="3812" w="5628">
                    <a:moveTo>
                      <a:pt x="5628" y="1381"/>
                    </a:moveTo>
                    <a:lnTo>
                      <a:pt x="5628" y="1384"/>
                    </a:lnTo>
                    <a:lnTo>
                      <a:pt x="5621" y="1544"/>
                    </a:lnTo>
                    <a:lnTo>
                      <a:pt x="5619" y="1585"/>
                    </a:lnTo>
                    <a:lnTo>
                      <a:pt x="5528" y="3812"/>
                    </a:lnTo>
                    <a:lnTo>
                      <a:pt x="0" y="3812"/>
                    </a:lnTo>
                    <a:lnTo>
                      <a:pt x="0" y="1332"/>
                    </a:lnTo>
                    <a:lnTo>
                      <a:pt x="145" y="1145"/>
                    </a:lnTo>
                    <a:lnTo>
                      <a:pt x="372" y="853"/>
                    </a:lnTo>
                    <a:lnTo>
                      <a:pt x="620" y="534"/>
                    </a:lnTo>
                    <a:lnTo>
                      <a:pt x="867" y="217"/>
                    </a:lnTo>
                    <a:lnTo>
                      <a:pt x="1035" y="0"/>
                    </a:lnTo>
                    <a:lnTo>
                      <a:pt x="4912" y="34"/>
                    </a:lnTo>
                    <a:lnTo>
                      <a:pt x="5628" y="138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29"/>
              <p:cNvSpPr/>
              <p:nvPr/>
            </p:nvSpPr>
            <p:spPr>
              <a:xfrm>
                <a:off x="1715472" y="1141738"/>
                <a:ext cx="1931335" cy="765453"/>
              </a:xfrm>
              <a:custGeom>
                <a:rect b="b" l="l" r="r" t="t"/>
                <a:pathLst>
                  <a:path extrusionOk="0" h="2227" w="5619">
                    <a:moveTo>
                      <a:pt x="5619" y="0"/>
                    </a:moveTo>
                    <a:lnTo>
                      <a:pt x="5619" y="0"/>
                    </a:lnTo>
                    <a:cubicBezTo>
                      <a:pt x="5156" y="434"/>
                      <a:pt x="4654" y="726"/>
                      <a:pt x="4144" y="916"/>
                    </a:cubicBezTo>
                    <a:cubicBezTo>
                      <a:pt x="3577" y="1126"/>
                      <a:pt x="3001" y="1209"/>
                      <a:pt x="2457" y="1217"/>
                    </a:cubicBezTo>
                    <a:cubicBezTo>
                      <a:pt x="2424" y="1217"/>
                      <a:pt x="2393" y="1217"/>
                      <a:pt x="2362" y="1217"/>
                    </a:cubicBezTo>
                    <a:cubicBezTo>
                      <a:pt x="2150" y="1216"/>
                      <a:pt x="1943" y="1204"/>
                      <a:pt x="1744" y="1184"/>
                    </a:cubicBezTo>
                    <a:cubicBezTo>
                      <a:pt x="1721" y="1181"/>
                      <a:pt x="1698" y="1179"/>
                      <a:pt x="1675" y="1177"/>
                    </a:cubicBezTo>
                    <a:cubicBezTo>
                      <a:pt x="1552" y="1163"/>
                      <a:pt x="1431" y="1146"/>
                      <a:pt x="1316" y="1127"/>
                    </a:cubicBezTo>
                    <a:cubicBezTo>
                      <a:pt x="1297" y="1124"/>
                      <a:pt x="1278" y="1122"/>
                      <a:pt x="1259" y="1118"/>
                    </a:cubicBezTo>
                    <a:cubicBezTo>
                      <a:pt x="1250" y="1116"/>
                      <a:pt x="1241" y="1115"/>
                      <a:pt x="1233" y="1113"/>
                    </a:cubicBezTo>
                    <a:cubicBezTo>
                      <a:pt x="1149" y="1099"/>
                      <a:pt x="1068" y="1083"/>
                      <a:pt x="989" y="1066"/>
                    </a:cubicBezTo>
                    <a:cubicBezTo>
                      <a:pt x="985" y="1066"/>
                      <a:pt x="982" y="1065"/>
                      <a:pt x="979" y="1065"/>
                    </a:cubicBezTo>
                    <a:cubicBezTo>
                      <a:pt x="975" y="1064"/>
                      <a:pt x="971" y="1063"/>
                      <a:pt x="968" y="1062"/>
                    </a:cubicBezTo>
                    <a:cubicBezTo>
                      <a:pt x="951" y="1059"/>
                      <a:pt x="933" y="1054"/>
                      <a:pt x="917" y="1051"/>
                    </a:cubicBezTo>
                    <a:cubicBezTo>
                      <a:pt x="871" y="1040"/>
                      <a:pt x="825" y="1030"/>
                      <a:pt x="781" y="1020"/>
                    </a:cubicBezTo>
                    <a:cubicBezTo>
                      <a:pt x="772" y="1018"/>
                      <a:pt x="763" y="1016"/>
                      <a:pt x="754" y="1013"/>
                    </a:cubicBezTo>
                    <a:cubicBezTo>
                      <a:pt x="708" y="1002"/>
                      <a:pt x="663" y="991"/>
                      <a:pt x="618" y="980"/>
                    </a:cubicBezTo>
                    <a:cubicBezTo>
                      <a:pt x="592" y="972"/>
                      <a:pt x="566" y="966"/>
                      <a:pt x="539" y="958"/>
                    </a:cubicBezTo>
                    <a:cubicBezTo>
                      <a:pt x="536" y="957"/>
                      <a:pt x="533" y="956"/>
                      <a:pt x="530" y="956"/>
                    </a:cubicBezTo>
                    <a:cubicBezTo>
                      <a:pt x="526" y="954"/>
                      <a:pt x="521" y="953"/>
                      <a:pt x="516" y="952"/>
                    </a:cubicBezTo>
                    <a:cubicBezTo>
                      <a:pt x="422" y="926"/>
                      <a:pt x="333" y="899"/>
                      <a:pt x="249" y="873"/>
                    </a:cubicBezTo>
                    <a:cubicBezTo>
                      <a:pt x="246" y="872"/>
                      <a:pt x="244" y="872"/>
                      <a:pt x="242" y="871"/>
                    </a:cubicBezTo>
                    <a:cubicBezTo>
                      <a:pt x="221" y="865"/>
                      <a:pt x="202" y="858"/>
                      <a:pt x="181" y="852"/>
                    </a:cubicBezTo>
                    <a:cubicBezTo>
                      <a:pt x="118" y="831"/>
                      <a:pt x="56" y="811"/>
                      <a:pt x="0" y="790"/>
                    </a:cubicBezTo>
                    <a:cubicBezTo>
                      <a:pt x="0" y="2227"/>
                      <a:pt x="0" y="2227"/>
                      <a:pt x="0" y="2227"/>
                    </a:cubicBezTo>
                    <a:cubicBezTo>
                      <a:pt x="5528" y="2227"/>
                      <a:pt x="5528" y="2227"/>
                      <a:pt x="5528" y="2227"/>
                    </a:cubicBezTo>
                    <a:cubicBezTo>
                      <a:pt x="5619" y="0"/>
                      <a:pt x="5619" y="0"/>
                      <a:pt x="5619" y="0"/>
                    </a:cubicBezTo>
                    <a:close/>
                  </a:path>
                </a:pathLst>
              </a:custGeom>
              <a:solidFill>
                <a:srgbClr val="1D1B30">
                  <a:alpha val="239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29"/>
              <p:cNvSpPr/>
              <p:nvPr/>
            </p:nvSpPr>
            <p:spPr>
              <a:xfrm>
                <a:off x="1686600" y="1899286"/>
                <a:ext cx="1963300" cy="42964"/>
              </a:xfrm>
              <a:custGeom>
                <a:rect b="b" l="l" r="r" t="t"/>
                <a:pathLst>
                  <a:path extrusionOk="0" h="125" w="5712">
                    <a:moveTo>
                      <a:pt x="5712" y="125"/>
                    </a:moveTo>
                    <a:lnTo>
                      <a:pt x="0" y="125"/>
                    </a:lnTo>
                    <a:lnTo>
                      <a:pt x="0" y="0"/>
                    </a:lnTo>
                    <a:lnTo>
                      <a:pt x="5712" y="0"/>
                    </a:lnTo>
                    <a:lnTo>
                      <a:pt x="5712" y="125"/>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29"/>
              <p:cNvSpPr/>
              <p:nvPr/>
            </p:nvSpPr>
            <p:spPr>
              <a:xfrm>
                <a:off x="1715472" y="597294"/>
                <a:ext cx="1688328" cy="471577"/>
              </a:xfrm>
              <a:custGeom>
                <a:rect b="b" l="l" r="r" t="t"/>
                <a:pathLst>
                  <a:path extrusionOk="0" h="1372" w="4912">
                    <a:moveTo>
                      <a:pt x="4912" y="33"/>
                    </a:moveTo>
                    <a:lnTo>
                      <a:pt x="4143" y="1372"/>
                    </a:lnTo>
                    <a:lnTo>
                      <a:pt x="0" y="1331"/>
                    </a:lnTo>
                    <a:lnTo>
                      <a:pt x="1035" y="0"/>
                    </a:lnTo>
                    <a:lnTo>
                      <a:pt x="4912" y="33"/>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29"/>
              <p:cNvSpPr/>
              <p:nvPr/>
            </p:nvSpPr>
            <p:spPr>
              <a:xfrm>
                <a:off x="3135015" y="1068871"/>
                <a:ext cx="9280" cy="838321"/>
              </a:xfrm>
              <a:custGeom>
                <a:rect b="b" l="l" r="r" t="t"/>
                <a:pathLst>
                  <a:path extrusionOk="0" h="2439" w="27">
                    <a:moveTo>
                      <a:pt x="27" y="2439"/>
                    </a:moveTo>
                    <a:lnTo>
                      <a:pt x="0" y="2439"/>
                    </a:lnTo>
                    <a:lnTo>
                      <a:pt x="0" y="0"/>
                    </a:lnTo>
                    <a:lnTo>
                      <a:pt x="27" y="0"/>
                    </a:lnTo>
                    <a:lnTo>
                      <a:pt x="27" y="2439"/>
                    </a:lnTo>
                    <a:close/>
                  </a:path>
                </a:pathLst>
              </a:custGeom>
              <a:solidFill>
                <a:srgbClr val="0E090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1" name="Google Shape;661;p29"/>
              <p:cNvSpPr/>
              <p:nvPr/>
            </p:nvSpPr>
            <p:spPr>
              <a:xfrm>
                <a:off x="2013473" y="666724"/>
                <a:ext cx="1348738" cy="9624"/>
              </a:xfrm>
              <a:custGeom>
                <a:rect b="b" l="l" r="r" t="t"/>
                <a:pathLst>
                  <a:path extrusionOk="0" h="28" w="3924">
                    <a:moveTo>
                      <a:pt x="3924" y="28"/>
                    </a:moveTo>
                    <a:lnTo>
                      <a:pt x="0" y="28"/>
                    </a:lnTo>
                    <a:lnTo>
                      <a:pt x="0" y="0"/>
                    </a:lnTo>
                    <a:lnTo>
                      <a:pt x="3924" y="0"/>
                    </a:lnTo>
                    <a:lnTo>
                      <a:pt x="3924"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2" name="Google Shape;662;p29"/>
              <p:cNvSpPr/>
              <p:nvPr/>
            </p:nvSpPr>
            <p:spPr>
              <a:xfrm>
                <a:off x="1917920" y="775682"/>
                <a:ext cx="1375204" cy="9624"/>
              </a:xfrm>
              <a:custGeom>
                <a:rect b="b" l="l" r="r" t="t"/>
                <a:pathLst>
                  <a:path extrusionOk="0" h="28" w="4001">
                    <a:moveTo>
                      <a:pt x="4001" y="28"/>
                    </a:moveTo>
                    <a:lnTo>
                      <a:pt x="0" y="28"/>
                    </a:lnTo>
                    <a:lnTo>
                      <a:pt x="0" y="0"/>
                    </a:lnTo>
                    <a:lnTo>
                      <a:pt x="4001" y="0"/>
                    </a:lnTo>
                    <a:lnTo>
                      <a:pt x="4001"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3" name="Google Shape;663;p29"/>
              <p:cNvSpPr/>
              <p:nvPr/>
            </p:nvSpPr>
            <p:spPr>
              <a:xfrm>
                <a:off x="1841959" y="885327"/>
                <a:ext cx="1393764" cy="9624"/>
              </a:xfrm>
              <a:custGeom>
                <a:rect b="b" l="l" r="r" t="t"/>
                <a:pathLst>
                  <a:path extrusionOk="0" h="28" w="4055">
                    <a:moveTo>
                      <a:pt x="4055" y="28"/>
                    </a:moveTo>
                    <a:lnTo>
                      <a:pt x="0" y="28"/>
                    </a:lnTo>
                    <a:lnTo>
                      <a:pt x="0" y="0"/>
                    </a:lnTo>
                    <a:lnTo>
                      <a:pt x="4055" y="0"/>
                    </a:lnTo>
                    <a:lnTo>
                      <a:pt x="4055"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4" name="Google Shape;664;p29"/>
              <p:cNvSpPr/>
              <p:nvPr/>
            </p:nvSpPr>
            <p:spPr>
              <a:xfrm>
                <a:off x="1761873" y="985692"/>
                <a:ext cx="1425730" cy="9624"/>
              </a:xfrm>
              <a:custGeom>
                <a:rect b="b" l="l" r="r" t="t"/>
                <a:pathLst>
                  <a:path extrusionOk="0" h="28" w="4148">
                    <a:moveTo>
                      <a:pt x="4148" y="28"/>
                    </a:moveTo>
                    <a:lnTo>
                      <a:pt x="0" y="28"/>
                    </a:lnTo>
                    <a:lnTo>
                      <a:pt x="0" y="0"/>
                    </a:lnTo>
                    <a:lnTo>
                      <a:pt x="4148" y="0"/>
                    </a:lnTo>
                    <a:lnTo>
                      <a:pt x="4148" y="2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5" name="Google Shape;665;p29"/>
              <p:cNvSpPr/>
              <p:nvPr/>
            </p:nvSpPr>
            <p:spPr>
              <a:xfrm>
                <a:off x="2291194" y="1252071"/>
                <a:ext cx="268785" cy="655121"/>
              </a:xfrm>
              <a:custGeom>
                <a:rect b="b" l="l" r="r" t="t"/>
                <a:pathLst>
                  <a:path extrusionOk="0" h="1906" w="782">
                    <a:moveTo>
                      <a:pt x="782" y="0"/>
                    </a:moveTo>
                    <a:lnTo>
                      <a:pt x="782" y="1906"/>
                    </a:lnTo>
                    <a:lnTo>
                      <a:pt x="0" y="1906"/>
                    </a:lnTo>
                    <a:lnTo>
                      <a:pt x="0" y="0"/>
                    </a:lnTo>
                    <a:lnTo>
                      <a:pt x="782"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29"/>
              <p:cNvSpPr/>
              <p:nvPr/>
            </p:nvSpPr>
            <p:spPr>
              <a:xfrm>
                <a:off x="2311817" y="1281974"/>
                <a:ext cx="218603" cy="599095"/>
              </a:xfrm>
              <a:custGeom>
                <a:rect b="b" l="l" r="r" t="t"/>
                <a:pathLst>
                  <a:path extrusionOk="0" h="1743" w="636">
                    <a:moveTo>
                      <a:pt x="636" y="1743"/>
                    </a:moveTo>
                    <a:lnTo>
                      <a:pt x="0" y="1743"/>
                    </a:lnTo>
                    <a:lnTo>
                      <a:pt x="0" y="0"/>
                    </a:lnTo>
                    <a:lnTo>
                      <a:pt x="636" y="0"/>
                    </a:lnTo>
                    <a:lnTo>
                      <a:pt x="636" y="1743"/>
                    </a:lnTo>
                    <a:moveTo>
                      <a:pt x="18" y="1724"/>
                    </a:moveTo>
                    <a:lnTo>
                      <a:pt x="617" y="1724"/>
                    </a:lnTo>
                    <a:lnTo>
                      <a:pt x="617" y="18"/>
                    </a:lnTo>
                    <a:lnTo>
                      <a:pt x="18" y="18"/>
                    </a:lnTo>
                    <a:lnTo>
                      <a:pt x="18" y="1724"/>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7" name="Google Shape;667;p29"/>
              <p:cNvSpPr/>
              <p:nvPr/>
            </p:nvSpPr>
            <p:spPr>
              <a:xfrm>
                <a:off x="2314911" y="655382"/>
                <a:ext cx="333747" cy="351277"/>
              </a:xfrm>
              <a:custGeom>
                <a:rect b="b" l="l" r="r" t="t"/>
                <a:pathLst>
                  <a:path extrusionOk="0" h="1022" w="971">
                    <a:moveTo>
                      <a:pt x="651" y="268"/>
                    </a:moveTo>
                    <a:lnTo>
                      <a:pt x="308" y="0"/>
                    </a:lnTo>
                    <a:lnTo>
                      <a:pt x="0" y="217"/>
                    </a:lnTo>
                    <a:lnTo>
                      <a:pt x="0" y="1022"/>
                    </a:lnTo>
                    <a:lnTo>
                      <a:pt x="618" y="1022"/>
                    </a:lnTo>
                    <a:lnTo>
                      <a:pt x="971" y="268"/>
                    </a:lnTo>
                    <a:lnTo>
                      <a:pt x="651" y="26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8" name="Google Shape;668;p29"/>
              <p:cNvSpPr/>
              <p:nvPr/>
            </p:nvSpPr>
            <p:spPr>
              <a:xfrm>
                <a:off x="2527327" y="747497"/>
                <a:ext cx="121331" cy="259161"/>
              </a:xfrm>
              <a:custGeom>
                <a:rect b="b" l="l" r="r" t="t"/>
                <a:pathLst>
                  <a:path extrusionOk="0" h="754" w="353">
                    <a:moveTo>
                      <a:pt x="33" y="0"/>
                    </a:moveTo>
                    <a:lnTo>
                      <a:pt x="0" y="754"/>
                    </a:lnTo>
                    <a:lnTo>
                      <a:pt x="353" y="0"/>
                    </a:lnTo>
                    <a:lnTo>
                      <a:pt x="33"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9" name="Google Shape;669;p29"/>
              <p:cNvSpPr/>
              <p:nvPr/>
            </p:nvSpPr>
            <p:spPr>
              <a:xfrm>
                <a:off x="2420775" y="655382"/>
                <a:ext cx="227883" cy="92116"/>
              </a:xfrm>
              <a:custGeom>
                <a:rect b="b" l="l" r="r" t="t"/>
                <a:pathLst>
                  <a:path extrusionOk="0" h="268" w="663">
                    <a:moveTo>
                      <a:pt x="0" y="0"/>
                    </a:moveTo>
                    <a:lnTo>
                      <a:pt x="0" y="0"/>
                    </a:lnTo>
                    <a:cubicBezTo>
                      <a:pt x="153" y="0"/>
                      <a:pt x="304" y="0"/>
                      <a:pt x="456" y="0"/>
                    </a:cubicBezTo>
                    <a:cubicBezTo>
                      <a:pt x="525" y="89"/>
                      <a:pt x="594" y="179"/>
                      <a:pt x="663" y="268"/>
                    </a:cubicBezTo>
                    <a:cubicBezTo>
                      <a:pt x="343" y="268"/>
                      <a:pt x="343" y="268"/>
                      <a:pt x="343" y="268"/>
                    </a:cubicBez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0" name="Google Shape;670;p29"/>
              <p:cNvSpPr/>
              <p:nvPr/>
            </p:nvSpPr>
            <p:spPr>
              <a:xfrm>
                <a:off x="2453428" y="1579631"/>
                <a:ext cx="52245" cy="52245"/>
              </a:xfrm>
              <a:custGeom>
                <a:rect b="b" l="l" r="r" t="t"/>
                <a:pathLst>
                  <a:path extrusionOk="0" h="152" w="152">
                    <a:moveTo>
                      <a:pt x="152" y="76"/>
                    </a:moveTo>
                    <a:lnTo>
                      <a:pt x="152" y="76"/>
                    </a:lnTo>
                    <a:cubicBezTo>
                      <a:pt x="152" y="118"/>
                      <a:pt x="118" y="152"/>
                      <a:pt x="76" y="152"/>
                    </a:cubicBezTo>
                    <a:cubicBezTo>
                      <a:pt x="34" y="152"/>
                      <a:pt x="0" y="118"/>
                      <a:pt x="0" y="76"/>
                    </a:cubicBezTo>
                    <a:cubicBezTo>
                      <a:pt x="0" y="34"/>
                      <a:pt x="34" y="0"/>
                      <a:pt x="76" y="0"/>
                    </a:cubicBezTo>
                    <a:cubicBezTo>
                      <a:pt x="118" y="0"/>
                      <a:pt x="152" y="34"/>
                      <a:pt x="152" y="76"/>
                    </a:cubicBezTo>
                    <a:close/>
                  </a:path>
                </a:pathLst>
              </a:custGeom>
              <a:solidFill>
                <a:schemeClr val="accent5"/>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1" name="Google Shape;671;p29"/>
              <p:cNvSpPr/>
              <p:nvPr/>
            </p:nvSpPr>
            <p:spPr>
              <a:xfrm>
                <a:off x="2371967" y="741310"/>
                <a:ext cx="97271" cy="203479"/>
              </a:xfrm>
              <a:custGeom>
                <a:rect b="b" l="l" r="r" t="t"/>
                <a:pathLst>
                  <a:path extrusionOk="0" h="592" w="283">
                    <a:moveTo>
                      <a:pt x="283" y="592"/>
                    </a:moveTo>
                    <a:lnTo>
                      <a:pt x="0" y="592"/>
                    </a:lnTo>
                    <a:lnTo>
                      <a:pt x="0" y="0"/>
                    </a:lnTo>
                    <a:lnTo>
                      <a:pt x="283" y="0"/>
                    </a:lnTo>
                    <a:lnTo>
                      <a:pt x="283" y="592"/>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2" name="Google Shape;672;p29"/>
              <p:cNvSpPr/>
              <p:nvPr/>
            </p:nvSpPr>
            <p:spPr>
              <a:xfrm>
                <a:off x="2386403" y="756090"/>
                <a:ext cx="28185" cy="36090"/>
              </a:xfrm>
              <a:custGeom>
                <a:rect b="b" l="l" r="r" t="t"/>
                <a:pathLst>
                  <a:path extrusionOk="0" h="105" w="82">
                    <a:moveTo>
                      <a:pt x="82" y="105"/>
                    </a:moveTo>
                    <a:lnTo>
                      <a:pt x="0" y="105"/>
                    </a:lnTo>
                    <a:lnTo>
                      <a:pt x="0" y="0"/>
                    </a:lnTo>
                    <a:lnTo>
                      <a:pt x="82" y="0"/>
                    </a:lnTo>
                    <a:lnTo>
                      <a:pt x="82" y="105"/>
                    </a:lnTo>
                    <a:close/>
                  </a:path>
                </a:pathLst>
              </a:custGeom>
              <a:solidFill>
                <a:schemeClr val="accent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29"/>
              <p:cNvSpPr/>
              <p:nvPr/>
            </p:nvSpPr>
            <p:spPr>
              <a:xfrm>
                <a:off x="2386403" y="801804"/>
                <a:ext cx="30934" cy="119613"/>
              </a:xfrm>
              <a:custGeom>
                <a:rect b="b" l="l" r="r" t="t"/>
                <a:pathLst>
                  <a:path extrusionOk="0" h="348" w="90">
                    <a:moveTo>
                      <a:pt x="90" y="348"/>
                    </a:moveTo>
                    <a:lnTo>
                      <a:pt x="0" y="348"/>
                    </a:lnTo>
                    <a:lnTo>
                      <a:pt x="0" y="0"/>
                    </a:lnTo>
                    <a:lnTo>
                      <a:pt x="90" y="0"/>
                    </a:lnTo>
                    <a:lnTo>
                      <a:pt x="90" y="34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29"/>
              <p:cNvSpPr/>
              <p:nvPr/>
            </p:nvSpPr>
            <p:spPr>
              <a:xfrm>
                <a:off x="2423525" y="755403"/>
                <a:ext cx="27841" cy="36090"/>
              </a:xfrm>
              <a:custGeom>
                <a:rect b="b" l="l" r="r" t="t"/>
                <a:pathLst>
                  <a:path extrusionOk="0" h="105" w="81">
                    <a:moveTo>
                      <a:pt x="81" y="105"/>
                    </a:moveTo>
                    <a:lnTo>
                      <a:pt x="0" y="105"/>
                    </a:lnTo>
                    <a:lnTo>
                      <a:pt x="0" y="0"/>
                    </a:lnTo>
                    <a:lnTo>
                      <a:pt x="81" y="0"/>
                    </a:lnTo>
                    <a:lnTo>
                      <a:pt x="81" y="105"/>
                    </a:lnTo>
                    <a:close/>
                  </a:path>
                </a:pathLst>
              </a:custGeom>
              <a:solidFill>
                <a:schemeClr val="accent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29"/>
              <p:cNvSpPr/>
              <p:nvPr/>
            </p:nvSpPr>
            <p:spPr>
              <a:xfrm>
                <a:off x="2423525" y="801117"/>
                <a:ext cx="30934" cy="119957"/>
              </a:xfrm>
              <a:custGeom>
                <a:rect b="b" l="l" r="r" t="t"/>
                <a:pathLst>
                  <a:path extrusionOk="0" h="349" w="90">
                    <a:moveTo>
                      <a:pt x="90" y="349"/>
                    </a:moveTo>
                    <a:lnTo>
                      <a:pt x="0" y="349"/>
                    </a:lnTo>
                    <a:lnTo>
                      <a:pt x="0" y="0"/>
                    </a:lnTo>
                    <a:lnTo>
                      <a:pt x="90" y="0"/>
                    </a:lnTo>
                    <a:lnTo>
                      <a:pt x="90" y="349"/>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6" name="Google Shape;676;p29"/>
              <p:cNvSpPr/>
              <p:nvPr/>
            </p:nvSpPr>
            <p:spPr>
              <a:xfrm>
                <a:off x="1900734" y="1252071"/>
                <a:ext cx="147454" cy="379805"/>
              </a:xfrm>
              <a:custGeom>
                <a:rect b="b" l="l" r="r" t="t"/>
                <a:pathLst>
                  <a:path extrusionOk="0" h="1105" w="429">
                    <a:moveTo>
                      <a:pt x="429" y="1105"/>
                    </a:moveTo>
                    <a:lnTo>
                      <a:pt x="0" y="1105"/>
                    </a:lnTo>
                    <a:lnTo>
                      <a:pt x="0" y="0"/>
                    </a:lnTo>
                    <a:lnTo>
                      <a:pt x="429" y="0"/>
                    </a:lnTo>
                    <a:lnTo>
                      <a:pt x="429" y="1105"/>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29"/>
              <p:cNvSpPr/>
              <p:nvPr/>
            </p:nvSpPr>
            <p:spPr>
              <a:xfrm>
                <a:off x="1927888" y="1275099"/>
                <a:ext cx="42277" cy="54307"/>
              </a:xfrm>
              <a:custGeom>
                <a:rect b="b" l="l" r="r" t="t"/>
                <a:pathLst>
                  <a:path extrusionOk="0" h="158" w="123">
                    <a:moveTo>
                      <a:pt x="123" y="158"/>
                    </a:moveTo>
                    <a:lnTo>
                      <a:pt x="0" y="158"/>
                    </a:lnTo>
                    <a:lnTo>
                      <a:pt x="0" y="0"/>
                    </a:lnTo>
                    <a:lnTo>
                      <a:pt x="123" y="0"/>
                    </a:lnTo>
                    <a:lnTo>
                      <a:pt x="123"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8" name="Google Shape;678;p29"/>
              <p:cNvSpPr/>
              <p:nvPr/>
            </p:nvSpPr>
            <p:spPr>
              <a:xfrm>
                <a:off x="1927888" y="1344186"/>
                <a:ext cx="46745" cy="181138"/>
              </a:xfrm>
              <a:custGeom>
                <a:rect b="b" l="l" r="r" t="t"/>
                <a:pathLst>
                  <a:path extrusionOk="0" h="527" w="136">
                    <a:moveTo>
                      <a:pt x="136" y="527"/>
                    </a:moveTo>
                    <a:lnTo>
                      <a:pt x="0" y="527"/>
                    </a:lnTo>
                    <a:lnTo>
                      <a:pt x="0" y="0"/>
                    </a:lnTo>
                    <a:lnTo>
                      <a:pt x="136" y="0"/>
                    </a:lnTo>
                    <a:lnTo>
                      <a:pt x="136" y="52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9" name="Google Shape;679;p29"/>
              <p:cNvSpPr/>
              <p:nvPr/>
            </p:nvSpPr>
            <p:spPr>
              <a:xfrm>
                <a:off x="1927888" y="1532542"/>
                <a:ext cx="46745" cy="78711"/>
              </a:xfrm>
              <a:custGeom>
                <a:rect b="b" l="l" r="r" t="t"/>
                <a:pathLst>
                  <a:path extrusionOk="0" h="229" w="136">
                    <a:moveTo>
                      <a:pt x="136" y="229"/>
                    </a:moveTo>
                    <a:lnTo>
                      <a:pt x="0" y="229"/>
                    </a:lnTo>
                    <a:lnTo>
                      <a:pt x="0" y="0"/>
                    </a:lnTo>
                    <a:lnTo>
                      <a:pt x="136" y="0"/>
                    </a:lnTo>
                    <a:lnTo>
                      <a:pt x="136" y="229"/>
                    </a:lnTo>
                    <a:close/>
                  </a:path>
                </a:pathLst>
              </a:custGeom>
              <a:solidFill>
                <a:schemeClr val="accent6"/>
              </a:solidFill>
              <a:ln>
                <a:noFill/>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0" name="Google Shape;680;p29"/>
              <p:cNvSpPr/>
              <p:nvPr/>
            </p:nvSpPr>
            <p:spPr>
              <a:xfrm>
                <a:off x="1983913" y="1274068"/>
                <a:ext cx="41933" cy="54307"/>
              </a:xfrm>
              <a:custGeom>
                <a:rect b="b" l="l" r="r" t="t"/>
                <a:pathLst>
                  <a:path extrusionOk="0" h="158" w="122">
                    <a:moveTo>
                      <a:pt x="122" y="158"/>
                    </a:moveTo>
                    <a:lnTo>
                      <a:pt x="0" y="158"/>
                    </a:lnTo>
                    <a:lnTo>
                      <a:pt x="0" y="0"/>
                    </a:lnTo>
                    <a:lnTo>
                      <a:pt x="122" y="0"/>
                    </a:lnTo>
                    <a:lnTo>
                      <a:pt x="122"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1" name="Google Shape;681;p29"/>
              <p:cNvSpPr/>
              <p:nvPr/>
            </p:nvSpPr>
            <p:spPr>
              <a:xfrm>
                <a:off x="1983913" y="1343499"/>
                <a:ext cx="46745" cy="180794"/>
              </a:xfrm>
              <a:custGeom>
                <a:rect b="b" l="l" r="r" t="t"/>
                <a:pathLst>
                  <a:path extrusionOk="0" h="526" w="136">
                    <a:moveTo>
                      <a:pt x="136" y="526"/>
                    </a:moveTo>
                    <a:lnTo>
                      <a:pt x="0" y="526"/>
                    </a:lnTo>
                    <a:lnTo>
                      <a:pt x="0" y="0"/>
                    </a:lnTo>
                    <a:lnTo>
                      <a:pt x="136" y="0"/>
                    </a:lnTo>
                    <a:lnTo>
                      <a:pt x="136" y="52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2" name="Google Shape;682;p29"/>
              <p:cNvSpPr/>
              <p:nvPr/>
            </p:nvSpPr>
            <p:spPr>
              <a:xfrm>
                <a:off x="1983913" y="1531854"/>
                <a:ext cx="46745" cy="78367"/>
              </a:xfrm>
              <a:custGeom>
                <a:rect b="b" l="l" r="r" t="t"/>
                <a:pathLst>
                  <a:path extrusionOk="0" h="228" w="136">
                    <a:moveTo>
                      <a:pt x="136" y="228"/>
                    </a:moveTo>
                    <a:lnTo>
                      <a:pt x="0" y="228"/>
                    </a:lnTo>
                    <a:lnTo>
                      <a:pt x="0" y="0"/>
                    </a:lnTo>
                    <a:lnTo>
                      <a:pt x="136" y="0"/>
                    </a:lnTo>
                    <a:lnTo>
                      <a:pt x="136"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3" name="Google Shape;683;p29"/>
              <p:cNvSpPr/>
              <p:nvPr/>
            </p:nvSpPr>
            <p:spPr>
              <a:xfrm>
                <a:off x="1771154" y="1258945"/>
                <a:ext cx="129581" cy="373962"/>
              </a:xfrm>
              <a:custGeom>
                <a:rect b="b" l="l" r="r" t="t"/>
                <a:pathLst>
                  <a:path extrusionOk="0" h="1088" w="377">
                    <a:moveTo>
                      <a:pt x="377" y="0"/>
                    </a:moveTo>
                    <a:lnTo>
                      <a:pt x="377" y="0"/>
                    </a:lnTo>
                    <a:cubicBezTo>
                      <a:pt x="0" y="0"/>
                      <a:pt x="0" y="0"/>
                      <a:pt x="0" y="0"/>
                    </a:cubicBezTo>
                    <a:cubicBezTo>
                      <a:pt x="13" y="362"/>
                      <a:pt x="27" y="725"/>
                      <a:pt x="41" y="1088"/>
                    </a:cubicBezTo>
                    <a:cubicBezTo>
                      <a:pt x="148" y="1087"/>
                      <a:pt x="254" y="1086"/>
                      <a:pt x="361" y="1085"/>
                    </a:cubicBezTo>
                    <a:lnTo>
                      <a:pt x="377"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4" name="Google Shape;684;p29"/>
              <p:cNvSpPr/>
              <p:nvPr/>
            </p:nvSpPr>
            <p:spPr>
              <a:xfrm>
                <a:off x="1790745" y="1275443"/>
                <a:ext cx="107927" cy="338903"/>
              </a:xfrm>
              <a:custGeom>
                <a:rect b="b" l="l" r="r" t="t"/>
                <a:pathLst>
                  <a:path extrusionOk="0" h="986" w="314">
                    <a:moveTo>
                      <a:pt x="314" y="986"/>
                    </a:moveTo>
                    <a:lnTo>
                      <a:pt x="296" y="10"/>
                    </a:lnTo>
                    <a:lnTo>
                      <a:pt x="296" y="0"/>
                    </a:lnTo>
                    <a:lnTo>
                      <a:pt x="0" y="0"/>
                    </a:lnTo>
                    <a:lnTo>
                      <a:pt x="11" y="396"/>
                    </a:lnTo>
                    <a:lnTo>
                      <a:pt x="10" y="396"/>
                    </a:lnTo>
                    <a:lnTo>
                      <a:pt x="10" y="415"/>
                    </a:lnTo>
                    <a:lnTo>
                      <a:pt x="12" y="415"/>
                    </a:lnTo>
                    <a:lnTo>
                      <a:pt x="20" y="718"/>
                    </a:lnTo>
                    <a:lnTo>
                      <a:pt x="18" y="718"/>
                    </a:lnTo>
                    <a:lnTo>
                      <a:pt x="18" y="736"/>
                    </a:lnTo>
                    <a:lnTo>
                      <a:pt x="21" y="736"/>
                    </a:lnTo>
                    <a:lnTo>
                      <a:pt x="22" y="790"/>
                    </a:lnTo>
                    <a:lnTo>
                      <a:pt x="18" y="790"/>
                    </a:lnTo>
                    <a:lnTo>
                      <a:pt x="18" y="809"/>
                    </a:lnTo>
                    <a:lnTo>
                      <a:pt x="23" y="809"/>
                    </a:lnTo>
                    <a:lnTo>
                      <a:pt x="25" y="881"/>
                    </a:lnTo>
                    <a:lnTo>
                      <a:pt x="18" y="881"/>
                    </a:lnTo>
                    <a:lnTo>
                      <a:pt x="18" y="900"/>
                    </a:lnTo>
                    <a:lnTo>
                      <a:pt x="25" y="900"/>
                    </a:lnTo>
                    <a:lnTo>
                      <a:pt x="27" y="986"/>
                    </a:lnTo>
                    <a:lnTo>
                      <a:pt x="314" y="986"/>
                    </a:lnTo>
                    <a:moveTo>
                      <a:pt x="32" y="494"/>
                    </a:moveTo>
                    <a:lnTo>
                      <a:pt x="287" y="494"/>
                    </a:lnTo>
                    <a:lnTo>
                      <a:pt x="288" y="554"/>
                    </a:lnTo>
                    <a:lnTo>
                      <a:pt x="34" y="554"/>
                    </a:lnTo>
                    <a:lnTo>
                      <a:pt x="32" y="494"/>
                    </a:lnTo>
                    <a:moveTo>
                      <a:pt x="35" y="573"/>
                    </a:moveTo>
                    <a:lnTo>
                      <a:pt x="288" y="573"/>
                    </a:lnTo>
                    <a:lnTo>
                      <a:pt x="290" y="634"/>
                    </a:lnTo>
                    <a:lnTo>
                      <a:pt x="36" y="634"/>
                    </a:lnTo>
                    <a:lnTo>
                      <a:pt x="35" y="573"/>
                    </a:lnTo>
                    <a:moveTo>
                      <a:pt x="25" y="247"/>
                    </a:moveTo>
                    <a:lnTo>
                      <a:pt x="282" y="247"/>
                    </a:lnTo>
                    <a:lnTo>
                      <a:pt x="283" y="320"/>
                    </a:lnTo>
                    <a:lnTo>
                      <a:pt x="27" y="320"/>
                    </a:lnTo>
                    <a:lnTo>
                      <a:pt x="25" y="247"/>
                    </a:lnTo>
                    <a:moveTo>
                      <a:pt x="281" y="149"/>
                    </a:moveTo>
                    <a:lnTo>
                      <a:pt x="22" y="149"/>
                    </a:lnTo>
                    <a:lnTo>
                      <a:pt x="21" y="87"/>
                    </a:lnTo>
                    <a:lnTo>
                      <a:pt x="279" y="87"/>
                    </a:lnTo>
                    <a:lnTo>
                      <a:pt x="281" y="149"/>
                    </a:lnTo>
                    <a:moveTo>
                      <a:pt x="281" y="168"/>
                    </a:moveTo>
                    <a:lnTo>
                      <a:pt x="282" y="228"/>
                    </a:lnTo>
                    <a:lnTo>
                      <a:pt x="25" y="228"/>
                    </a:lnTo>
                    <a:lnTo>
                      <a:pt x="23" y="168"/>
                    </a:lnTo>
                    <a:lnTo>
                      <a:pt x="281" y="168"/>
                    </a:lnTo>
                    <a:moveTo>
                      <a:pt x="279" y="19"/>
                    </a:moveTo>
                    <a:lnTo>
                      <a:pt x="279" y="69"/>
                    </a:lnTo>
                    <a:lnTo>
                      <a:pt x="20" y="69"/>
                    </a:lnTo>
                    <a:lnTo>
                      <a:pt x="19" y="19"/>
                    </a:lnTo>
                    <a:lnTo>
                      <a:pt x="279" y="19"/>
                    </a:lnTo>
                    <a:moveTo>
                      <a:pt x="27" y="339"/>
                    </a:moveTo>
                    <a:lnTo>
                      <a:pt x="284" y="339"/>
                    </a:lnTo>
                    <a:lnTo>
                      <a:pt x="285" y="396"/>
                    </a:lnTo>
                    <a:lnTo>
                      <a:pt x="29" y="396"/>
                    </a:lnTo>
                    <a:lnTo>
                      <a:pt x="27" y="339"/>
                    </a:lnTo>
                    <a:moveTo>
                      <a:pt x="285" y="415"/>
                    </a:moveTo>
                    <a:lnTo>
                      <a:pt x="286" y="475"/>
                    </a:lnTo>
                    <a:lnTo>
                      <a:pt x="32" y="475"/>
                    </a:lnTo>
                    <a:lnTo>
                      <a:pt x="29" y="415"/>
                    </a:lnTo>
                    <a:lnTo>
                      <a:pt x="285" y="415"/>
                    </a:lnTo>
                    <a:moveTo>
                      <a:pt x="37" y="651"/>
                    </a:moveTo>
                    <a:lnTo>
                      <a:pt x="290" y="651"/>
                    </a:lnTo>
                    <a:lnTo>
                      <a:pt x="291" y="718"/>
                    </a:lnTo>
                    <a:lnTo>
                      <a:pt x="39" y="718"/>
                    </a:lnTo>
                    <a:lnTo>
                      <a:pt x="37" y="651"/>
                    </a:lnTo>
                    <a:moveTo>
                      <a:pt x="39" y="736"/>
                    </a:moveTo>
                    <a:lnTo>
                      <a:pt x="291" y="736"/>
                    </a:lnTo>
                    <a:lnTo>
                      <a:pt x="293" y="790"/>
                    </a:lnTo>
                    <a:lnTo>
                      <a:pt x="41" y="790"/>
                    </a:lnTo>
                    <a:lnTo>
                      <a:pt x="39" y="736"/>
                    </a:lnTo>
                    <a:moveTo>
                      <a:pt x="41" y="809"/>
                    </a:moveTo>
                    <a:lnTo>
                      <a:pt x="293" y="809"/>
                    </a:lnTo>
                    <a:lnTo>
                      <a:pt x="294" y="881"/>
                    </a:lnTo>
                    <a:lnTo>
                      <a:pt x="43" y="881"/>
                    </a:lnTo>
                    <a:lnTo>
                      <a:pt x="41" y="809"/>
                    </a:lnTo>
                    <a:moveTo>
                      <a:pt x="294" y="900"/>
                    </a:moveTo>
                    <a:lnTo>
                      <a:pt x="295" y="967"/>
                    </a:lnTo>
                    <a:lnTo>
                      <a:pt x="46" y="967"/>
                    </a:lnTo>
                    <a:lnTo>
                      <a:pt x="43" y="900"/>
                    </a:lnTo>
                    <a:lnTo>
                      <a:pt x="294" y="90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85" name="Google Shape;685;p29"/>
              <p:cNvSpPr/>
              <p:nvPr/>
            </p:nvSpPr>
            <p:spPr>
              <a:xfrm>
                <a:off x="2048188" y="1257914"/>
                <a:ext cx="129924" cy="373962"/>
              </a:xfrm>
              <a:custGeom>
                <a:rect b="b" l="l" r="r" t="t"/>
                <a:pathLst>
                  <a:path extrusionOk="0" h="1088" w="378">
                    <a:moveTo>
                      <a:pt x="0" y="0"/>
                    </a:moveTo>
                    <a:lnTo>
                      <a:pt x="0" y="0"/>
                    </a:lnTo>
                    <a:cubicBezTo>
                      <a:pt x="378" y="0"/>
                      <a:pt x="378" y="0"/>
                      <a:pt x="378" y="0"/>
                    </a:cubicBezTo>
                    <a:cubicBezTo>
                      <a:pt x="363" y="363"/>
                      <a:pt x="350" y="726"/>
                      <a:pt x="336" y="1088"/>
                    </a:cubicBezTo>
                    <a:cubicBezTo>
                      <a:pt x="229" y="1087"/>
                      <a:pt x="123" y="1086"/>
                      <a:pt x="17" y="1085"/>
                    </a:cubicBez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6" name="Google Shape;686;p29"/>
              <p:cNvSpPr/>
              <p:nvPr/>
            </p:nvSpPr>
            <p:spPr>
              <a:xfrm>
                <a:off x="2050250" y="1274756"/>
                <a:ext cx="108270" cy="338559"/>
              </a:xfrm>
              <a:custGeom>
                <a:rect b="b" l="l" r="r" t="t"/>
                <a:pathLst>
                  <a:path extrusionOk="0" h="985" w="315">
                    <a:moveTo>
                      <a:pt x="315" y="0"/>
                    </a:moveTo>
                    <a:lnTo>
                      <a:pt x="19" y="0"/>
                    </a:lnTo>
                    <a:lnTo>
                      <a:pt x="0" y="985"/>
                    </a:lnTo>
                    <a:lnTo>
                      <a:pt x="287" y="985"/>
                    </a:lnTo>
                    <a:lnTo>
                      <a:pt x="289" y="899"/>
                    </a:lnTo>
                    <a:lnTo>
                      <a:pt x="296" y="899"/>
                    </a:lnTo>
                    <a:lnTo>
                      <a:pt x="296" y="880"/>
                    </a:lnTo>
                    <a:lnTo>
                      <a:pt x="290" y="880"/>
                    </a:lnTo>
                    <a:lnTo>
                      <a:pt x="292" y="808"/>
                    </a:lnTo>
                    <a:lnTo>
                      <a:pt x="296" y="808"/>
                    </a:lnTo>
                    <a:lnTo>
                      <a:pt x="296" y="789"/>
                    </a:lnTo>
                    <a:lnTo>
                      <a:pt x="292" y="789"/>
                    </a:lnTo>
                    <a:lnTo>
                      <a:pt x="294" y="735"/>
                    </a:lnTo>
                    <a:lnTo>
                      <a:pt x="296" y="735"/>
                    </a:lnTo>
                    <a:lnTo>
                      <a:pt x="296" y="717"/>
                    </a:lnTo>
                    <a:lnTo>
                      <a:pt x="294" y="717"/>
                    </a:lnTo>
                    <a:lnTo>
                      <a:pt x="303" y="414"/>
                    </a:lnTo>
                    <a:lnTo>
                      <a:pt x="304" y="414"/>
                    </a:lnTo>
                    <a:lnTo>
                      <a:pt x="304" y="396"/>
                    </a:lnTo>
                    <a:lnTo>
                      <a:pt x="304" y="396"/>
                    </a:lnTo>
                    <a:lnTo>
                      <a:pt x="315" y="9"/>
                    </a:lnTo>
                    <a:lnTo>
                      <a:pt x="315" y="0"/>
                    </a:lnTo>
                    <a:moveTo>
                      <a:pt x="287" y="319"/>
                    </a:moveTo>
                    <a:lnTo>
                      <a:pt x="31" y="319"/>
                    </a:lnTo>
                    <a:lnTo>
                      <a:pt x="32" y="246"/>
                    </a:lnTo>
                    <a:lnTo>
                      <a:pt x="289" y="246"/>
                    </a:lnTo>
                    <a:lnTo>
                      <a:pt x="287" y="319"/>
                    </a:lnTo>
                    <a:moveTo>
                      <a:pt x="290" y="227"/>
                    </a:moveTo>
                    <a:lnTo>
                      <a:pt x="32" y="227"/>
                    </a:lnTo>
                    <a:lnTo>
                      <a:pt x="33" y="167"/>
                    </a:lnTo>
                    <a:lnTo>
                      <a:pt x="291" y="167"/>
                    </a:lnTo>
                    <a:lnTo>
                      <a:pt x="290" y="227"/>
                    </a:lnTo>
                    <a:moveTo>
                      <a:pt x="292" y="148"/>
                    </a:moveTo>
                    <a:lnTo>
                      <a:pt x="33" y="148"/>
                    </a:lnTo>
                    <a:lnTo>
                      <a:pt x="35" y="86"/>
                    </a:lnTo>
                    <a:lnTo>
                      <a:pt x="294" y="86"/>
                    </a:lnTo>
                    <a:lnTo>
                      <a:pt x="292" y="148"/>
                    </a:lnTo>
                    <a:moveTo>
                      <a:pt x="296" y="18"/>
                    </a:moveTo>
                    <a:lnTo>
                      <a:pt x="294" y="68"/>
                    </a:lnTo>
                    <a:lnTo>
                      <a:pt x="35" y="68"/>
                    </a:lnTo>
                    <a:lnTo>
                      <a:pt x="36" y="18"/>
                    </a:lnTo>
                    <a:lnTo>
                      <a:pt x="296" y="18"/>
                    </a:lnTo>
                    <a:moveTo>
                      <a:pt x="27" y="553"/>
                    </a:moveTo>
                    <a:lnTo>
                      <a:pt x="27" y="493"/>
                    </a:lnTo>
                    <a:lnTo>
                      <a:pt x="282" y="493"/>
                    </a:lnTo>
                    <a:lnTo>
                      <a:pt x="280" y="553"/>
                    </a:lnTo>
                    <a:lnTo>
                      <a:pt x="27" y="553"/>
                    </a:lnTo>
                    <a:moveTo>
                      <a:pt x="280" y="572"/>
                    </a:moveTo>
                    <a:lnTo>
                      <a:pt x="278" y="633"/>
                    </a:lnTo>
                    <a:lnTo>
                      <a:pt x="25" y="633"/>
                    </a:lnTo>
                    <a:lnTo>
                      <a:pt x="26" y="572"/>
                    </a:lnTo>
                    <a:lnTo>
                      <a:pt x="280" y="572"/>
                    </a:lnTo>
                    <a:moveTo>
                      <a:pt x="269" y="966"/>
                    </a:moveTo>
                    <a:lnTo>
                      <a:pt x="19" y="966"/>
                    </a:lnTo>
                    <a:lnTo>
                      <a:pt x="20" y="899"/>
                    </a:lnTo>
                    <a:lnTo>
                      <a:pt x="271" y="899"/>
                    </a:lnTo>
                    <a:lnTo>
                      <a:pt x="269" y="966"/>
                    </a:lnTo>
                    <a:moveTo>
                      <a:pt x="271" y="880"/>
                    </a:moveTo>
                    <a:lnTo>
                      <a:pt x="20" y="880"/>
                    </a:lnTo>
                    <a:lnTo>
                      <a:pt x="21" y="808"/>
                    </a:lnTo>
                    <a:lnTo>
                      <a:pt x="273" y="808"/>
                    </a:lnTo>
                    <a:lnTo>
                      <a:pt x="271" y="880"/>
                    </a:lnTo>
                    <a:moveTo>
                      <a:pt x="274" y="789"/>
                    </a:moveTo>
                    <a:lnTo>
                      <a:pt x="22" y="789"/>
                    </a:lnTo>
                    <a:lnTo>
                      <a:pt x="23" y="735"/>
                    </a:lnTo>
                    <a:lnTo>
                      <a:pt x="275" y="735"/>
                    </a:lnTo>
                    <a:lnTo>
                      <a:pt x="274" y="789"/>
                    </a:lnTo>
                    <a:moveTo>
                      <a:pt x="24" y="717"/>
                    </a:moveTo>
                    <a:lnTo>
                      <a:pt x="24" y="650"/>
                    </a:lnTo>
                    <a:lnTo>
                      <a:pt x="277" y="650"/>
                    </a:lnTo>
                    <a:lnTo>
                      <a:pt x="276" y="717"/>
                    </a:lnTo>
                    <a:lnTo>
                      <a:pt x="24" y="717"/>
                    </a:lnTo>
                    <a:moveTo>
                      <a:pt x="283" y="474"/>
                    </a:moveTo>
                    <a:lnTo>
                      <a:pt x="28" y="474"/>
                    </a:lnTo>
                    <a:lnTo>
                      <a:pt x="30" y="414"/>
                    </a:lnTo>
                    <a:lnTo>
                      <a:pt x="285" y="414"/>
                    </a:lnTo>
                    <a:lnTo>
                      <a:pt x="283" y="474"/>
                    </a:lnTo>
                    <a:moveTo>
                      <a:pt x="30" y="396"/>
                    </a:moveTo>
                    <a:lnTo>
                      <a:pt x="30" y="338"/>
                    </a:lnTo>
                    <a:lnTo>
                      <a:pt x="287" y="338"/>
                    </a:lnTo>
                    <a:lnTo>
                      <a:pt x="285" y="396"/>
                    </a:lnTo>
                    <a:lnTo>
                      <a:pt x="30" y="39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87" name="Google Shape;687;p29"/>
              <p:cNvSpPr/>
              <p:nvPr/>
            </p:nvSpPr>
            <p:spPr>
              <a:xfrm>
                <a:off x="2777551" y="1275443"/>
                <a:ext cx="147454" cy="379805"/>
              </a:xfrm>
              <a:custGeom>
                <a:rect b="b" l="l" r="r" t="t"/>
                <a:pathLst>
                  <a:path extrusionOk="0" h="1105" w="429">
                    <a:moveTo>
                      <a:pt x="429" y="1105"/>
                    </a:moveTo>
                    <a:lnTo>
                      <a:pt x="0" y="1105"/>
                    </a:lnTo>
                    <a:lnTo>
                      <a:pt x="0" y="0"/>
                    </a:lnTo>
                    <a:lnTo>
                      <a:pt x="429" y="0"/>
                    </a:lnTo>
                    <a:lnTo>
                      <a:pt x="429" y="1105"/>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8" name="Google Shape;688;p29"/>
              <p:cNvSpPr/>
              <p:nvPr/>
            </p:nvSpPr>
            <p:spPr>
              <a:xfrm>
                <a:off x="2805048" y="1298472"/>
                <a:ext cx="41933" cy="54307"/>
              </a:xfrm>
              <a:custGeom>
                <a:rect b="b" l="l" r="r" t="t"/>
                <a:pathLst>
                  <a:path extrusionOk="0" h="158" w="122">
                    <a:moveTo>
                      <a:pt x="122" y="158"/>
                    </a:moveTo>
                    <a:lnTo>
                      <a:pt x="0" y="158"/>
                    </a:lnTo>
                    <a:lnTo>
                      <a:pt x="0" y="0"/>
                    </a:lnTo>
                    <a:lnTo>
                      <a:pt x="122" y="0"/>
                    </a:lnTo>
                    <a:lnTo>
                      <a:pt x="122" y="158"/>
                    </a:lnTo>
                    <a:close/>
                  </a:path>
                </a:pathLst>
              </a:custGeom>
              <a:solidFill>
                <a:schemeClr val="accent6"/>
              </a:solidFill>
              <a:ln>
                <a:noFill/>
              </a:ln>
            </p:spPr>
            <p:txBody>
              <a:bodyPr anchorCtr="1" anchor="ctr" bIns="11875" lIns="90000" spcFirstLastPara="1" rIns="90000" wrap="square" tIns="11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9" name="Google Shape;689;p29"/>
              <p:cNvSpPr/>
              <p:nvPr/>
            </p:nvSpPr>
            <p:spPr>
              <a:xfrm>
                <a:off x="2805048" y="1367559"/>
                <a:ext cx="46402" cy="181138"/>
              </a:xfrm>
              <a:custGeom>
                <a:rect b="b" l="l" r="r" t="t"/>
                <a:pathLst>
                  <a:path extrusionOk="0" h="527" w="135">
                    <a:moveTo>
                      <a:pt x="135" y="527"/>
                    </a:moveTo>
                    <a:lnTo>
                      <a:pt x="0" y="527"/>
                    </a:lnTo>
                    <a:lnTo>
                      <a:pt x="0" y="0"/>
                    </a:lnTo>
                    <a:lnTo>
                      <a:pt x="135" y="0"/>
                    </a:lnTo>
                    <a:lnTo>
                      <a:pt x="135" y="52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0" name="Google Shape;690;p29"/>
              <p:cNvSpPr/>
              <p:nvPr/>
            </p:nvSpPr>
            <p:spPr>
              <a:xfrm>
                <a:off x="2805048" y="1556258"/>
                <a:ext cx="46402" cy="78367"/>
              </a:xfrm>
              <a:custGeom>
                <a:rect b="b" l="l" r="r" t="t"/>
                <a:pathLst>
                  <a:path extrusionOk="0" h="228" w="135">
                    <a:moveTo>
                      <a:pt x="135" y="228"/>
                    </a:moveTo>
                    <a:lnTo>
                      <a:pt x="0" y="228"/>
                    </a:lnTo>
                    <a:lnTo>
                      <a:pt x="0" y="0"/>
                    </a:lnTo>
                    <a:lnTo>
                      <a:pt x="135" y="0"/>
                    </a:lnTo>
                    <a:lnTo>
                      <a:pt x="135"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1" name="Google Shape;691;p29"/>
              <p:cNvSpPr/>
              <p:nvPr/>
            </p:nvSpPr>
            <p:spPr>
              <a:xfrm>
                <a:off x="2861074" y="1297441"/>
                <a:ext cx="41933" cy="54651"/>
              </a:xfrm>
              <a:custGeom>
                <a:rect b="b" l="l" r="r" t="t"/>
                <a:pathLst>
                  <a:path extrusionOk="0" h="159" w="122">
                    <a:moveTo>
                      <a:pt x="122" y="159"/>
                    </a:moveTo>
                    <a:lnTo>
                      <a:pt x="0" y="159"/>
                    </a:lnTo>
                    <a:lnTo>
                      <a:pt x="0" y="0"/>
                    </a:lnTo>
                    <a:lnTo>
                      <a:pt x="122" y="0"/>
                    </a:lnTo>
                    <a:lnTo>
                      <a:pt x="122" y="159"/>
                    </a:lnTo>
                    <a:close/>
                  </a:path>
                </a:pathLst>
              </a:custGeom>
              <a:solidFill>
                <a:schemeClr val="accent6"/>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2" name="Google Shape;692;p29"/>
              <p:cNvSpPr/>
              <p:nvPr/>
            </p:nvSpPr>
            <p:spPr>
              <a:xfrm>
                <a:off x="2861074" y="1366871"/>
                <a:ext cx="46058" cy="180794"/>
              </a:xfrm>
              <a:custGeom>
                <a:rect b="b" l="l" r="r" t="t"/>
                <a:pathLst>
                  <a:path extrusionOk="0" h="526" w="134">
                    <a:moveTo>
                      <a:pt x="134" y="526"/>
                    </a:moveTo>
                    <a:lnTo>
                      <a:pt x="0" y="526"/>
                    </a:lnTo>
                    <a:lnTo>
                      <a:pt x="0" y="0"/>
                    </a:lnTo>
                    <a:lnTo>
                      <a:pt x="134" y="0"/>
                    </a:lnTo>
                    <a:lnTo>
                      <a:pt x="134" y="52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3" name="Google Shape;693;p29"/>
              <p:cNvSpPr/>
              <p:nvPr/>
            </p:nvSpPr>
            <p:spPr>
              <a:xfrm>
                <a:off x="2861074" y="1555227"/>
                <a:ext cx="46058" cy="78367"/>
              </a:xfrm>
              <a:custGeom>
                <a:rect b="b" l="l" r="r" t="t"/>
                <a:pathLst>
                  <a:path extrusionOk="0" h="228" w="134">
                    <a:moveTo>
                      <a:pt x="134" y="228"/>
                    </a:moveTo>
                    <a:lnTo>
                      <a:pt x="0" y="228"/>
                    </a:lnTo>
                    <a:lnTo>
                      <a:pt x="0" y="0"/>
                    </a:lnTo>
                    <a:lnTo>
                      <a:pt x="134" y="0"/>
                    </a:lnTo>
                    <a:lnTo>
                      <a:pt x="134" y="228"/>
                    </a:lnTo>
                    <a:close/>
                  </a:path>
                </a:pathLst>
              </a:custGeom>
              <a:solidFill>
                <a:schemeClr val="accent6"/>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4" name="Google Shape;694;p29"/>
              <p:cNvSpPr/>
              <p:nvPr/>
            </p:nvSpPr>
            <p:spPr>
              <a:xfrm>
                <a:off x="2647971" y="1282317"/>
                <a:ext cx="129581" cy="373962"/>
              </a:xfrm>
              <a:custGeom>
                <a:rect b="b" l="l" r="r" t="t"/>
                <a:pathLst>
                  <a:path extrusionOk="0" h="1088" w="377">
                    <a:moveTo>
                      <a:pt x="377" y="0"/>
                    </a:moveTo>
                    <a:lnTo>
                      <a:pt x="377" y="0"/>
                    </a:lnTo>
                    <a:cubicBezTo>
                      <a:pt x="0" y="0"/>
                      <a:pt x="0" y="0"/>
                      <a:pt x="0" y="0"/>
                    </a:cubicBezTo>
                    <a:cubicBezTo>
                      <a:pt x="14" y="362"/>
                      <a:pt x="28" y="726"/>
                      <a:pt x="42" y="1088"/>
                    </a:cubicBezTo>
                    <a:cubicBezTo>
                      <a:pt x="148" y="1087"/>
                      <a:pt x="254" y="1086"/>
                      <a:pt x="361" y="1085"/>
                    </a:cubicBezTo>
                    <a:lnTo>
                      <a:pt x="377"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5" name="Google Shape;695;p29"/>
              <p:cNvSpPr/>
              <p:nvPr/>
            </p:nvSpPr>
            <p:spPr>
              <a:xfrm>
                <a:off x="2667562" y="1299159"/>
                <a:ext cx="107927" cy="338559"/>
              </a:xfrm>
              <a:custGeom>
                <a:rect b="b" l="l" r="r" t="t"/>
                <a:pathLst>
                  <a:path extrusionOk="0" h="985" w="314">
                    <a:moveTo>
                      <a:pt x="314" y="985"/>
                    </a:moveTo>
                    <a:lnTo>
                      <a:pt x="297" y="9"/>
                    </a:lnTo>
                    <a:lnTo>
                      <a:pt x="297" y="0"/>
                    </a:lnTo>
                    <a:lnTo>
                      <a:pt x="0" y="0"/>
                    </a:lnTo>
                    <a:lnTo>
                      <a:pt x="11" y="396"/>
                    </a:lnTo>
                    <a:lnTo>
                      <a:pt x="10" y="396"/>
                    </a:lnTo>
                    <a:lnTo>
                      <a:pt x="10" y="414"/>
                    </a:lnTo>
                    <a:lnTo>
                      <a:pt x="12" y="414"/>
                    </a:lnTo>
                    <a:lnTo>
                      <a:pt x="20" y="718"/>
                    </a:lnTo>
                    <a:lnTo>
                      <a:pt x="18" y="718"/>
                    </a:lnTo>
                    <a:lnTo>
                      <a:pt x="18" y="735"/>
                    </a:lnTo>
                    <a:lnTo>
                      <a:pt x="21" y="735"/>
                    </a:lnTo>
                    <a:lnTo>
                      <a:pt x="22" y="789"/>
                    </a:lnTo>
                    <a:lnTo>
                      <a:pt x="18" y="789"/>
                    </a:lnTo>
                    <a:lnTo>
                      <a:pt x="18" y="808"/>
                    </a:lnTo>
                    <a:lnTo>
                      <a:pt x="23" y="808"/>
                    </a:lnTo>
                    <a:lnTo>
                      <a:pt x="25" y="880"/>
                    </a:lnTo>
                    <a:lnTo>
                      <a:pt x="18" y="880"/>
                    </a:lnTo>
                    <a:lnTo>
                      <a:pt x="18" y="899"/>
                    </a:lnTo>
                    <a:lnTo>
                      <a:pt x="26" y="899"/>
                    </a:lnTo>
                    <a:lnTo>
                      <a:pt x="28" y="985"/>
                    </a:lnTo>
                    <a:lnTo>
                      <a:pt x="314" y="985"/>
                    </a:lnTo>
                    <a:moveTo>
                      <a:pt x="32" y="493"/>
                    </a:moveTo>
                    <a:lnTo>
                      <a:pt x="287" y="493"/>
                    </a:lnTo>
                    <a:lnTo>
                      <a:pt x="288" y="553"/>
                    </a:lnTo>
                    <a:lnTo>
                      <a:pt x="34" y="553"/>
                    </a:lnTo>
                    <a:lnTo>
                      <a:pt x="32" y="493"/>
                    </a:lnTo>
                    <a:moveTo>
                      <a:pt x="35" y="572"/>
                    </a:moveTo>
                    <a:lnTo>
                      <a:pt x="288" y="572"/>
                    </a:lnTo>
                    <a:lnTo>
                      <a:pt x="290" y="633"/>
                    </a:lnTo>
                    <a:lnTo>
                      <a:pt x="36" y="633"/>
                    </a:lnTo>
                    <a:lnTo>
                      <a:pt x="35" y="572"/>
                    </a:lnTo>
                    <a:moveTo>
                      <a:pt x="26" y="246"/>
                    </a:moveTo>
                    <a:lnTo>
                      <a:pt x="282" y="246"/>
                    </a:lnTo>
                    <a:lnTo>
                      <a:pt x="284" y="319"/>
                    </a:lnTo>
                    <a:lnTo>
                      <a:pt x="28" y="319"/>
                    </a:lnTo>
                    <a:lnTo>
                      <a:pt x="26" y="246"/>
                    </a:lnTo>
                    <a:moveTo>
                      <a:pt x="281" y="148"/>
                    </a:moveTo>
                    <a:lnTo>
                      <a:pt x="22" y="148"/>
                    </a:lnTo>
                    <a:lnTo>
                      <a:pt x="21" y="86"/>
                    </a:lnTo>
                    <a:lnTo>
                      <a:pt x="280" y="86"/>
                    </a:lnTo>
                    <a:lnTo>
                      <a:pt x="281" y="148"/>
                    </a:lnTo>
                    <a:moveTo>
                      <a:pt x="282" y="167"/>
                    </a:moveTo>
                    <a:lnTo>
                      <a:pt x="282" y="227"/>
                    </a:lnTo>
                    <a:lnTo>
                      <a:pt x="25" y="227"/>
                    </a:lnTo>
                    <a:lnTo>
                      <a:pt x="23" y="167"/>
                    </a:lnTo>
                    <a:lnTo>
                      <a:pt x="282" y="167"/>
                    </a:lnTo>
                    <a:moveTo>
                      <a:pt x="279" y="18"/>
                    </a:moveTo>
                    <a:lnTo>
                      <a:pt x="279" y="68"/>
                    </a:lnTo>
                    <a:lnTo>
                      <a:pt x="20" y="68"/>
                    </a:lnTo>
                    <a:lnTo>
                      <a:pt x="18" y="18"/>
                    </a:lnTo>
                    <a:lnTo>
                      <a:pt x="279" y="18"/>
                    </a:lnTo>
                    <a:moveTo>
                      <a:pt x="28" y="338"/>
                    </a:moveTo>
                    <a:lnTo>
                      <a:pt x="284" y="338"/>
                    </a:lnTo>
                    <a:lnTo>
                      <a:pt x="285" y="396"/>
                    </a:lnTo>
                    <a:lnTo>
                      <a:pt x="29" y="396"/>
                    </a:lnTo>
                    <a:lnTo>
                      <a:pt x="28" y="338"/>
                    </a:lnTo>
                    <a:moveTo>
                      <a:pt x="285" y="414"/>
                    </a:moveTo>
                    <a:lnTo>
                      <a:pt x="287" y="474"/>
                    </a:lnTo>
                    <a:lnTo>
                      <a:pt x="32" y="474"/>
                    </a:lnTo>
                    <a:lnTo>
                      <a:pt x="29" y="414"/>
                    </a:lnTo>
                    <a:lnTo>
                      <a:pt x="285" y="414"/>
                    </a:lnTo>
                    <a:moveTo>
                      <a:pt x="37" y="651"/>
                    </a:moveTo>
                    <a:lnTo>
                      <a:pt x="290" y="651"/>
                    </a:lnTo>
                    <a:lnTo>
                      <a:pt x="291" y="718"/>
                    </a:lnTo>
                    <a:lnTo>
                      <a:pt x="39" y="718"/>
                    </a:lnTo>
                    <a:lnTo>
                      <a:pt x="37" y="651"/>
                    </a:lnTo>
                    <a:moveTo>
                      <a:pt x="40" y="735"/>
                    </a:moveTo>
                    <a:lnTo>
                      <a:pt x="291" y="735"/>
                    </a:lnTo>
                    <a:lnTo>
                      <a:pt x="293" y="789"/>
                    </a:lnTo>
                    <a:lnTo>
                      <a:pt x="41" y="789"/>
                    </a:lnTo>
                    <a:lnTo>
                      <a:pt x="40" y="735"/>
                    </a:lnTo>
                    <a:moveTo>
                      <a:pt x="42" y="808"/>
                    </a:moveTo>
                    <a:lnTo>
                      <a:pt x="293" y="808"/>
                    </a:lnTo>
                    <a:lnTo>
                      <a:pt x="294" y="880"/>
                    </a:lnTo>
                    <a:lnTo>
                      <a:pt x="43" y="880"/>
                    </a:lnTo>
                    <a:lnTo>
                      <a:pt x="42" y="808"/>
                    </a:lnTo>
                    <a:moveTo>
                      <a:pt x="295" y="899"/>
                    </a:moveTo>
                    <a:lnTo>
                      <a:pt x="295" y="966"/>
                    </a:lnTo>
                    <a:lnTo>
                      <a:pt x="45" y="966"/>
                    </a:lnTo>
                    <a:lnTo>
                      <a:pt x="43" y="899"/>
                    </a:lnTo>
                    <a:lnTo>
                      <a:pt x="295" y="899"/>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96" name="Google Shape;696;p29"/>
              <p:cNvSpPr/>
              <p:nvPr/>
            </p:nvSpPr>
            <p:spPr>
              <a:xfrm>
                <a:off x="2925005" y="1281286"/>
                <a:ext cx="129581" cy="373962"/>
              </a:xfrm>
              <a:custGeom>
                <a:rect b="b" l="l" r="r" t="t"/>
                <a:pathLst>
                  <a:path extrusionOk="0" h="1088" w="377">
                    <a:moveTo>
                      <a:pt x="0" y="0"/>
                    </a:moveTo>
                    <a:lnTo>
                      <a:pt x="0" y="0"/>
                    </a:lnTo>
                    <a:cubicBezTo>
                      <a:pt x="377" y="0"/>
                      <a:pt x="377" y="0"/>
                      <a:pt x="377" y="0"/>
                    </a:cubicBezTo>
                    <a:cubicBezTo>
                      <a:pt x="364" y="363"/>
                      <a:pt x="350" y="726"/>
                      <a:pt x="337" y="1088"/>
                    </a:cubicBezTo>
                    <a:cubicBezTo>
                      <a:pt x="230" y="1088"/>
                      <a:pt x="123" y="1086"/>
                      <a:pt x="16" y="1085"/>
                    </a:cubicBez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7" name="Google Shape;697;p29"/>
              <p:cNvSpPr/>
              <p:nvPr/>
            </p:nvSpPr>
            <p:spPr>
              <a:xfrm>
                <a:off x="2927067" y="1298128"/>
                <a:ext cx="108270" cy="338559"/>
              </a:xfrm>
              <a:custGeom>
                <a:rect b="b" l="l" r="r" t="t"/>
                <a:pathLst>
                  <a:path extrusionOk="0" h="985" w="315">
                    <a:moveTo>
                      <a:pt x="315" y="0"/>
                    </a:moveTo>
                    <a:lnTo>
                      <a:pt x="18" y="0"/>
                    </a:lnTo>
                    <a:lnTo>
                      <a:pt x="0" y="985"/>
                    </a:lnTo>
                    <a:lnTo>
                      <a:pt x="287" y="985"/>
                    </a:lnTo>
                    <a:lnTo>
                      <a:pt x="289" y="899"/>
                    </a:lnTo>
                    <a:lnTo>
                      <a:pt x="296" y="899"/>
                    </a:lnTo>
                    <a:lnTo>
                      <a:pt x="296" y="880"/>
                    </a:lnTo>
                    <a:lnTo>
                      <a:pt x="290" y="880"/>
                    </a:lnTo>
                    <a:lnTo>
                      <a:pt x="292" y="808"/>
                    </a:lnTo>
                    <a:lnTo>
                      <a:pt x="296" y="808"/>
                    </a:lnTo>
                    <a:lnTo>
                      <a:pt x="296" y="789"/>
                    </a:lnTo>
                    <a:lnTo>
                      <a:pt x="293" y="789"/>
                    </a:lnTo>
                    <a:lnTo>
                      <a:pt x="294" y="736"/>
                    </a:lnTo>
                    <a:lnTo>
                      <a:pt x="296" y="736"/>
                    </a:lnTo>
                    <a:lnTo>
                      <a:pt x="296" y="718"/>
                    </a:lnTo>
                    <a:lnTo>
                      <a:pt x="295" y="718"/>
                    </a:lnTo>
                    <a:lnTo>
                      <a:pt x="303" y="414"/>
                    </a:lnTo>
                    <a:lnTo>
                      <a:pt x="304" y="414"/>
                    </a:lnTo>
                    <a:lnTo>
                      <a:pt x="304" y="396"/>
                    </a:lnTo>
                    <a:lnTo>
                      <a:pt x="304" y="396"/>
                    </a:lnTo>
                    <a:lnTo>
                      <a:pt x="315" y="9"/>
                    </a:lnTo>
                    <a:lnTo>
                      <a:pt x="315" y="0"/>
                    </a:lnTo>
                    <a:moveTo>
                      <a:pt x="287" y="319"/>
                    </a:moveTo>
                    <a:lnTo>
                      <a:pt x="31" y="319"/>
                    </a:lnTo>
                    <a:lnTo>
                      <a:pt x="32" y="246"/>
                    </a:lnTo>
                    <a:lnTo>
                      <a:pt x="289" y="246"/>
                    </a:lnTo>
                    <a:lnTo>
                      <a:pt x="287" y="319"/>
                    </a:lnTo>
                    <a:moveTo>
                      <a:pt x="290" y="228"/>
                    </a:moveTo>
                    <a:lnTo>
                      <a:pt x="33" y="228"/>
                    </a:lnTo>
                    <a:lnTo>
                      <a:pt x="34" y="167"/>
                    </a:lnTo>
                    <a:lnTo>
                      <a:pt x="292" y="167"/>
                    </a:lnTo>
                    <a:lnTo>
                      <a:pt x="290" y="228"/>
                    </a:lnTo>
                    <a:moveTo>
                      <a:pt x="292" y="148"/>
                    </a:moveTo>
                    <a:lnTo>
                      <a:pt x="35" y="148"/>
                    </a:lnTo>
                    <a:lnTo>
                      <a:pt x="35" y="87"/>
                    </a:lnTo>
                    <a:lnTo>
                      <a:pt x="294" y="87"/>
                    </a:lnTo>
                    <a:lnTo>
                      <a:pt x="292" y="148"/>
                    </a:lnTo>
                    <a:moveTo>
                      <a:pt x="296" y="18"/>
                    </a:moveTo>
                    <a:lnTo>
                      <a:pt x="295" y="68"/>
                    </a:lnTo>
                    <a:lnTo>
                      <a:pt x="35" y="68"/>
                    </a:lnTo>
                    <a:lnTo>
                      <a:pt x="36" y="18"/>
                    </a:lnTo>
                    <a:lnTo>
                      <a:pt x="296" y="18"/>
                    </a:lnTo>
                    <a:moveTo>
                      <a:pt x="26" y="554"/>
                    </a:moveTo>
                    <a:lnTo>
                      <a:pt x="28" y="493"/>
                    </a:lnTo>
                    <a:lnTo>
                      <a:pt x="282" y="493"/>
                    </a:lnTo>
                    <a:lnTo>
                      <a:pt x="281" y="554"/>
                    </a:lnTo>
                    <a:lnTo>
                      <a:pt x="26" y="554"/>
                    </a:lnTo>
                    <a:moveTo>
                      <a:pt x="280" y="572"/>
                    </a:moveTo>
                    <a:lnTo>
                      <a:pt x="278" y="633"/>
                    </a:lnTo>
                    <a:lnTo>
                      <a:pt x="25" y="633"/>
                    </a:lnTo>
                    <a:lnTo>
                      <a:pt x="26" y="572"/>
                    </a:lnTo>
                    <a:lnTo>
                      <a:pt x="280" y="572"/>
                    </a:lnTo>
                    <a:moveTo>
                      <a:pt x="269" y="966"/>
                    </a:moveTo>
                    <a:lnTo>
                      <a:pt x="19" y="966"/>
                    </a:lnTo>
                    <a:lnTo>
                      <a:pt x="21" y="899"/>
                    </a:lnTo>
                    <a:lnTo>
                      <a:pt x="271" y="899"/>
                    </a:lnTo>
                    <a:lnTo>
                      <a:pt x="269" y="966"/>
                    </a:lnTo>
                    <a:moveTo>
                      <a:pt x="271" y="880"/>
                    </a:moveTo>
                    <a:lnTo>
                      <a:pt x="21" y="880"/>
                    </a:lnTo>
                    <a:lnTo>
                      <a:pt x="22" y="808"/>
                    </a:lnTo>
                    <a:lnTo>
                      <a:pt x="274" y="808"/>
                    </a:lnTo>
                    <a:lnTo>
                      <a:pt x="271" y="880"/>
                    </a:lnTo>
                    <a:moveTo>
                      <a:pt x="274" y="789"/>
                    </a:moveTo>
                    <a:lnTo>
                      <a:pt x="22" y="789"/>
                    </a:lnTo>
                    <a:lnTo>
                      <a:pt x="23" y="736"/>
                    </a:lnTo>
                    <a:lnTo>
                      <a:pt x="275" y="736"/>
                    </a:lnTo>
                    <a:lnTo>
                      <a:pt x="274" y="789"/>
                    </a:lnTo>
                    <a:moveTo>
                      <a:pt x="24" y="718"/>
                    </a:moveTo>
                    <a:lnTo>
                      <a:pt x="25" y="652"/>
                    </a:lnTo>
                    <a:lnTo>
                      <a:pt x="278" y="652"/>
                    </a:lnTo>
                    <a:lnTo>
                      <a:pt x="276" y="718"/>
                    </a:lnTo>
                    <a:lnTo>
                      <a:pt x="24" y="718"/>
                    </a:lnTo>
                    <a:moveTo>
                      <a:pt x="283" y="474"/>
                    </a:moveTo>
                    <a:lnTo>
                      <a:pt x="28" y="474"/>
                    </a:lnTo>
                    <a:lnTo>
                      <a:pt x="29" y="414"/>
                    </a:lnTo>
                    <a:lnTo>
                      <a:pt x="285" y="414"/>
                    </a:lnTo>
                    <a:lnTo>
                      <a:pt x="283" y="474"/>
                    </a:lnTo>
                    <a:moveTo>
                      <a:pt x="29" y="396"/>
                    </a:moveTo>
                    <a:lnTo>
                      <a:pt x="31" y="338"/>
                    </a:lnTo>
                    <a:lnTo>
                      <a:pt x="287" y="338"/>
                    </a:lnTo>
                    <a:lnTo>
                      <a:pt x="285" y="396"/>
                    </a:lnTo>
                    <a:lnTo>
                      <a:pt x="29" y="39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98" name="Google Shape;698;p29"/>
              <p:cNvSpPr/>
              <p:nvPr/>
            </p:nvSpPr>
            <p:spPr>
              <a:xfrm>
                <a:off x="3330589" y="1441801"/>
                <a:ext cx="258474" cy="54651"/>
              </a:xfrm>
              <a:custGeom>
                <a:rect b="b" l="l" r="r" t="t"/>
                <a:pathLst>
                  <a:path extrusionOk="0" h="159" w="752">
                    <a:moveTo>
                      <a:pt x="0" y="0"/>
                    </a:moveTo>
                    <a:lnTo>
                      <a:pt x="0" y="159"/>
                    </a:lnTo>
                    <a:lnTo>
                      <a:pt x="752" y="159"/>
                    </a:lnTo>
                    <a:lnTo>
                      <a:pt x="752" y="0"/>
                    </a:lnTo>
                    <a:lnTo>
                      <a:pt x="0" y="0"/>
                    </a:lnTo>
                    <a:close/>
                  </a:path>
                </a:pathLst>
              </a:custGeom>
              <a:solidFill>
                <a:schemeClr val="accent2"/>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29"/>
              <p:cNvSpPr/>
              <p:nvPr/>
            </p:nvSpPr>
            <p:spPr>
              <a:xfrm>
                <a:off x="3149960" y="1302253"/>
                <a:ext cx="190762" cy="54994"/>
              </a:xfrm>
              <a:custGeom>
                <a:rect b="b" l="l" r="r" t="t"/>
                <a:pathLst>
                  <a:path extrusionOk="0" h="160" w="555">
                    <a:moveTo>
                      <a:pt x="0" y="160"/>
                    </a:moveTo>
                    <a:lnTo>
                      <a:pt x="555" y="160"/>
                    </a:lnTo>
                    <a:lnTo>
                      <a:pt x="555" y="0"/>
                    </a:lnTo>
                    <a:lnTo>
                      <a:pt x="0" y="0"/>
                    </a:lnTo>
                    <a:lnTo>
                      <a:pt x="0" y="160"/>
                    </a:lnTo>
                    <a:close/>
                  </a:path>
                </a:pathLst>
              </a:custGeom>
              <a:solidFill>
                <a:schemeClr val="accen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29"/>
              <p:cNvSpPr/>
              <p:nvPr/>
            </p:nvSpPr>
            <p:spPr>
              <a:xfrm>
                <a:off x="3520663" y="1072651"/>
                <a:ext cx="129237" cy="54994"/>
              </a:xfrm>
              <a:custGeom>
                <a:rect b="b" l="l" r="r" t="t"/>
                <a:pathLst>
                  <a:path extrusionOk="0" h="160" w="376">
                    <a:moveTo>
                      <a:pt x="0" y="0"/>
                    </a:moveTo>
                    <a:lnTo>
                      <a:pt x="0" y="160"/>
                    </a:lnTo>
                    <a:lnTo>
                      <a:pt x="369" y="160"/>
                    </a:lnTo>
                    <a:lnTo>
                      <a:pt x="376" y="0"/>
                    </a:lnTo>
                    <a:lnTo>
                      <a:pt x="0" y="0"/>
                    </a:lnTo>
                    <a:close/>
                  </a:path>
                </a:pathLst>
              </a:custGeom>
              <a:solidFill>
                <a:schemeClr val="accent2"/>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29"/>
              <p:cNvSpPr/>
              <p:nvPr/>
            </p:nvSpPr>
            <p:spPr>
              <a:xfrm>
                <a:off x="3390739" y="1745645"/>
                <a:ext cx="153297" cy="54994"/>
              </a:xfrm>
              <a:custGeom>
                <a:rect b="b" l="l" r="r" t="t"/>
                <a:pathLst>
                  <a:path extrusionOk="0" h="160" w="446">
                    <a:moveTo>
                      <a:pt x="0" y="160"/>
                    </a:moveTo>
                    <a:lnTo>
                      <a:pt x="446" y="160"/>
                    </a:lnTo>
                    <a:lnTo>
                      <a:pt x="446" y="0"/>
                    </a:lnTo>
                    <a:lnTo>
                      <a:pt x="0" y="0"/>
                    </a:lnTo>
                    <a:lnTo>
                      <a:pt x="0" y="160"/>
                    </a:lnTo>
                    <a:close/>
                  </a:path>
                </a:pathLst>
              </a:custGeom>
              <a:solidFill>
                <a:schemeClr val="accen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2" name="Google Shape;702;p29"/>
              <p:cNvSpPr/>
              <p:nvPr/>
            </p:nvSpPr>
            <p:spPr>
              <a:xfrm>
                <a:off x="3362210" y="890139"/>
                <a:ext cx="153297" cy="54651"/>
              </a:xfrm>
              <a:custGeom>
                <a:rect b="b" l="l" r="r" t="t"/>
                <a:pathLst>
                  <a:path extrusionOk="0" h="159" w="446">
                    <a:moveTo>
                      <a:pt x="446" y="0"/>
                    </a:moveTo>
                    <a:lnTo>
                      <a:pt x="0" y="0"/>
                    </a:lnTo>
                    <a:lnTo>
                      <a:pt x="0" y="159"/>
                    </a:lnTo>
                    <a:lnTo>
                      <a:pt x="446" y="159"/>
                    </a:lnTo>
                    <a:lnTo>
                      <a:pt x="446" y="0"/>
                    </a:lnTo>
                    <a:close/>
                  </a:path>
                </a:pathLst>
              </a:custGeom>
              <a:solidFill>
                <a:schemeClr val="accent1"/>
              </a:solidFill>
              <a:ln>
                <a:noFill/>
              </a:ln>
            </p:spPr>
            <p:txBody>
              <a:bodyPr anchorCtr="1" anchor="ctr" bIns="12225" lIns="90000" spcFirstLastPara="1" rIns="90000" wrap="square" tIns="12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03" name="Google Shape;703;p29"/>
            <p:cNvGrpSpPr/>
            <p:nvPr/>
          </p:nvGrpSpPr>
          <p:grpSpPr>
            <a:xfrm>
              <a:off x="7261220" y="1635355"/>
              <a:ext cx="257040" cy="278280"/>
              <a:chOff x="7261220" y="1635355"/>
              <a:chExt cx="257040" cy="278280"/>
            </a:xfrm>
          </p:grpSpPr>
          <p:sp>
            <p:nvSpPr>
              <p:cNvPr id="704" name="Google Shape;704;p29"/>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29"/>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06" name="Google Shape;706;p29"/>
            <p:cNvGrpSpPr/>
            <p:nvPr/>
          </p:nvGrpSpPr>
          <p:grpSpPr>
            <a:xfrm>
              <a:off x="8302258" y="3550330"/>
              <a:ext cx="257040" cy="278280"/>
              <a:chOff x="7261220" y="1635355"/>
              <a:chExt cx="257040" cy="278280"/>
            </a:xfrm>
          </p:grpSpPr>
          <p:sp>
            <p:nvSpPr>
              <p:cNvPr id="707" name="Google Shape;707;p29"/>
              <p:cNvSpPr/>
              <p:nvPr/>
            </p:nvSpPr>
            <p:spPr>
              <a:xfrm>
                <a:off x="7261220" y="1635355"/>
                <a:ext cx="257040" cy="278280"/>
              </a:xfrm>
              <a:custGeom>
                <a:rect b="b" l="l" r="r" t="t"/>
                <a:pathLst>
                  <a:path extrusionOk="0" h="773" w="714">
                    <a:moveTo>
                      <a:pt x="573" y="273"/>
                    </a:moveTo>
                    <a:lnTo>
                      <a:pt x="573" y="273"/>
                    </a:lnTo>
                    <a:cubicBezTo>
                      <a:pt x="633" y="196"/>
                      <a:pt x="623" y="91"/>
                      <a:pt x="564" y="38"/>
                    </a:cubicBezTo>
                    <a:cubicBezTo>
                      <a:pt x="496" y="-24"/>
                      <a:pt x="368" y="-12"/>
                      <a:pt x="304" y="84"/>
                    </a:cubicBezTo>
                    <a:cubicBezTo>
                      <a:pt x="250" y="24"/>
                      <a:pt x="167" y="14"/>
                      <a:pt x="119" y="47"/>
                    </a:cubicBezTo>
                    <a:cubicBezTo>
                      <a:pt x="61" y="88"/>
                      <a:pt x="45" y="199"/>
                      <a:pt x="119" y="273"/>
                    </a:cubicBezTo>
                    <a:cubicBezTo>
                      <a:pt x="30" y="293"/>
                      <a:pt x="-20" y="387"/>
                      <a:pt x="8" y="464"/>
                    </a:cubicBezTo>
                    <a:cubicBezTo>
                      <a:pt x="34" y="537"/>
                      <a:pt x="123" y="579"/>
                      <a:pt x="203" y="547"/>
                    </a:cubicBezTo>
                    <a:cubicBezTo>
                      <a:pt x="204" y="692"/>
                      <a:pt x="307" y="782"/>
                      <a:pt x="377" y="773"/>
                    </a:cubicBezTo>
                    <a:cubicBezTo>
                      <a:pt x="441" y="764"/>
                      <a:pt x="509" y="671"/>
                      <a:pt x="499" y="547"/>
                    </a:cubicBezTo>
                    <a:cubicBezTo>
                      <a:pt x="589" y="584"/>
                      <a:pt x="685" y="536"/>
                      <a:pt x="708" y="465"/>
                    </a:cubicBezTo>
                    <a:cubicBezTo>
                      <a:pt x="733" y="390"/>
                      <a:pt x="676" y="288"/>
                      <a:pt x="573"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8" name="Google Shape;708;p29"/>
              <p:cNvSpPr/>
              <p:nvPr/>
            </p:nvSpPr>
            <p:spPr>
              <a:xfrm>
                <a:off x="7349060" y="1719235"/>
                <a:ext cx="81720" cy="88200"/>
              </a:xfrm>
              <a:custGeom>
                <a:rect b="b" l="l" r="r" t="t"/>
                <a:pathLst>
                  <a:path extrusionOk="0" h="245" w="227">
                    <a:moveTo>
                      <a:pt x="100" y="0"/>
                    </a:moveTo>
                    <a:lnTo>
                      <a:pt x="100" y="0"/>
                    </a:lnTo>
                    <a:cubicBezTo>
                      <a:pt x="47" y="0"/>
                      <a:pt x="-2" y="62"/>
                      <a:pt x="0" y="130"/>
                    </a:cubicBezTo>
                    <a:cubicBezTo>
                      <a:pt x="1" y="200"/>
                      <a:pt x="64" y="241"/>
                      <a:pt x="127" y="244"/>
                    </a:cubicBezTo>
                    <a:cubicBezTo>
                      <a:pt x="184" y="248"/>
                      <a:pt x="227" y="189"/>
                      <a:pt x="227" y="115"/>
                    </a:cubicBezTo>
                    <a:cubicBezTo>
                      <a:pt x="226" y="27"/>
                      <a:pt x="197" y="1"/>
                      <a:pt x="100" y="0"/>
                    </a:cubicBezTo>
                    <a:close/>
                  </a:path>
                </a:pathLst>
              </a:custGeom>
              <a:solidFill>
                <a:schemeClr val="lt2"/>
              </a:solidFill>
              <a:ln>
                <a:noFill/>
              </a:ln>
            </p:spPr>
            <p:txBody>
              <a:bodyPr anchorCtr="1" anchor="ctr" bIns="43200" lIns="90000" spcFirstLastPara="1" rIns="90000" wrap="square" tIns="43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rections and Locations Vocabulary - French - 5th Grade by Slidesgo">
  <a:themeElements>
    <a:clrScheme name="Simple Light">
      <a:dk1>
        <a:srgbClr val="1D1B30"/>
      </a:dk1>
      <a:lt1>
        <a:srgbClr val="F1EDE8"/>
      </a:lt1>
      <a:dk2>
        <a:srgbClr val="D9D3D3"/>
      </a:dk2>
      <a:lt2>
        <a:srgbClr val="FCC257"/>
      </a:lt2>
      <a:accent1>
        <a:srgbClr val="FFA343"/>
      </a:accent1>
      <a:accent2>
        <a:srgbClr val="E75D43"/>
      </a:accent2>
      <a:accent3>
        <a:srgbClr val="93AF48"/>
      </a:accent3>
      <a:accent4>
        <a:srgbClr val="49765F"/>
      </a:accent4>
      <a:accent5>
        <a:srgbClr val="1F3759"/>
      </a:accent5>
      <a:accent6>
        <a:srgbClr val="88AEBA"/>
      </a:accent6>
      <a:hlink>
        <a:srgbClr val="1D1B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