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70" r:id="rId4"/>
    <p:sldId id="261" r:id="rId5"/>
    <p:sldId id="288" r:id="rId6"/>
    <p:sldId id="287" r:id="rId7"/>
    <p:sldId id="292" r:id="rId8"/>
    <p:sldId id="279" r:id="rId9"/>
    <p:sldId id="293" r:id="rId10"/>
    <p:sldId id="269"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04" userDrawn="1">
          <p15:clr>
            <a:srgbClr val="A4A3A4"/>
          </p15:clr>
        </p15:guide>
        <p15:guide id="2" pos="7362" userDrawn="1">
          <p15:clr>
            <a:srgbClr val="A4A3A4"/>
          </p15:clr>
        </p15:guide>
        <p15:guide id="3" orient="horz" pos="473" userDrawn="1">
          <p15:clr>
            <a:srgbClr val="A4A3A4"/>
          </p15:clr>
        </p15:guide>
        <p15:guide id="4" orient="horz" pos="4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6096" autoAdjust="0"/>
  </p:normalViewPr>
  <p:slideViewPr>
    <p:cSldViewPr snapToGrid="0" showGuides="1">
      <p:cViewPr varScale="1">
        <p:scale>
          <a:sx n="123" d="100"/>
          <a:sy n="123" d="100"/>
        </p:scale>
        <p:origin x="1746" y="90"/>
      </p:cViewPr>
      <p:guideLst>
        <p:guide pos="304"/>
        <p:guide pos="7362"/>
        <p:guide orient="horz" pos="473"/>
        <p:guide orient="horz" pos="41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F7382-B1F7-4D68-995D-F8373CE65DC0}" type="datetimeFigureOut">
              <a:rPr lang="zh-CN" altLang="en-US" smtClean="0"/>
              <a:t>2025/1/14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86D82-40B8-4175-AE33-CCD3B53A526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整体实现工作量大，在压行的情况下到了</a:t>
            </a:r>
            <a:r>
              <a:rPr lang="en-US" altLang="zh-CN" dirty="0"/>
              <a:t>5.5k</a:t>
            </a:r>
            <a:r>
              <a:rPr lang="zh-CN" altLang="en-US" dirty="0"/>
              <a:t>代码量</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88760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95300" y="1122363"/>
            <a:ext cx="11201400" cy="2387600"/>
          </a:xfrm>
        </p:spPr>
        <p:txBody>
          <a:bodyPr anchor="ctr"/>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482600" y="3602038"/>
            <a:ext cx="112141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灯片编号占位符 5"/>
          <p:cNvSpPr>
            <a:spLocks noGrp="1"/>
          </p:cNvSpPr>
          <p:nvPr>
            <p:ph type="sldNum" sz="quarter" idx="12"/>
          </p:nvPr>
        </p:nvSpPr>
        <p:spPr/>
        <p:txBody>
          <a:bodyPr/>
          <a:lstStyle/>
          <a:p>
            <a:fld id="{3ACD1EC8-6F57-41A7-99F1-FEDB2874BA2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036320"/>
            <a:ext cx="5181600" cy="514064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036320"/>
            <a:ext cx="5181600" cy="514064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12"/>
          </p:nvPr>
        </p:nvSpPr>
        <p:spPr/>
        <p:txBody>
          <a:bodyPr/>
          <a:lstStyle/>
          <a:p>
            <a:fld id="{3ACD1EC8-6F57-41A7-99F1-FEDB2874BA2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3B6875E-AEA4-42E3-A6DA-2440C2C8329E}" type="datetime1">
              <a:rPr lang="zh-CN" altLang="en-US" smtClean="0"/>
              <a:t>2025/1/14</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3ACD1EC8-6F57-41A7-99F1-FEDB2874BA2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ACD1EC8-6F57-41A7-99F1-FEDB2874BA2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600" y="136525"/>
            <a:ext cx="11214100" cy="615159"/>
          </a:xfrm>
          <a:prstGeom prst="rect">
            <a:avLst/>
          </a:prstGeom>
        </p:spPr>
        <p:txBody>
          <a:bodyPr vert="horz" lIns="91440" tIns="45720" rIns="91440" bIns="45720" rtlCol="0" anchor="ctr">
            <a:noAutofit/>
          </a:bodyPr>
          <a:lstStyle/>
          <a:p>
            <a:r>
              <a:rPr lang="zh-CN" altLang="en-US"/>
              <a:t>单击此处编辑母版标题样式</a:t>
            </a:r>
          </a:p>
        </p:txBody>
      </p:sp>
      <p:sp>
        <p:nvSpPr>
          <p:cNvPr id="3" name="文本占位符 2"/>
          <p:cNvSpPr>
            <a:spLocks noGrp="1"/>
          </p:cNvSpPr>
          <p:nvPr>
            <p:ph type="body" idx="1"/>
          </p:nvPr>
        </p:nvSpPr>
        <p:spPr>
          <a:xfrm>
            <a:off x="482600" y="868182"/>
            <a:ext cx="11214100" cy="551118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0" y="6570000"/>
            <a:ext cx="12192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8" name="Group 4"/>
          <p:cNvGrpSpPr>
            <a:grpSpLocks noChangeAspect="1"/>
          </p:cNvGrpSpPr>
          <p:nvPr userDrawn="1"/>
        </p:nvGrpSpPr>
        <p:grpSpPr bwMode="auto">
          <a:xfrm>
            <a:off x="9939005" y="397033"/>
            <a:ext cx="2252995" cy="356370"/>
            <a:chOff x="768" y="1292"/>
            <a:chExt cx="5241" cy="829"/>
          </a:xfrm>
          <a:solidFill>
            <a:schemeClr val="accent1"/>
          </a:solidFill>
        </p:grpSpPr>
        <p:sp>
          <p:nvSpPr>
            <p:cNvPr id="9" name="Freeform 5"/>
            <p:cNvSpPr/>
            <p:nvPr/>
          </p:nvSpPr>
          <p:spPr bwMode="auto">
            <a:xfrm>
              <a:off x="4267" y="1292"/>
              <a:ext cx="1742" cy="829"/>
            </a:xfrm>
            <a:custGeom>
              <a:avLst/>
              <a:gdLst>
                <a:gd name="T0" fmla="*/ 1742 w 1742"/>
                <a:gd name="T1" fmla="*/ 829 h 829"/>
                <a:gd name="T2" fmla="*/ 851 w 1742"/>
                <a:gd name="T3" fmla="*/ 829 h 829"/>
                <a:gd name="T4" fmla="*/ 851 w 1742"/>
                <a:gd name="T5" fmla="*/ 9 h 829"/>
                <a:gd name="T6" fmla="*/ 751 w 1742"/>
                <a:gd name="T7" fmla="*/ 9 h 829"/>
                <a:gd name="T8" fmla="*/ 751 w 1742"/>
                <a:gd name="T9" fmla="*/ 24 h 829"/>
                <a:gd name="T10" fmla="*/ 724 w 1742"/>
                <a:gd name="T11" fmla="*/ 24 h 829"/>
                <a:gd name="T12" fmla="*/ 724 w 1742"/>
                <a:gd name="T13" fmla="*/ 9 h 829"/>
                <a:gd name="T14" fmla="*/ 258 w 1742"/>
                <a:gd name="T15" fmla="*/ 9 h 829"/>
                <a:gd name="T16" fmla="*/ 258 w 1742"/>
                <a:gd name="T17" fmla="*/ 24 h 829"/>
                <a:gd name="T18" fmla="*/ 231 w 1742"/>
                <a:gd name="T19" fmla="*/ 24 h 829"/>
                <a:gd name="T20" fmla="*/ 231 w 1742"/>
                <a:gd name="T21" fmla="*/ 9 h 829"/>
                <a:gd name="T22" fmla="*/ 132 w 1742"/>
                <a:gd name="T23" fmla="*/ 9 h 829"/>
                <a:gd name="T24" fmla="*/ 132 w 1742"/>
                <a:gd name="T25" fmla="*/ 829 h 829"/>
                <a:gd name="T26" fmla="*/ 0 w 1742"/>
                <a:gd name="T27" fmla="*/ 829 h 829"/>
                <a:gd name="T28" fmla="*/ 0 w 1742"/>
                <a:gd name="T29" fmla="*/ 820 h 829"/>
                <a:gd name="T30" fmla="*/ 123 w 1742"/>
                <a:gd name="T31" fmla="*/ 820 h 829"/>
                <a:gd name="T32" fmla="*/ 123 w 1742"/>
                <a:gd name="T33" fmla="*/ 0 h 829"/>
                <a:gd name="T34" fmla="*/ 239 w 1742"/>
                <a:gd name="T35" fmla="*/ 0 h 829"/>
                <a:gd name="T36" fmla="*/ 239 w 1742"/>
                <a:gd name="T37" fmla="*/ 14 h 829"/>
                <a:gd name="T38" fmla="*/ 250 w 1742"/>
                <a:gd name="T39" fmla="*/ 14 h 829"/>
                <a:gd name="T40" fmla="*/ 250 w 1742"/>
                <a:gd name="T41" fmla="*/ 0 h 829"/>
                <a:gd name="T42" fmla="*/ 732 w 1742"/>
                <a:gd name="T43" fmla="*/ 0 h 829"/>
                <a:gd name="T44" fmla="*/ 732 w 1742"/>
                <a:gd name="T45" fmla="*/ 14 h 829"/>
                <a:gd name="T46" fmla="*/ 743 w 1742"/>
                <a:gd name="T47" fmla="*/ 14 h 829"/>
                <a:gd name="T48" fmla="*/ 743 w 1742"/>
                <a:gd name="T49" fmla="*/ 0 h 829"/>
                <a:gd name="T50" fmla="*/ 861 w 1742"/>
                <a:gd name="T51" fmla="*/ 0 h 829"/>
                <a:gd name="T52" fmla="*/ 861 w 1742"/>
                <a:gd name="T53" fmla="*/ 820 h 829"/>
                <a:gd name="T54" fmla="*/ 1742 w 1742"/>
                <a:gd name="T55" fmla="*/ 820 h 829"/>
                <a:gd name="T56" fmla="*/ 1742 w 1742"/>
                <a:gd name="T57" fmla="*/ 82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2" h="829">
                  <a:moveTo>
                    <a:pt x="1742" y="829"/>
                  </a:moveTo>
                  <a:lnTo>
                    <a:pt x="851" y="829"/>
                  </a:lnTo>
                  <a:lnTo>
                    <a:pt x="851" y="9"/>
                  </a:lnTo>
                  <a:lnTo>
                    <a:pt x="751" y="9"/>
                  </a:lnTo>
                  <a:lnTo>
                    <a:pt x="751" y="24"/>
                  </a:lnTo>
                  <a:lnTo>
                    <a:pt x="724" y="24"/>
                  </a:lnTo>
                  <a:lnTo>
                    <a:pt x="724" y="9"/>
                  </a:lnTo>
                  <a:lnTo>
                    <a:pt x="258" y="9"/>
                  </a:lnTo>
                  <a:lnTo>
                    <a:pt x="258" y="24"/>
                  </a:lnTo>
                  <a:lnTo>
                    <a:pt x="231" y="24"/>
                  </a:lnTo>
                  <a:lnTo>
                    <a:pt x="231" y="9"/>
                  </a:lnTo>
                  <a:lnTo>
                    <a:pt x="132" y="9"/>
                  </a:lnTo>
                  <a:lnTo>
                    <a:pt x="132" y="829"/>
                  </a:lnTo>
                  <a:lnTo>
                    <a:pt x="0" y="829"/>
                  </a:lnTo>
                  <a:lnTo>
                    <a:pt x="0" y="820"/>
                  </a:lnTo>
                  <a:lnTo>
                    <a:pt x="123" y="820"/>
                  </a:lnTo>
                  <a:lnTo>
                    <a:pt x="123" y="0"/>
                  </a:lnTo>
                  <a:lnTo>
                    <a:pt x="239" y="0"/>
                  </a:lnTo>
                  <a:lnTo>
                    <a:pt x="239" y="14"/>
                  </a:lnTo>
                  <a:lnTo>
                    <a:pt x="250" y="14"/>
                  </a:lnTo>
                  <a:lnTo>
                    <a:pt x="250" y="0"/>
                  </a:lnTo>
                  <a:lnTo>
                    <a:pt x="732" y="0"/>
                  </a:lnTo>
                  <a:lnTo>
                    <a:pt x="732" y="14"/>
                  </a:lnTo>
                  <a:lnTo>
                    <a:pt x="743" y="14"/>
                  </a:lnTo>
                  <a:lnTo>
                    <a:pt x="743" y="0"/>
                  </a:lnTo>
                  <a:lnTo>
                    <a:pt x="861" y="0"/>
                  </a:lnTo>
                  <a:lnTo>
                    <a:pt x="861" y="820"/>
                  </a:lnTo>
                  <a:lnTo>
                    <a:pt x="1742" y="820"/>
                  </a:lnTo>
                  <a:lnTo>
                    <a:pt x="1742" y="829"/>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sp>
          <p:nvSpPr>
            <p:cNvPr id="10" name="Freeform 6"/>
            <p:cNvSpPr/>
            <p:nvPr/>
          </p:nvSpPr>
          <p:spPr bwMode="auto">
            <a:xfrm>
              <a:off x="4517" y="1471"/>
              <a:ext cx="482" cy="646"/>
            </a:xfrm>
            <a:custGeom>
              <a:avLst/>
              <a:gdLst>
                <a:gd name="T0" fmla="*/ 482 w 482"/>
                <a:gd name="T1" fmla="*/ 646 h 646"/>
                <a:gd name="T2" fmla="*/ 474 w 482"/>
                <a:gd name="T3" fmla="*/ 646 h 646"/>
                <a:gd name="T4" fmla="*/ 474 w 482"/>
                <a:gd name="T5" fmla="*/ 112 h 646"/>
                <a:gd name="T6" fmla="*/ 433 w 482"/>
                <a:gd name="T7" fmla="*/ 112 h 646"/>
                <a:gd name="T8" fmla="*/ 433 w 482"/>
                <a:gd name="T9" fmla="*/ 79 h 646"/>
                <a:gd name="T10" fmla="*/ 364 w 482"/>
                <a:gd name="T11" fmla="*/ 38 h 646"/>
                <a:gd name="T12" fmla="*/ 320 w 482"/>
                <a:gd name="T13" fmla="*/ 38 h 646"/>
                <a:gd name="T14" fmla="*/ 320 w 482"/>
                <a:gd name="T15" fmla="*/ 9 h 646"/>
                <a:gd name="T16" fmla="*/ 164 w 482"/>
                <a:gd name="T17" fmla="*/ 9 h 646"/>
                <a:gd name="T18" fmla="*/ 164 w 482"/>
                <a:gd name="T19" fmla="*/ 38 h 646"/>
                <a:gd name="T20" fmla="*/ 120 w 482"/>
                <a:gd name="T21" fmla="*/ 38 h 646"/>
                <a:gd name="T22" fmla="*/ 49 w 482"/>
                <a:gd name="T23" fmla="*/ 79 h 646"/>
                <a:gd name="T24" fmla="*/ 49 w 482"/>
                <a:gd name="T25" fmla="*/ 112 h 646"/>
                <a:gd name="T26" fmla="*/ 8 w 482"/>
                <a:gd name="T27" fmla="*/ 112 h 646"/>
                <a:gd name="T28" fmla="*/ 8 w 482"/>
                <a:gd name="T29" fmla="*/ 646 h 646"/>
                <a:gd name="T30" fmla="*/ 0 w 482"/>
                <a:gd name="T31" fmla="*/ 646 h 646"/>
                <a:gd name="T32" fmla="*/ 0 w 482"/>
                <a:gd name="T33" fmla="*/ 102 h 646"/>
                <a:gd name="T34" fmla="*/ 41 w 482"/>
                <a:gd name="T35" fmla="*/ 102 h 646"/>
                <a:gd name="T36" fmla="*/ 41 w 482"/>
                <a:gd name="T37" fmla="*/ 74 h 646"/>
                <a:gd name="T38" fmla="*/ 116 w 482"/>
                <a:gd name="T39" fmla="*/ 29 h 646"/>
                <a:gd name="T40" fmla="*/ 154 w 482"/>
                <a:gd name="T41" fmla="*/ 29 h 646"/>
                <a:gd name="T42" fmla="*/ 154 w 482"/>
                <a:gd name="T43" fmla="*/ 0 h 646"/>
                <a:gd name="T44" fmla="*/ 328 w 482"/>
                <a:gd name="T45" fmla="*/ 0 h 646"/>
                <a:gd name="T46" fmla="*/ 328 w 482"/>
                <a:gd name="T47" fmla="*/ 29 h 646"/>
                <a:gd name="T48" fmla="*/ 366 w 482"/>
                <a:gd name="T49" fmla="*/ 29 h 646"/>
                <a:gd name="T50" fmla="*/ 441 w 482"/>
                <a:gd name="T51" fmla="*/ 74 h 646"/>
                <a:gd name="T52" fmla="*/ 441 w 482"/>
                <a:gd name="T53" fmla="*/ 102 h 646"/>
                <a:gd name="T54" fmla="*/ 482 w 482"/>
                <a:gd name="T55" fmla="*/ 102 h 646"/>
                <a:gd name="T56" fmla="*/ 482 w 482"/>
                <a:gd name="T57"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2" h="646">
                  <a:moveTo>
                    <a:pt x="482" y="646"/>
                  </a:moveTo>
                  <a:lnTo>
                    <a:pt x="474" y="646"/>
                  </a:lnTo>
                  <a:lnTo>
                    <a:pt x="474" y="112"/>
                  </a:lnTo>
                  <a:lnTo>
                    <a:pt x="433" y="112"/>
                  </a:lnTo>
                  <a:lnTo>
                    <a:pt x="433" y="79"/>
                  </a:lnTo>
                  <a:lnTo>
                    <a:pt x="364" y="38"/>
                  </a:lnTo>
                  <a:lnTo>
                    <a:pt x="320" y="38"/>
                  </a:lnTo>
                  <a:lnTo>
                    <a:pt x="320" y="9"/>
                  </a:lnTo>
                  <a:lnTo>
                    <a:pt x="164" y="9"/>
                  </a:lnTo>
                  <a:lnTo>
                    <a:pt x="164" y="38"/>
                  </a:lnTo>
                  <a:lnTo>
                    <a:pt x="120" y="38"/>
                  </a:lnTo>
                  <a:lnTo>
                    <a:pt x="49" y="79"/>
                  </a:lnTo>
                  <a:lnTo>
                    <a:pt x="49" y="112"/>
                  </a:lnTo>
                  <a:lnTo>
                    <a:pt x="8" y="112"/>
                  </a:lnTo>
                  <a:lnTo>
                    <a:pt x="8" y="646"/>
                  </a:lnTo>
                  <a:lnTo>
                    <a:pt x="0" y="646"/>
                  </a:lnTo>
                  <a:lnTo>
                    <a:pt x="0" y="102"/>
                  </a:lnTo>
                  <a:lnTo>
                    <a:pt x="41" y="102"/>
                  </a:lnTo>
                  <a:lnTo>
                    <a:pt x="41" y="74"/>
                  </a:lnTo>
                  <a:lnTo>
                    <a:pt x="116" y="29"/>
                  </a:lnTo>
                  <a:lnTo>
                    <a:pt x="154" y="29"/>
                  </a:lnTo>
                  <a:lnTo>
                    <a:pt x="154" y="0"/>
                  </a:lnTo>
                  <a:lnTo>
                    <a:pt x="328" y="0"/>
                  </a:lnTo>
                  <a:lnTo>
                    <a:pt x="328" y="29"/>
                  </a:lnTo>
                  <a:lnTo>
                    <a:pt x="366" y="29"/>
                  </a:lnTo>
                  <a:lnTo>
                    <a:pt x="441" y="74"/>
                  </a:lnTo>
                  <a:lnTo>
                    <a:pt x="441" y="102"/>
                  </a:lnTo>
                  <a:lnTo>
                    <a:pt x="482" y="102"/>
                  </a:lnTo>
                  <a:lnTo>
                    <a:pt x="482" y="646"/>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sp>
          <p:nvSpPr>
            <p:cNvPr id="11" name="Freeform 7"/>
            <p:cNvSpPr>
              <a:spLocks noEditPoints="1"/>
            </p:cNvSpPr>
            <p:nvPr/>
          </p:nvSpPr>
          <p:spPr bwMode="auto">
            <a:xfrm>
              <a:off x="768" y="1614"/>
              <a:ext cx="2016" cy="507"/>
            </a:xfrm>
            <a:custGeom>
              <a:avLst/>
              <a:gdLst>
                <a:gd name="T0" fmla="*/ 1125 w 1178"/>
                <a:gd name="T1" fmla="*/ 294 h 294"/>
                <a:gd name="T2" fmla="*/ 1072 w 1178"/>
                <a:gd name="T3" fmla="*/ 231 h 294"/>
                <a:gd name="T4" fmla="*/ 959 w 1178"/>
                <a:gd name="T5" fmla="*/ 111 h 294"/>
                <a:gd name="T6" fmla="*/ 710 w 1178"/>
                <a:gd name="T7" fmla="*/ 53 h 294"/>
                <a:gd name="T8" fmla="*/ 647 w 1178"/>
                <a:gd name="T9" fmla="*/ 53 h 294"/>
                <a:gd name="T10" fmla="*/ 397 w 1178"/>
                <a:gd name="T11" fmla="*/ 111 h 294"/>
                <a:gd name="T12" fmla="*/ 284 w 1178"/>
                <a:gd name="T13" fmla="*/ 231 h 294"/>
                <a:gd name="T14" fmla="*/ 232 w 1178"/>
                <a:gd name="T15" fmla="*/ 294 h 294"/>
                <a:gd name="T16" fmla="*/ 0 w 1178"/>
                <a:gd name="T17" fmla="*/ 289 h 294"/>
                <a:gd name="T18" fmla="*/ 280 w 1178"/>
                <a:gd name="T19" fmla="*/ 227 h 294"/>
                <a:gd name="T20" fmla="*/ 394 w 1178"/>
                <a:gd name="T21" fmla="*/ 107 h 294"/>
                <a:gd name="T22" fmla="*/ 652 w 1178"/>
                <a:gd name="T23" fmla="*/ 51 h 294"/>
                <a:gd name="T24" fmla="*/ 705 w 1178"/>
                <a:gd name="T25" fmla="*/ 51 h 294"/>
                <a:gd name="T26" fmla="*/ 963 w 1178"/>
                <a:gd name="T27" fmla="*/ 107 h 294"/>
                <a:gd name="T28" fmla="*/ 1076 w 1178"/>
                <a:gd name="T29" fmla="*/ 227 h 294"/>
                <a:gd name="T30" fmla="*/ 1178 w 1178"/>
                <a:gd name="T31" fmla="*/ 289 h 294"/>
                <a:gd name="T32" fmla="*/ 1079 w 1178"/>
                <a:gd name="T33" fmla="*/ 294 h 294"/>
                <a:gd name="T34" fmla="*/ 1077 w 1178"/>
                <a:gd name="T35" fmla="*/ 293 h 294"/>
                <a:gd name="T36" fmla="*/ 1014 w 1178"/>
                <a:gd name="T37" fmla="*/ 214 h 294"/>
                <a:gd name="T38" fmla="*/ 838 w 1178"/>
                <a:gd name="T39" fmla="*/ 54 h 294"/>
                <a:gd name="T40" fmla="*/ 715 w 1178"/>
                <a:gd name="T41" fmla="*/ 94 h 294"/>
                <a:gd name="T42" fmla="*/ 690 w 1178"/>
                <a:gd name="T43" fmla="*/ 292 h 294"/>
                <a:gd name="T44" fmla="*/ 685 w 1178"/>
                <a:gd name="T45" fmla="*/ 283 h 294"/>
                <a:gd name="T46" fmla="*/ 760 w 1178"/>
                <a:gd name="T47" fmla="*/ 34 h 294"/>
                <a:gd name="T48" fmla="*/ 1000 w 1178"/>
                <a:gd name="T49" fmla="*/ 190 h 294"/>
                <a:gd name="T50" fmla="*/ 1057 w 1178"/>
                <a:gd name="T51" fmla="*/ 257 h 294"/>
                <a:gd name="T52" fmla="*/ 1081 w 1178"/>
                <a:gd name="T53" fmla="*/ 294 h 294"/>
                <a:gd name="T54" fmla="*/ 277 w 1178"/>
                <a:gd name="T55" fmla="*/ 294 h 294"/>
                <a:gd name="T56" fmla="*/ 300 w 1178"/>
                <a:gd name="T57" fmla="*/ 257 h 294"/>
                <a:gd name="T58" fmla="*/ 356 w 1178"/>
                <a:gd name="T59" fmla="*/ 190 h 294"/>
                <a:gd name="T60" fmla="*/ 597 w 1178"/>
                <a:gd name="T61" fmla="*/ 34 h 294"/>
                <a:gd name="T62" fmla="*/ 672 w 1178"/>
                <a:gd name="T63" fmla="*/ 283 h 294"/>
                <a:gd name="T64" fmla="*/ 666 w 1178"/>
                <a:gd name="T65" fmla="*/ 292 h 294"/>
                <a:gd name="T66" fmla="*/ 641 w 1178"/>
                <a:gd name="T67" fmla="*/ 94 h 294"/>
                <a:gd name="T68" fmla="*/ 519 w 1178"/>
                <a:gd name="T69" fmla="*/ 54 h 294"/>
                <a:gd name="T70" fmla="*/ 342 w 1178"/>
                <a:gd name="T71" fmla="*/ 214 h 294"/>
                <a:gd name="T72" fmla="*/ 280 w 1178"/>
                <a:gd name="T73" fmla="*/ 293 h 294"/>
                <a:gd name="T74" fmla="*/ 277 w 1178"/>
                <a:gd name="T75" fmla="*/ 29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8" h="294">
                  <a:moveTo>
                    <a:pt x="1178" y="294"/>
                  </a:moveTo>
                  <a:cubicBezTo>
                    <a:pt x="1125" y="294"/>
                    <a:pt x="1125" y="294"/>
                    <a:pt x="1125" y="294"/>
                  </a:cubicBezTo>
                  <a:cubicBezTo>
                    <a:pt x="1124" y="293"/>
                    <a:pt x="1124" y="293"/>
                    <a:pt x="1124" y="293"/>
                  </a:cubicBezTo>
                  <a:cubicBezTo>
                    <a:pt x="1124" y="293"/>
                    <a:pt x="1082" y="242"/>
                    <a:pt x="1072" y="231"/>
                  </a:cubicBezTo>
                  <a:cubicBezTo>
                    <a:pt x="1068" y="226"/>
                    <a:pt x="1068" y="226"/>
                    <a:pt x="1068" y="226"/>
                  </a:cubicBezTo>
                  <a:cubicBezTo>
                    <a:pt x="1034" y="186"/>
                    <a:pt x="1000" y="145"/>
                    <a:pt x="959" y="111"/>
                  </a:cubicBezTo>
                  <a:cubicBezTo>
                    <a:pt x="918" y="76"/>
                    <a:pt x="877" y="43"/>
                    <a:pt x="833" y="28"/>
                  </a:cubicBezTo>
                  <a:cubicBezTo>
                    <a:pt x="769" y="6"/>
                    <a:pt x="728" y="14"/>
                    <a:pt x="710" y="53"/>
                  </a:cubicBezTo>
                  <a:cubicBezTo>
                    <a:pt x="705" y="63"/>
                    <a:pt x="683" y="64"/>
                    <a:pt x="678" y="64"/>
                  </a:cubicBezTo>
                  <a:cubicBezTo>
                    <a:pt x="674" y="64"/>
                    <a:pt x="652" y="63"/>
                    <a:pt x="647" y="53"/>
                  </a:cubicBezTo>
                  <a:cubicBezTo>
                    <a:pt x="629" y="14"/>
                    <a:pt x="587" y="6"/>
                    <a:pt x="524" y="28"/>
                  </a:cubicBezTo>
                  <a:cubicBezTo>
                    <a:pt x="479" y="43"/>
                    <a:pt x="439" y="76"/>
                    <a:pt x="397" y="111"/>
                  </a:cubicBezTo>
                  <a:cubicBezTo>
                    <a:pt x="357" y="145"/>
                    <a:pt x="322" y="186"/>
                    <a:pt x="289" y="226"/>
                  </a:cubicBezTo>
                  <a:cubicBezTo>
                    <a:pt x="284" y="231"/>
                    <a:pt x="284" y="231"/>
                    <a:pt x="284" y="231"/>
                  </a:cubicBezTo>
                  <a:cubicBezTo>
                    <a:pt x="275" y="242"/>
                    <a:pt x="233" y="293"/>
                    <a:pt x="232" y="293"/>
                  </a:cubicBezTo>
                  <a:cubicBezTo>
                    <a:pt x="232" y="294"/>
                    <a:pt x="232" y="294"/>
                    <a:pt x="232" y="294"/>
                  </a:cubicBezTo>
                  <a:cubicBezTo>
                    <a:pt x="0" y="294"/>
                    <a:pt x="0" y="294"/>
                    <a:pt x="0" y="294"/>
                  </a:cubicBezTo>
                  <a:cubicBezTo>
                    <a:pt x="0" y="289"/>
                    <a:pt x="0" y="289"/>
                    <a:pt x="0" y="289"/>
                  </a:cubicBezTo>
                  <a:cubicBezTo>
                    <a:pt x="229" y="289"/>
                    <a:pt x="229" y="289"/>
                    <a:pt x="229" y="289"/>
                  </a:cubicBezTo>
                  <a:cubicBezTo>
                    <a:pt x="235" y="282"/>
                    <a:pt x="271" y="238"/>
                    <a:pt x="280" y="227"/>
                  </a:cubicBezTo>
                  <a:cubicBezTo>
                    <a:pt x="285" y="222"/>
                    <a:pt x="285" y="222"/>
                    <a:pt x="285" y="222"/>
                  </a:cubicBezTo>
                  <a:cubicBezTo>
                    <a:pt x="318" y="183"/>
                    <a:pt x="353" y="141"/>
                    <a:pt x="394" y="107"/>
                  </a:cubicBezTo>
                  <a:cubicBezTo>
                    <a:pt x="436" y="72"/>
                    <a:pt x="477" y="39"/>
                    <a:pt x="522" y="23"/>
                  </a:cubicBezTo>
                  <a:cubicBezTo>
                    <a:pt x="589" y="0"/>
                    <a:pt x="632" y="9"/>
                    <a:pt x="652" y="51"/>
                  </a:cubicBezTo>
                  <a:cubicBezTo>
                    <a:pt x="654" y="56"/>
                    <a:pt x="667" y="58"/>
                    <a:pt x="678" y="58"/>
                  </a:cubicBezTo>
                  <a:cubicBezTo>
                    <a:pt x="690" y="58"/>
                    <a:pt x="703" y="56"/>
                    <a:pt x="705" y="51"/>
                  </a:cubicBezTo>
                  <a:cubicBezTo>
                    <a:pt x="724" y="9"/>
                    <a:pt x="768" y="0"/>
                    <a:pt x="834" y="23"/>
                  </a:cubicBezTo>
                  <a:cubicBezTo>
                    <a:pt x="880" y="39"/>
                    <a:pt x="921" y="72"/>
                    <a:pt x="963" y="107"/>
                  </a:cubicBezTo>
                  <a:cubicBezTo>
                    <a:pt x="1003" y="141"/>
                    <a:pt x="1038" y="183"/>
                    <a:pt x="1072" y="222"/>
                  </a:cubicBezTo>
                  <a:cubicBezTo>
                    <a:pt x="1076" y="227"/>
                    <a:pt x="1076" y="227"/>
                    <a:pt x="1076" y="227"/>
                  </a:cubicBezTo>
                  <a:cubicBezTo>
                    <a:pt x="1085" y="238"/>
                    <a:pt x="1122" y="282"/>
                    <a:pt x="1128" y="289"/>
                  </a:cubicBezTo>
                  <a:cubicBezTo>
                    <a:pt x="1178" y="289"/>
                    <a:pt x="1178" y="289"/>
                    <a:pt x="1178" y="289"/>
                  </a:cubicBezTo>
                  <a:lnTo>
                    <a:pt x="1178" y="294"/>
                  </a:lnTo>
                  <a:close/>
                  <a:moveTo>
                    <a:pt x="1079" y="294"/>
                  </a:moveTo>
                  <a:cubicBezTo>
                    <a:pt x="1079" y="292"/>
                    <a:pt x="1079" y="292"/>
                    <a:pt x="1079" y="292"/>
                  </a:cubicBezTo>
                  <a:cubicBezTo>
                    <a:pt x="1077" y="293"/>
                    <a:pt x="1077" y="293"/>
                    <a:pt x="1077" y="293"/>
                  </a:cubicBezTo>
                  <a:cubicBezTo>
                    <a:pt x="1076" y="290"/>
                    <a:pt x="1055" y="263"/>
                    <a:pt x="1053" y="260"/>
                  </a:cubicBezTo>
                  <a:cubicBezTo>
                    <a:pt x="1039" y="243"/>
                    <a:pt x="1026" y="228"/>
                    <a:pt x="1014" y="214"/>
                  </a:cubicBezTo>
                  <a:cubicBezTo>
                    <a:pt x="1008" y="208"/>
                    <a:pt x="1002" y="201"/>
                    <a:pt x="996" y="194"/>
                  </a:cubicBezTo>
                  <a:cubicBezTo>
                    <a:pt x="950" y="140"/>
                    <a:pt x="902" y="84"/>
                    <a:pt x="838" y="54"/>
                  </a:cubicBezTo>
                  <a:cubicBezTo>
                    <a:pt x="814" y="44"/>
                    <a:pt x="786" y="33"/>
                    <a:pt x="761" y="40"/>
                  </a:cubicBezTo>
                  <a:cubicBezTo>
                    <a:pt x="736" y="46"/>
                    <a:pt x="723" y="73"/>
                    <a:pt x="715" y="94"/>
                  </a:cubicBezTo>
                  <a:cubicBezTo>
                    <a:pt x="695" y="156"/>
                    <a:pt x="693" y="218"/>
                    <a:pt x="690" y="283"/>
                  </a:cubicBezTo>
                  <a:cubicBezTo>
                    <a:pt x="690" y="292"/>
                    <a:pt x="690" y="292"/>
                    <a:pt x="690" y="292"/>
                  </a:cubicBezTo>
                  <a:cubicBezTo>
                    <a:pt x="685" y="291"/>
                    <a:pt x="685" y="291"/>
                    <a:pt x="685" y="291"/>
                  </a:cubicBezTo>
                  <a:cubicBezTo>
                    <a:pt x="685" y="283"/>
                    <a:pt x="685" y="283"/>
                    <a:pt x="685" y="283"/>
                  </a:cubicBezTo>
                  <a:cubicBezTo>
                    <a:pt x="687" y="217"/>
                    <a:pt x="689" y="155"/>
                    <a:pt x="710" y="92"/>
                  </a:cubicBezTo>
                  <a:cubicBezTo>
                    <a:pt x="718" y="70"/>
                    <a:pt x="733" y="42"/>
                    <a:pt x="760" y="34"/>
                  </a:cubicBezTo>
                  <a:cubicBezTo>
                    <a:pt x="787" y="28"/>
                    <a:pt x="815" y="38"/>
                    <a:pt x="840" y="50"/>
                  </a:cubicBezTo>
                  <a:cubicBezTo>
                    <a:pt x="905" y="80"/>
                    <a:pt x="954" y="136"/>
                    <a:pt x="1000" y="190"/>
                  </a:cubicBezTo>
                  <a:cubicBezTo>
                    <a:pt x="1006" y="197"/>
                    <a:pt x="1012" y="204"/>
                    <a:pt x="1018" y="211"/>
                  </a:cubicBezTo>
                  <a:cubicBezTo>
                    <a:pt x="1030" y="225"/>
                    <a:pt x="1043" y="240"/>
                    <a:pt x="1057" y="257"/>
                  </a:cubicBezTo>
                  <a:cubicBezTo>
                    <a:pt x="1069" y="272"/>
                    <a:pt x="1083" y="290"/>
                    <a:pt x="1082" y="293"/>
                  </a:cubicBezTo>
                  <a:cubicBezTo>
                    <a:pt x="1081" y="294"/>
                    <a:pt x="1081" y="294"/>
                    <a:pt x="1081" y="294"/>
                  </a:cubicBezTo>
                  <a:lnTo>
                    <a:pt x="1079" y="294"/>
                  </a:lnTo>
                  <a:close/>
                  <a:moveTo>
                    <a:pt x="277" y="294"/>
                  </a:moveTo>
                  <a:cubicBezTo>
                    <a:pt x="275" y="293"/>
                    <a:pt x="275" y="293"/>
                    <a:pt x="275" y="293"/>
                  </a:cubicBezTo>
                  <a:cubicBezTo>
                    <a:pt x="274" y="290"/>
                    <a:pt x="292" y="267"/>
                    <a:pt x="300" y="257"/>
                  </a:cubicBezTo>
                  <a:cubicBezTo>
                    <a:pt x="314" y="240"/>
                    <a:pt x="326" y="225"/>
                    <a:pt x="338" y="211"/>
                  </a:cubicBezTo>
                  <a:cubicBezTo>
                    <a:pt x="344" y="204"/>
                    <a:pt x="350" y="197"/>
                    <a:pt x="356" y="190"/>
                  </a:cubicBezTo>
                  <a:cubicBezTo>
                    <a:pt x="403" y="136"/>
                    <a:pt x="451" y="80"/>
                    <a:pt x="517" y="50"/>
                  </a:cubicBezTo>
                  <a:cubicBezTo>
                    <a:pt x="541" y="38"/>
                    <a:pt x="570" y="28"/>
                    <a:pt x="597" y="34"/>
                  </a:cubicBezTo>
                  <a:cubicBezTo>
                    <a:pt x="624" y="42"/>
                    <a:pt x="639" y="70"/>
                    <a:pt x="646" y="92"/>
                  </a:cubicBezTo>
                  <a:cubicBezTo>
                    <a:pt x="667" y="155"/>
                    <a:pt x="669" y="217"/>
                    <a:pt x="672" y="283"/>
                  </a:cubicBezTo>
                  <a:cubicBezTo>
                    <a:pt x="672" y="291"/>
                    <a:pt x="672" y="291"/>
                    <a:pt x="672" y="291"/>
                  </a:cubicBezTo>
                  <a:cubicBezTo>
                    <a:pt x="666" y="292"/>
                    <a:pt x="666" y="292"/>
                    <a:pt x="666" y="292"/>
                  </a:cubicBezTo>
                  <a:cubicBezTo>
                    <a:pt x="666" y="283"/>
                    <a:pt x="666" y="283"/>
                    <a:pt x="666" y="283"/>
                  </a:cubicBezTo>
                  <a:cubicBezTo>
                    <a:pt x="664" y="218"/>
                    <a:pt x="662" y="156"/>
                    <a:pt x="641" y="94"/>
                  </a:cubicBezTo>
                  <a:cubicBezTo>
                    <a:pt x="634" y="73"/>
                    <a:pt x="620" y="46"/>
                    <a:pt x="595" y="40"/>
                  </a:cubicBezTo>
                  <a:cubicBezTo>
                    <a:pt x="570" y="33"/>
                    <a:pt x="543" y="44"/>
                    <a:pt x="519" y="54"/>
                  </a:cubicBezTo>
                  <a:cubicBezTo>
                    <a:pt x="455" y="84"/>
                    <a:pt x="407" y="140"/>
                    <a:pt x="360" y="194"/>
                  </a:cubicBezTo>
                  <a:cubicBezTo>
                    <a:pt x="354" y="201"/>
                    <a:pt x="348" y="208"/>
                    <a:pt x="342" y="214"/>
                  </a:cubicBezTo>
                  <a:cubicBezTo>
                    <a:pt x="330" y="228"/>
                    <a:pt x="318" y="243"/>
                    <a:pt x="304" y="260"/>
                  </a:cubicBezTo>
                  <a:cubicBezTo>
                    <a:pt x="302" y="263"/>
                    <a:pt x="281" y="290"/>
                    <a:pt x="280" y="293"/>
                  </a:cubicBezTo>
                  <a:cubicBezTo>
                    <a:pt x="278" y="291"/>
                    <a:pt x="278" y="291"/>
                    <a:pt x="278" y="291"/>
                  </a:cubicBezTo>
                  <a:cubicBezTo>
                    <a:pt x="277" y="292"/>
                    <a:pt x="277" y="292"/>
                    <a:pt x="277" y="292"/>
                  </a:cubicBezTo>
                  <a:lnTo>
                    <a:pt x="277" y="294"/>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sp>
          <p:nvSpPr>
            <p:cNvPr id="12" name="Freeform 8"/>
            <p:cNvSpPr/>
            <p:nvPr/>
          </p:nvSpPr>
          <p:spPr bwMode="auto">
            <a:xfrm>
              <a:off x="2784" y="1893"/>
              <a:ext cx="1027" cy="228"/>
            </a:xfrm>
            <a:custGeom>
              <a:avLst/>
              <a:gdLst>
                <a:gd name="T0" fmla="*/ 1027 w 1027"/>
                <a:gd name="T1" fmla="*/ 228 h 228"/>
                <a:gd name="T2" fmla="*/ 879 w 1027"/>
                <a:gd name="T3" fmla="*/ 228 h 228"/>
                <a:gd name="T4" fmla="*/ 879 w 1027"/>
                <a:gd name="T5" fmla="*/ 11 h 228"/>
                <a:gd name="T6" fmla="*/ 67 w 1027"/>
                <a:gd name="T7" fmla="*/ 11 h 228"/>
                <a:gd name="T8" fmla="*/ 67 w 1027"/>
                <a:gd name="T9" fmla="*/ 228 h 228"/>
                <a:gd name="T10" fmla="*/ 0 w 1027"/>
                <a:gd name="T11" fmla="*/ 228 h 228"/>
                <a:gd name="T12" fmla="*/ 0 w 1027"/>
                <a:gd name="T13" fmla="*/ 219 h 228"/>
                <a:gd name="T14" fmla="*/ 57 w 1027"/>
                <a:gd name="T15" fmla="*/ 219 h 228"/>
                <a:gd name="T16" fmla="*/ 57 w 1027"/>
                <a:gd name="T17" fmla="*/ 0 h 228"/>
                <a:gd name="T18" fmla="*/ 887 w 1027"/>
                <a:gd name="T19" fmla="*/ 0 h 228"/>
                <a:gd name="T20" fmla="*/ 887 w 1027"/>
                <a:gd name="T21" fmla="*/ 219 h 228"/>
                <a:gd name="T22" fmla="*/ 1027 w 1027"/>
                <a:gd name="T23" fmla="*/ 219 h 228"/>
                <a:gd name="T24" fmla="*/ 1027 w 1027"/>
                <a:gd name="T2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7" h="228">
                  <a:moveTo>
                    <a:pt x="1027" y="228"/>
                  </a:moveTo>
                  <a:lnTo>
                    <a:pt x="879" y="228"/>
                  </a:lnTo>
                  <a:lnTo>
                    <a:pt x="879" y="11"/>
                  </a:lnTo>
                  <a:lnTo>
                    <a:pt x="67" y="11"/>
                  </a:lnTo>
                  <a:lnTo>
                    <a:pt x="67" y="228"/>
                  </a:lnTo>
                  <a:lnTo>
                    <a:pt x="0" y="228"/>
                  </a:lnTo>
                  <a:lnTo>
                    <a:pt x="0" y="219"/>
                  </a:lnTo>
                  <a:lnTo>
                    <a:pt x="57" y="219"/>
                  </a:lnTo>
                  <a:lnTo>
                    <a:pt x="57" y="0"/>
                  </a:lnTo>
                  <a:lnTo>
                    <a:pt x="887" y="0"/>
                  </a:lnTo>
                  <a:lnTo>
                    <a:pt x="887" y="219"/>
                  </a:lnTo>
                  <a:lnTo>
                    <a:pt x="1027" y="219"/>
                  </a:lnTo>
                  <a:lnTo>
                    <a:pt x="1027" y="228"/>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sp>
          <p:nvSpPr>
            <p:cNvPr id="13" name="Freeform 9"/>
            <p:cNvSpPr/>
            <p:nvPr/>
          </p:nvSpPr>
          <p:spPr bwMode="auto">
            <a:xfrm>
              <a:off x="3159" y="1948"/>
              <a:ext cx="183" cy="169"/>
            </a:xfrm>
            <a:custGeom>
              <a:avLst/>
              <a:gdLst>
                <a:gd name="T0" fmla="*/ 5 w 107"/>
                <a:gd name="T1" fmla="*/ 98 h 98"/>
                <a:gd name="T2" fmla="*/ 0 w 107"/>
                <a:gd name="T3" fmla="*/ 98 h 98"/>
                <a:gd name="T4" fmla="*/ 0 w 107"/>
                <a:gd name="T5" fmla="*/ 13 h 98"/>
                <a:gd name="T6" fmla="*/ 6 w 107"/>
                <a:gd name="T7" fmla="*/ 7 h 98"/>
                <a:gd name="T8" fmla="*/ 11 w 107"/>
                <a:gd name="T9" fmla="*/ 6 h 98"/>
                <a:gd name="T10" fmla="*/ 19 w 107"/>
                <a:gd name="T11" fmla="*/ 4 h 98"/>
                <a:gd name="T12" fmla="*/ 28 w 107"/>
                <a:gd name="T13" fmla="*/ 0 h 98"/>
                <a:gd name="T14" fmla="*/ 29 w 107"/>
                <a:gd name="T15" fmla="*/ 0 h 98"/>
                <a:gd name="T16" fmla="*/ 59 w 107"/>
                <a:gd name="T17" fmla="*/ 0 h 98"/>
                <a:gd name="T18" fmla="*/ 78 w 107"/>
                <a:gd name="T19" fmla="*/ 0 h 98"/>
                <a:gd name="T20" fmla="*/ 86 w 107"/>
                <a:gd name="T21" fmla="*/ 4 h 98"/>
                <a:gd name="T22" fmla="*/ 91 w 107"/>
                <a:gd name="T23" fmla="*/ 5 h 98"/>
                <a:gd name="T24" fmla="*/ 94 w 107"/>
                <a:gd name="T25" fmla="*/ 5 h 98"/>
                <a:gd name="T26" fmla="*/ 94 w 107"/>
                <a:gd name="T27" fmla="*/ 6 h 98"/>
                <a:gd name="T28" fmla="*/ 107 w 107"/>
                <a:gd name="T29" fmla="*/ 20 h 98"/>
                <a:gd name="T30" fmla="*/ 107 w 107"/>
                <a:gd name="T31" fmla="*/ 74 h 98"/>
                <a:gd name="T32" fmla="*/ 107 w 107"/>
                <a:gd name="T33" fmla="*/ 97 h 98"/>
                <a:gd name="T34" fmla="*/ 102 w 107"/>
                <a:gd name="T35" fmla="*/ 97 h 98"/>
                <a:gd name="T36" fmla="*/ 101 w 107"/>
                <a:gd name="T37" fmla="*/ 74 h 98"/>
                <a:gd name="T38" fmla="*/ 101 w 107"/>
                <a:gd name="T39" fmla="*/ 20 h 98"/>
                <a:gd name="T40" fmla="*/ 94 w 107"/>
                <a:gd name="T41" fmla="*/ 11 h 98"/>
                <a:gd name="T42" fmla="*/ 93 w 107"/>
                <a:gd name="T43" fmla="*/ 11 h 98"/>
                <a:gd name="T44" fmla="*/ 91 w 107"/>
                <a:gd name="T45" fmla="*/ 11 h 98"/>
                <a:gd name="T46" fmla="*/ 82 w 107"/>
                <a:gd name="T47" fmla="*/ 7 h 98"/>
                <a:gd name="T48" fmla="*/ 78 w 107"/>
                <a:gd name="T49" fmla="*/ 6 h 98"/>
                <a:gd name="T50" fmla="*/ 59 w 107"/>
                <a:gd name="T51" fmla="*/ 6 h 98"/>
                <a:gd name="T52" fmla="*/ 29 w 107"/>
                <a:gd name="T53" fmla="*/ 6 h 98"/>
                <a:gd name="T54" fmla="*/ 27 w 107"/>
                <a:gd name="T55" fmla="*/ 6 h 98"/>
                <a:gd name="T56" fmla="*/ 24 w 107"/>
                <a:gd name="T57" fmla="*/ 7 h 98"/>
                <a:gd name="T58" fmla="*/ 20 w 107"/>
                <a:gd name="T59" fmla="*/ 10 h 98"/>
                <a:gd name="T60" fmla="*/ 13 w 107"/>
                <a:gd name="T61" fmla="*/ 11 h 98"/>
                <a:gd name="T62" fmla="*/ 6 w 107"/>
                <a:gd name="T63" fmla="*/ 12 h 98"/>
                <a:gd name="T64" fmla="*/ 5 w 107"/>
                <a:gd name="T65" fmla="*/ 12 h 98"/>
                <a:gd name="T66" fmla="*/ 5 w 107"/>
                <a:gd name="T67" fmla="*/ 13 h 98"/>
                <a:gd name="T68" fmla="*/ 5 w 107"/>
                <a:gd name="T6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 h="98">
                  <a:moveTo>
                    <a:pt x="5" y="98"/>
                  </a:moveTo>
                  <a:cubicBezTo>
                    <a:pt x="0" y="98"/>
                    <a:pt x="0" y="98"/>
                    <a:pt x="0" y="98"/>
                  </a:cubicBezTo>
                  <a:cubicBezTo>
                    <a:pt x="0" y="65"/>
                    <a:pt x="0" y="46"/>
                    <a:pt x="0" y="13"/>
                  </a:cubicBezTo>
                  <a:cubicBezTo>
                    <a:pt x="0" y="11"/>
                    <a:pt x="1" y="7"/>
                    <a:pt x="6" y="7"/>
                  </a:cubicBezTo>
                  <a:cubicBezTo>
                    <a:pt x="8" y="6"/>
                    <a:pt x="10" y="6"/>
                    <a:pt x="11" y="6"/>
                  </a:cubicBezTo>
                  <a:cubicBezTo>
                    <a:pt x="14" y="5"/>
                    <a:pt x="16" y="4"/>
                    <a:pt x="19" y="4"/>
                  </a:cubicBezTo>
                  <a:cubicBezTo>
                    <a:pt x="21" y="0"/>
                    <a:pt x="25" y="0"/>
                    <a:pt x="28" y="0"/>
                  </a:cubicBezTo>
                  <a:cubicBezTo>
                    <a:pt x="28" y="0"/>
                    <a:pt x="29" y="0"/>
                    <a:pt x="29" y="0"/>
                  </a:cubicBezTo>
                  <a:cubicBezTo>
                    <a:pt x="39" y="0"/>
                    <a:pt x="49" y="0"/>
                    <a:pt x="59" y="0"/>
                  </a:cubicBezTo>
                  <a:cubicBezTo>
                    <a:pt x="78" y="0"/>
                    <a:pt x="78" y="0"/>
                    <a:pt x="78" y="0"/>
                  </a:cubicBezTo>
                  <a:cubicBezTo>
                    <a:pt x="81" y="0"/>
                    <a:pt x="84" y="1"/>
                    <a:pt x="86" y="4"/>
                  </a:cubicBezTo>
                  <a:cubicBezTo>
                    <a:pt x="87" y="5"/>
                    <a:pt x="89" y="5"/>
                    <a:pt x="91" y="5"/>
                  </a:cubicBezTo>
                  <a:cubicBezTo>
                    <a:pt x="92" y="5"/>
                    <a:pt x="93" y="5"/>
                    <a:pt x="94" y="5"/>
                  </a:cubicBezTo>
                  <a:cubicBezTo>
                    <a:pt x="94" y="6"/>
                    <a:pt x="94" y="6"/>
                    <a:pt x="94" y="6"/>
                  </a:cubicBezTo>
                  <a:cubicBezTo>
                    <a:pt x="106" y="7"/>
                    <a:pt x="107" y="8"/>
                    <a:pt x="107" y="20"/>
                  </a:cubicBezTo>
                  <a:cubicBezTo>
                    <a:pt x="107" y="74"/>
                    <a:pt x="107" y="74"/>
                    <a:pt x="107" y="74"/>
                  </a:cubicBezTo>
                  <a:cubicBezTo>
                    <a:pt x="107" y="81"/>
                    <a:pt x="107" y="86"/>
                    <a:pt x="107" y="97"/>
                  </a:cubicBezTo>
                  <a:cubicBezTo>
                    <a:pt x="102" y="97"/>
                    <a:pt x="102" y="97"/>
                    <a:pt x="102" y="97"/>
                  </a:cubicBezTo>
                  <a:cubicBezTo>
                    <a:pt x="101" y="86"/>
                    <a:pt x="101" y="81"/>
                    <a:pt x="101" y="74"/>
                  </a:cubicBezTo>
                  <a:cubicBezTo>
                    <a:pt x="101" y="20"/>
                    <a:pt x="101" y="20"/>
                    <a:pt x="101" y="20"/>
                  </a:cubicBezTo>
                  <a:cubicBezTo>
                    <a:pt x="101" y="12"/>
                    <a:pt x="101" y="12"/>
                    <a:pt x="94" y="11"/>
                  </a:cubicBezTo>
                  <a:cubicBezTo>
                    <a:pt x="93" y="11"/>
                    <a:pt x="93" y="11"/>
                    <a:pt x="93" y="11"/>
                  </a:cubicBezTo>
                  <a:cubicBezTo>
                    <a:pt x="92" y="11"/>
                    <a:pt x="92" y="11"/>
                    <a:pt x="91" y="11"/>
                  </a:cubicBezTo>
                  <a:cubicBezTo>
                    <a:pt x="88" y="10"/>
                    <a:pt x="84" y="10"/>
                    <a:pt x="82" y="7"/>
                  </a:cubicBezTo>
                  <a:cubicBezTo>
                    <a:pt x="81" y="6"/>
                    <a:pt x="80" y="6"/>
                    <a:pt x="78" y="6"/>
                  </a:cubicBezTo>
                  <a:cubicBezTo>
                    <a:pt x="59" y="6"/>
                    <a:pt x="59" y="6"/>
                    <a:pt x="59" y="6"/>
                  </a:cubicBezTo>
                  <a:cubicBezTo>
                    <a:pt x="49" y="6"/>
                    <a:pt x="39" y="6"/>
                    <a:pt x="29" y="6"/>
                  </a:cubicBezTo>
                  <a:cubicBezTo>
                    <a:pt x="28" y="6"/>
                    <a:pt x="28" y="6"/>
                    <a:pt x="27" y="6"/>
                  </a:cubicBezTo>
                  <a:cubicBezTo>
                    <a:pt x="24" y="5"/>
                    <a:pt x="24" y="5"/>
                    <a:pt x="24" y="7"/>
                  </a:cubicBezTo>
                  <a:cubicBezTo>
                    <a:pt x="24" y="8"/>
                    <a:pt x="23" y="10"/>
                    <a:pt x="20" y="10"/>
                  </a:cubicBezTo>
                  <a:cubicBezTo>
                    <a:pt x="17" y="10"/>
                    <a:pt x="15" y="10"/>
                    <a:pt x="13" y="11"/>
                  </a:cubicBezTo>
                  <a:cubicBezTo>
                    <a:pt x="11" y="11"/>
                    <a:pt x="9" y="12"/>
                    <a:pt x="6" y="12"/>
                  </a:cubicBezTo>
                  <a:cubicBezTo>
                    <a:pt x="6" y="12"/>
                    <a:pt x="5" y="12"/>
                    <a:pt x="5" y="12"/>
                  </a:cubicBezTo>
                  <a:cubicBezTo>
                    <a:pt x="5" y="12"/>
                    <a:pt x="5" y="12"/>
                    <a:pt x="5" y="13"/>
                  </a:cubicBezTo>
                  <a:cubicBezTo>
                    <a:pt x="5" y="46"/>
                    <a:pt x="5" y="65"/>
                    <a:pt x="5" y="98"/>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sp>
          <p:nvSpPr>
            <p:cNvPr id="14" name="Freeform 10"/>
            <p:cNvSpPr>
              <a:spLocks noEditPoints="1"/>
            </p:cNvSpPr>
            <p:nvPr/>
          </p:nvSpPr>
          <p:spPr bwMode="auto">
            <a:xfrm>
              <a:off x="2647" y="1656"/>
              <a:ext cx="1226" cy="229"/>
            </a:xfrm>
            <a:custGeom>
              <a:avLst/>
              <a:gdLst>
                <a:gd name="T0" fmla="*/ 67 w 716"/>
                <a:gd name="T1" fmla="*/ 112 h 133"/>
                <a:gd name="T2" fmla="*/ 49 w 716"/>
                <a:gd name="T3" fmla="*/ 101 h 133"/>
                <a:gd name="T4" fmla="*/ 30 w 716"/>
                <a:gd name="T5" fmla="*/ 86 h 133"/>
                <a:gd name="T6" fmla="*/ 11 w 716"/>
                <a:gd name="T7" fmla="*/ 53 h 133"/>
                <a:gd name="T8" fmla="*/ 25 w 716"/>
                <a:gd name="T9" fmla="*/ 52 h 133"/>
                <a:gd name="T10" fmla="*/ 36 w 716"/>
                <a:gd name="T11" fmla="*/ 52 h 133"/>
                <a:gd name="T12" fmla="*/ 45 w 716"/>
                <a:gd name="T13" fmla="*/ 52 h 133"/>
                <a:gd name="T14" fmla="*/ 55 w 716"/>
                <a:gd name="T15" fmla="*/ 54 h 133"/>
                <a:gd name="T16" fmla="*/ 72 w 716"/>
                <a:gd name="T17" fmla="*/ 60 h 133"/>
                <a:gd name="T18" fmla="*/ 73 w 716"/>
                <a:gd name="T19" fmla="*/ 56 h 133"/>
                <a:gd name="T20" fmla="*/ 93 w 716"/>
                <a:gd name="T21" fmla="*/ 56 h 133"/>
                <a:gd name="T22" fmla="*/ 127 w 716"/>
                <a:gd name="T23" fmla="*/ 62 h 133"/>
                <a:gd name="T24" fmla="*/ 150 w 716"/>
                <a:gd name="T25" fmla="*/ 62 h 133"/>
                <a:gd name="T26" fmla="*/ 173 w 716"/>
                <a:gd name="T27" fmla="*/ 48 h 133"/>
                <a:gd name="T28" fmla="*/ 178 w 716"/>
                <a:gd name="T29" fmla="*/ 19 h 133"/>
                <a:gd name="T30" fmla="*/ 190 w 716"/>
                <a:gd name="T31" fmla="*/ 11 h 133"/>
                <a:gd name="T32" fmla="*/ 207 w 716"/>
                <a:gd name="T33" fmla="*/ 2 h 133"/>
                <a:gd name="T34" fmla="*/ 211 w 716"/>
                <a:gd name="T35" fmla="*/ 23 h 133"/>
                <a:gd name="T36" fmla="*/ 496 w 716"/>
                <a:gd name="T37" fmla="*/ 27 h 133"/>
                <a:gd name="T38" fmla="*/ 516 w 716"/>
                <a:gd name="T39" fmla="*/ 8 h 133"/>
                <a:gd name="T40" fmla="*/ 530 w 716"/>
                <a:gd name="T41" fmla="*/ 10 h 133"/>
                <a:gd name="T42" fmla="*/ 536 w 716"/>
                <a:gd name="T43" fmla="*/ 28 h 133"/>
                <a:gd name="T44" fmla="*/ 561 w 716"/>
                <a:gd name="T45" fmla="*/ 62 h 133"/>
                <a:gd name="T46" fmla="*/ 612 w 716"/>
                <a:gd name="T47" fmla="*/ 56 h 133"/>
                <a:gd name="T48" fmla="*/ 622 w 716"/>
                <a:gd name="T49" fmla="*/ 64 h 133"/>
                <a:gd name="T50" fmla="*/ 635 w 716"/>
                <a:gd name="T51" fmla="*/ 59 h 133"/>
                <a:gd name="T52" fmla="*/ 649 w 716"/>
                <a:gd name="T53" fmla="*/ 63 h 133"/>
                <a:gd name="T54" fmla="*/ 662 w 716"/>
                <a:gd name="T55" fmla="*/ 61 h 133"/>
                <a:gd name="T56" fmla="*/ 678 w 716"/>
                <a:gd name="T57" fmla="*/ 56 h 133"/>
                <a:gd name="T58" fmla="*/ 691 w 716"/>
                <a:gd name="T59" fmla="*/ 54 h 133"/>
                <a:gd name="T60" fmla="*/ 702 w 716"/>
                <a:gd name="T61" fmla="*/ 52 h 133"/>
                <a:gd name="T62" fmla="*/ 714 w 716"/>
                <a:gd name="T63" fmla="*/ 60 h 133"/>
                <a:gd name="T64" fmla="*/ 684 w 716"/>
                <a:gd name="T65" fmla="*/ 90 h 133"/>
                <a:gd name="T66" fmla="*/ 653 w 716"/>
                <a:gd name="T67" fmla="*/ 108 h 133"/>
                <a:gd name="T68" fmla="*/ 601 w 716"/>
                <a:gd name="T69" fmla="*/ 133 h 133"/>
                <a:gd name="T70" fmla="*/ 599 w 716"/>
                <a:gd name="T71" fmla="*/ 128 h 133"/>
                <a:gd name="T72" fmla="*/ 652 w 716"/>
                <a:gd name="T73" fmla="*/ 103 h 133"/>
                <a:gd name="T74" fmla="*/ 691 w 716"/>
                <a:gd name="T75" fmla="*/ 78 h 133"/>
                <a:gd name="T76" fmla="*/ 701 w 716"/>
                <a:gd name="T77" fmla="*/ 58 h 133"/>
                <a:gd name="T78" fmla="*/ 683 w 716"/>
                <a:gd name="T79" fmla="*/ 57 h 133"/>
                <a:gd name="T80" fmla="*/ 657 w 716"/>
                <a:gd name="T81" fmla="*/ 64 h 133"/>
                <a:gd name="T82" fmla="*/ 637 w 716"/>
                <a:gd name="T83" fmla="*/ 70 h 133"/>
                <a:gd name="T84" fmla="*/ 616 w 716"/>
                <a:gd name="T85" fmla="*/ 63 h 133"/>
                <a:gd name="T86" fmla="*/ 606 w 716"/>
                <a:gd name="T87" fmla="*/ 66 h 133"/>
                <a:gd name="T88" fmla="*/ 562 w 716"/>
                <a:gd name="T89" fmla="*/ 67 h 133"/>
                <a:gd name="T90" fmla="*/ 530 w 716"/>
                <a:gd name="T91" fmla="*/ 26 h 133"/>
                <a:gd name="T92" fmla="*/ 518 w 716"/>
                <a:gd name="T93" fmla="*/ 15 h 133"/>
                <a:gd name="T94" fmla="*/ 508 w 716"/>
                <a:gd name="T95" fmla="*/ 21 h 133"/>
                <a:gd name="T96" fmla="*/ 220 w 716"/>
                <a:gd name="T97" fmla="*/ 32 h 133"/>
                <a:gd name="T98" fmla="*/ 206 w 716"/>
                <a:gd name="T99" fmla="*/ 15 h 133"/>
                <a:gd name="T100" fmla="*/ 193 w 716"/>
                <a:gd name="T101" fmla="*/ 16 h 133"/>
                <a:gd name="T102" fmla="*/ 182 w 716"/>
                <a:gd name="T103" fmla="*/ 30 h 133"/>
                <a:gd name="T104" fmla="*/ 152 w 716"/>
                <a:gd name="T105" fmla="*/ 67 h 133"/>
                <a:gd name="T106" fmla="*/ 108 w 716"/>
                <a:gd name="T107" fmla="*/ 66 h 133"/>
                <a:gd name="T108" fmla="*/ 96 w 716"/>
                <a:gd name="T109" fmla="*/ 60 h 133"/>
                <a:gd name="T110" fmla="*/ 80 w 716"/>
                <a:gd name="T111" fmla="*/ 68 h 133"/>
                <a:gd name="T112" fmla="*/ 56 w 716"/>
                <a:gd name="T113" fmla="*/ 64 h 133"/>
                <a:gd name="T114" fmla="*/ 33 w 716"/>
                <a:gd name="T115" fmla="*/ 57 h 133"/>
                <a:gd name="T116" fmla="*/ 19 w 716"/>
                <a:gd name="T117" fmla="*/ 54 h 133"/>
                <a:gd name="T118" fmla="*/ 6 w 716"/>
                <a:gd name="T119" fmla="*/ 67 h 133"/>
                <a:gd name="T120" fmla="*/ 37 w 716"/>
                <a:gd name="T121" fmla="*/ 86 h 133"/>
                <a:gd name="T122" fmla="*/ 56 w 716"/>
                <a:gd name="T123"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6" h="133">
                  <a:moveTo>
                    <a:pt x="113" y="133"/>
                  </a:moveTo>
                  <a:cubicBezTo>
                    <a:pt x="112" y="133"/>
                    <a:pt x="112" y="133"/>
                    <a:pt x="112" y="133"/>
                  </a:cubicBezTo>
                  <a:cubicBezTo>
                    <a:pt x="103" y="130"/>
                    <a:pt x="94" y="126"/>
                    <a:pt x="85" y="122"/>
                  </a:cubicBezTo>
                  <a:cubicBezTo>
                    <a:pt x="83" y="121"/>
                    <a:pt x="81" y="120"/>
                    <a:pt x="80" y="119"/>
                  </a:cubicBezTo>
                  <a:cubicBezTo>
                    <a:pt x="76" y="117"/>
                    <a:pt x="73" y="115"/>
                    <a:pt x="69" y="114"/>
                  </a:cubicBezTo>
                  <a:cubicBezTo>
                    <a:pt x="67" y="114"/>
                    <a:pt x="67" y="114"/>
                    <a:pt x="67" y="114"/>
                  </a:cubicBezTo>
                  <a:cubicBezTo>
                    <a:pt x="67" y="112"/>
                    <a:pt x="67" y="112"/>
                    <a:pt x="67" y="112"/>
                  </a:cubicBezTo>
                  <a:cubicBezTo>
                    <a:pt x="67" y="112"/>
                    <a:pt x="67" y="112"/>
                    <a:pt x="65" y="111"/>
                  </a:cubicBezTo>
                  <a:cubicBezTo>
                    <a:pt x="64" y="111"/>
                    <a:pt x="62" y="110"/>
                    <a:pt x="60" y="108"/>
                  </a:cubicBezTo>
                  <a:cubicBezTo>
                    <a:pt x="60" y="108"/>
                    <a:pt x="60" y="108"/>
                    <a:pt x="60" y="108"/>
                  </a:cubicBezTo>
                  <a:cubicBezTo>
                    <a:pt x="57" y="108"/>
                    <a:pt x="55" y="107"/>
                    <a:pt x="55" y="104"/>
                  </a:cubicBezTo>
                  <a:cubicBezTo>
                    <a:pt x="54" y="104"/>
                    <a:pt x="54" y="104"/>
                    <a:pt x="54" y="104"/>
                  </a:cubicBezTo>
                  <a:cubicBezTo>
                    <a:pt x="52" y="103"/>
                    <a:pt x="52" y="103"/>
                    <a:pt x="52" y="103"/>
                  </a:cubicBezTo>
                  <a:cubicBezTo>
                    <a:pt x="52" y="102"/>
                    <a:pt x="51" y="102"/>
                    <a:pt x="49" y="101"/>
                  </a:cubicBezTo>
                  <a:cubicBezTo>
                    <a:pt x="47" y="100"/>
                    <a:pt x="44" y="99"/>
                    <a:pt x="43" y="96"/>
                  </a:cubicBezTo>
                  <a:cubicBezTo>
                    <a:pt x="43" y="96"/>
                    <a:pt x="42" y="96"/>
                    <a:pt x="42" y="96"/>
                  </a:cubicBezTo>
                  <a:cubicBezTo>
                    <a:pt x="39" y="96"/>
                    <a:pt x="38" y="93"/>
                    <a:pt x="37" y="92"/>
                  </a:cubicBezTo>
                  <a:cubicBezTo>
                    <a:pt x="37" y="92"/>
                    <a:pt x="37" y="91"/>
                    <a:pt x="37" y="91"/>
                  </a:cubicBezTo>
                  <a:cubicBezTo>
                    <a:pt x="37" y="91"/>
                    <a:pt x="37" y="91"/>
                    <a:pt x="37" y="91"/>
                  </a:cubicBezTo>
                  <a:cubicBezTo>
                    <a:pt x="35" y="91"/>
                    <a:pt x="33" y="91"/>
                    <a:pt x="31" y="89"/>
                  </a:cubicBezTo>
                  <a:cubicBezTo>
                    <a:pt x="31" y="88"/>
                    <a:pt x="30" y="87"/>
                    <a:pt x="30" y="86"/>
                  </a:cubicBezTo>
                  <a:cubicBezTo>
                    <a:pt x="25" y="84"/>
                    <a:pt x="21" y="82"/>
                    <a:pt x="16" y="80"/>
                  </a:cubicBezTo>
                  <a:cubicBezTo>
                    <a:pt x="13" y="78"/>
                    <a:pt x="10" y="76"/>
                    <a:pt x="7" y="75"/>
                  </a:cubicBezTo>
                  <a:cubicBezTo>
                    <a:pt x="4" y="74"/>
                    <a:pt x="2" y="71"/>
                    <a:pt x="1" y="68"/>
                  </a:cubicBezTo>
                  <a:cubicBezTo>
                    <a:pt x="0" y="67"/>
                    <a:pt x="0" y="65"/>
                    <a:pt x="1" y="63"/>
                  </a:cubicBezTo>
                  <a:cubicBezTo>
                    <a:pt x="2" y="62"/>
                    <a:pt x="3" y="61"/>
                    <a:pt x="6" y="62"/>
                  </a:cubicBezTo>
                  <a:cubicBezTo>
                    <a:pt x="5" y="59"/>
                    <a:pt x="7" y="57"/>
                    <a:pt x="8" y="56"/>
                  </a:cubicBezTo>
                  <a:cubicBezTo>
                    <a:pt x="9" y="55"/>
                    <a:pt x="10" y="54"/>
                    <a:pt x="11" y="53"/>
                  </a:cubicBezTo>
                  <a:cubicBezTo>
                    <a:pt x="13" y="52"/>
                    <a:pt x="14" y="52"/>
                    <a:pt x="13" y="51"/>
                  </a:cubicBezTo>
                  <a:cubicBezTo>
                    <a:pt x="13" y="47"/>
                    <a:pt x="13" y="47"/>
                    <a:pt x="13" y="47"/>
                  </a:cubicBezTo>
                  <a:cubicBezTo>
                    <a:pt x="16" y="48"/>
                    <a:pt x="16" y="48"/>
                    <a:pt x="16" y="48"/>
                  </a:cubicBezTo>
                  <a:cubicBezTo>
                    <a:pt x="16" y="48"/>
                    <a:pt x="16" y="47"/>
                    <a:pt x="17" y="47"/>
                  </a:cubicBezTo>
                  <a:cubicBezTo>
                    <a:pt x="18" y="47"/>
                    <a:pt x="21" y="47"/>
                    <a:pt x="22" y="49"/>
                  </a:cubicBezTo>
                  <a:cubicBezTo>
                    <a:pt x="22" y="49"/>
                    <a:pt x="22" y="49"/>
                    <a:pt x="22" y="49"/>
                  </a:cubicBezTo>
                  <a:cubicBezTo>
                    <a:pt x="23" y="49"/>
                    <a:pt x="25" y="50"/>
                    <a:pt x="25" y="52"/>
                  </a:cubicBezTo>
                  <a:cubicBezTo>
                    <a:pt x="26" y="53"/>
                    <a:pt x="25" y="53"/>
                    <a:pt x="25" y="54"/>
                  </a:cubicBezTo>
                  <a:cubicBezTo>
                    <a:pt x="26" y="54"/>
                    <a:pt x="26" y="54"/>
                    <a:pt x="27" y="54"/>
                  </a:cubicBezTo>
                  <a:cubicBezTo>
                    <a:pt x="27" y="54"/>
                    <a:pt x="28" y="54"/>
                    <a:pt x="28" y="54"/>
                  </a:cubicBezTo>
                  <a:cubicBezTo>
                    <a:pt x="28" y="54"/>
                    <a:pt x="28" y="53"/>
                    <a:pt x="28" y="52"/>
                  </a:cubicBezTo>
                  <a:cubicBezTo>
                    <a:pt x="28" y="50"/>
                    <a:pt x="29" y="49"/>
                    <a:pt x="30" y="49"/>
                  </a:cubicBezTo>
                  <a:cubicBezTo>
                    <a:pt x="32" y="48"/>
                    <a:pt x="34" y="48"/>
                    <a:pt x="35" y="50"/>
                  </a:cubicBezTo>
                  <a:cubicBezTo>
                    <a:pt x="36" y="52"/>
                    <a:pt x="36" y="52"/>
                    <a:pt x="36" y="52"/>
                  </a:cubicBezTo>
                  <a:cubicBezTo>
                    <a:pt x="37" y="53"/>
                    <a:pt x="38" y="55"/>
                    <a:pt x="39" y="57"/>
                  </a:cubicBezTo>
                  <a:cubicBezTo>
                    <a:pt x="39" y="58"/>
                    <a:pt x="39" y="58"/>
                    <a:pt x="39" y="58"/>
                  </a:cubicBezTo>
                  <a:cubicBezTo>
                    <a:pt x="40" y="58"/>
                    <a:pt x="41" y="58"/>
                    <a:pt x="41" y="58"/>
                  </a:cubicBezTo>
                  <a:cubicBezTo>
                    <a:pt x="41" y="58"/>
                    <a:pt x="41" y="57"/>
                    <a:pt x="41" y="56"/>
                  </a:cubicBezTo>
                  <a:cubicBezTo>
                    <a:pt x="41" y="55"/>
                    <a:pt x="41" y="54"/>
                    <a:pt x="42" y="53"/>
                  </a:cubicBezTo>
                  <a:cubicBezTo>
                    <a:pt x="42" y="52"/>
                    <a:pt x="43" y="52"/>
                    <a:pt x="45" y="52"/>
                  </a:cubicBezTo>
                  <a:cubicBezTo>
                    <a:pt x="45" y="52"/>
                    <a:pt x="45" y="52"/>
                    <a:pt x="45" y="52"/>
                  </a:cubicBezTo>
                  <a:cubicBezTo>
                    <a:pt x="47" y="52"/>
                    <a:pt x="49" y="53"/>
                    <a:pt x="49" y="55"/>
                  </a:cubicBezTo>
                  <a:cubicBezTo>
                    <a:pt x="50" y="57"/>
                    <a:pt x="50" y="58"/>
                    <a:pt x="51" y="60"/>
                  </a:cubicBezTo>
                  <a:cubicBezTo>
                    <a:pt x="51" y="60"/>
                    <a:pt x="51" y="60"/>
                    <a:pt x="51" y="60"/>
                  </a:cubicBezTo>
                  <a:cubicBezTo>
                    <a:pt x="51" y="60"/>
                    <a:pt x="51" y="59"/>
                    <a:pt x="52" y="59"/>
                  </a:cubicBezTo>
                  <a:cubicBezTo>
                    <a:pt x="52" y="58"/>
                    <a:pt x="52" y="57"/>
                    <a:pt x="52" y="56"/>
                  </a:cubicBezTo>
                  <a:cubicBezTo>
                    <a:pt x="53" y="55"/>
                    <a:pt x="53" y="55"/>
                    <a:pt x="55" y="54"/>
                  </a:cubicBezTo>
                  <a:cubicBezTo>
                    <a:pt x="55" y="54"/>
                    <a:pt x="55" y="54"/>
                    <a:pt x="55" y="54"/>
                  </a:cubicBezTo>
                  <a:cubicBezTo>
                    <a:pt x="58" y="54"/>
                    <a:pt x="59" y="56"/>
                    <a:pt x="59" y="57"/>
                  </a:cubicBezTo>
                  <a:cubicBezTo>
                    <a:pt x="61" y="58"/>
                    <a:pt x="61" y="60"/>
                    <a:pt x="62" y="61"/>
                  </a:cubicBezTo>
                  <a:cubicBezTo>
                    <a:pt x="63" y="63"/>
                    <a:pt x="63" y="63"/>
                    <a:pt x="64" y="63"/>
                  </a:cubicBezTo>
                  <a:cubicBezTo>
                    <a:pt x="64" y="63"/>
                    <a:pt x="64" y="63"/>
                    <a:pt x="64" y="63"/>
                  </a:cubicBezTo>
                  <a:cubicBezTo>
                    <a:pt x="63" y="59"/>
                    <a:pt x="66" y="57"/>
                    <a:pt x="67" y="57"/>
                  </a:cubicBezTo>
                  <a:cubicBezTo>
                    <a:pt x="67" y="57"/>
                    <a:pt x="68" y="57"/>
                    <a:pt x="68" y="57"/>
                  </a:cubicBezTo>
                  <a:cubicBezTo>
                    <a:pt x="69" y="57"/>
                    <a:pt x="71" y="57"/>
                    <a:pt x="72" y="60"/>
                  </a:cubicBezTo>
                  <a:cubicBezTo>
                    <a:pt x="72" y="60"/>
                    <a:pt x="72" y="60"/>
                    <a:pt x="72" y="60"/>
                  </a:cubicBezTo>
                  <a:cubicBezTo>
                    <a:pt x="72" y="60"/>
                    <a:pt x="72" y="61"/>
                    <a:pt x="73" y="61"/>
                  </a:cubicBezTo>
                  <a:cubicBezTo>
                    <a:pt x="74" y="63"/>
                    <a:pt x="75" y="64"/>
                    <a:pt x="76" y="64"/>
                  </a:cubicBezTo>
                  <a:cubicBezTo>
                    <a:pt x="76" y="64"/>
                    <a:pt x="76" y="64"/>
                    <a:pt x="76" y="64"/>
                  </a:cubicBezTo>
                  <a:cubicBezTo>
                    <a:pt x="76" y="64"/>
                    <a:pt x="76" y="64"/>
                    <a:pt x="76" y="64"/>
                  </a:cubicBezTo>
                  <a:cubicBezTo>
                    <a:pt x="76" y="64"/>
                    <a:pt x="76" y="63"/>
                    <a:pt x="75" y="62"/>
                  </a:cubicBezTo>
                  <a:cubicBezTo>
                    <a:pt x="73" y="56"/>
                    <a:pt x="73" y="56"/>
                    <a:pt x="73" y="56"/>
                  </a:cubicBezTo>
                  <a:cubicBezTo>
                    <a:pt x="79" y="58"/>
                    <a:pt x="79" y="58"/>
                    <a:pt x="79" y="58"/>
                  </a:cubicBezTo>
                  <a:cubicBezTo>
                    <a:pt x="82" y="59"/>
                    <a:pt x="83" y="61"/>
                    <a:pt x="85" y="63"/>
                  </a:cubicBezTo>
                  <a:cubicBezTo>
                    <a:pt x="85" y="63"/>
                    <a:pt x="86" y="64"/>
                    <a:pt x="86" y="64"/>
                  </a:cubicBezTo>
                  <a:cubicBezTo>
                    <a:pt x="87" y="65"/>
                    <a:pt x="90" y="66"/>
                    <a:pt x="92" y="66"/>
                  </a:cubicBezTo>
                  <a:cubicBezTo>
                    <a:pt x="92" y="66"/>
                    <a:pt x="92" y="65"/>
                    <a:pt x="91" y="65"/>
                  </a:cubicBezTo>
                  <a:cubicBezTo>
                    <a:pt x="91" y="64"/>
                    <a:pt x="91" y="63"/>
                    <a:pt x="91" y="61"/>
                  </a:cubicBezTo>
                  <a:cubicBezTo>
                    <a:pt x="90" y="59"/>
                    <a:pt x="91" y="57"/>
                    <a:pt x="93" y="56"/>
                  </a:cubicBezTo>
                  <a:cubicBezTo>
                    <a:pt x="94" y="55"/>
                    <a:pt x="94" y="55"/>
                    <a:pt x="94" y="55"/>
                  </a:cubicBezTo>
                  <a:cubicBezTo>
                    <a:pt x="95" y="54"/>
                    <a:pt x="96" y="54"/>
                    <a:pt x="97" y="54"/>
                  </a:cubicBezTo>
                  <a:cubicBezTo>
                    <a:pt x="99" y="54"/>
                    <a:pt x="100" y="55"/>
                    <a:pt x="101" y="57"/>
                  </a:cubicBezTo>
                  <a:cubicBezTo>
                    <a:pt x="101" y="57"/>
                    <a:pt x="101" y="57"/>
                    <a:pt x="101" y="57"/>
                  </a:cubicBezTo>
                  <a:cubicBezTo>
                    <a:pt x="104" y="55"/>
                    <a:pt x="107" y="55"/>
                    <a:pt x="108" y="57"/>
                  </a:cubicBezTo>
                  <a:cubicBezTo>
                    <a:pt x="109" y="58"/>
                    <a:pt x="109" y="59"/>
                    <a:pt x="109" y="61"/>
                  </a:cubicBezTo>
                  <a:cubicBezTo>
                    <a:pt x="115" y="61"/>
                    <a:pt x="121" y="62"/>
                    <a:pt x="127" y="62"/>
                  </a:cubicBezTo>
                  <a:cubicBezTo>
                    <a:pt x="136" y="63"/>
                    <a:pt x="136" y="63"/>
                    <a:pt x="136" y="63"/>
                  </a:cubicBezTo>
                  <a:cubicBezTo>
                    <a:pt x="138" y="63"/>
                    <a:pt x="138" y="62"/>
                    <a:pt x="138" y="62"/>
                  </a:cubicBezTo>
                  <a:cubicBezTo>
                    <a:pt x="139" y="60"/>
                    <a:pt x="141" y="59"/>
                    <a:pt x="141" y="59"/>
                  </a:cubicBezTo>
                  <a:cubicBezTo>
                    <a:pt x="142" y="59"/>
                    <a:pt x="143" y="60"/>
                    <a:pt x="143" y="60"/>
                  </a:cubicBezTo>
                  <a:cubicBezTo>
                    <a:pt x="144" y="59"/>
                    <a:pt x="145" y="58"/>
                    <a:pt x="146" y="58"/>
                  </a:cubicBezTo>
                  <a:cubicBezTo>
                    <a:pt x="148" y="58"/>
                    <a:pt x="150" y="61"/>
                    <a:pt x="151" y="62"/>
                  </a:cubicBezTo>
                  <a:cubicBezTo>
                    <a:pt x="151" y="62"/>
                    <a:pt x="150" y="62"/>
                    <a:pt x="150" y="62"/>
                  </a:cubicBezTo>
                  <a:cubicBezTo>
                    <a:pt x="151" y="65"/>
                    <a:pt x="151" y="65"/>
                    <a:pt x="151" y="65"/>
                  </a:cubicBezTo>
                  <a:cubicBezTo>
                    <a:pt x="151" y="62"/>
                    <a:pt x="151" y="62"/>
                    <a:pt x="151" y="62"/>
                  </a:cubicBezTo>
                  <a:cubicBezTo>
                    <a:pt x="152" y="65"/>
                    <a:pt x="152" y="65"/>
                    <a:pt x="152" y="65"/>
                  </a:cubicBezTo>
                  <a:cubicBezTo>
                    <a:pt x="152" y="62"/>
                    <a:pt x="152" y="62"/>
                    <a:pt x="152" y="62"/>
                  </a:cubicBezTo>
                  <a:cubicBezTo>
                    <a:pt x="152" y="62"/>
                    <a:pt x="152" y="62"/>
                    <a:pt x="152" y="62"/>
                  </a:cubicBezTo>
                  <a:cubicBezTo>
                    <a:pt x="157" y="62"/>
                    <a:pt x="160" y="61"/>
                    <a:pt x="163" y="58"/>
                  </a:cubicBezTo>
                  <a:cubicBezTo>
                    <a:pt x="167" y="54"/>
                    <a:pt x="170" y="51"/>
                    <a:pt x="173" y="48"/>
                  </a:cubicBezTo>
                  <a:cubicBezTo>
                    <a:pt x="173" y="47"/>
                    <a:pt x="173" y="47"/>
                    <a:pt x="173" y="47"/>
                  </a:cubicBezTo>
                  <a:cubicBezTo>
                    <a:pt x="174" y="46"/>
                    <a:pt x="174" y="46"/>
                    <a:pt x="174" y="46"/>
                  </a:cubicBezTo>
                  <a:cubicBezTo>
                    <a:pt x="175" y="44"/>
                    <a:pt x="175" y="42"/>
                    <a:pt x="176" y="40"/>
                  </a:cubicBezTo>
                  <a:cubicBezTo>
                    <a:pt x="177" y="37"/>
                    <a:pt x="178" y="34"/>
                    <a:pt x="177" y="31"/>
                  </a:cubicBezTo>
                  <a:cubicBezTo>
                    <a:pt x="177" y="31"/>
                    <a:pt x="177" y="30"/>
                    <a:pt x="177" y="29"/>
                  </a:cubicBezTo>
                  <a:cubicBezTo>
                    <a:pt x="176" y="27"/>
                    <a:pt x="175" y="24"/>
                    <a:pt x="178" y="20"/>
                  </a:cubicBezTo>
                  <a:cubicBezTo>
                    <a:pt x="178" y="20"/>
                    <a:pt x="178" y="19"/>
                    <a:pt x="178" y="19"/>
                  </a:cubicBezTo>
                  <a:cubicBezTo>
                    <a:pt x="178" y="17"/>
                    <a:pt x="178" y="15"/>
                    <a:pt x="181" y="13"/>
                  </a:cubicBezTo>
                  <a:cubicBezTo>
                    <a:pt x="181" y="13"/>
                    <a:pt x="181" y="13"/>
                    <a:pt x="181" y="12"/>
                  </a:cubicBezTo>
                  <a:cubicBezTo>
                    <a:pt x="181" y="12"/>
                    <a:pt x="181" y="11"/>
                    <a:pt x="181" y="11"/>
                  </a:cubicBezTo>
                  <a:cubicBezTo>
                    <a:pt x="181" y="7"/>
                    <a:pt x="183" y="6"/>
                    <a:pt x="185" y="6"/>
                  </a:cubicBezTo>
                  <a:cubicBezTo>
                    <a:pt x="185" y="6"/>
                    <a:pt x="185" y="6"/>
                    <a:pt x="185" y="6"/>
                  </a:cubicBezTo>
                  <a:cubicBezTo>
                    <a:pt x="186" y="6"/>
                    <a:pt x="188" y="6"/>
                    <a:pt x="188" y="7"/>
                  </a:cubicBezTo>
                  <a:cubicBezTo>
                    <a:pt x="190" y="8"/>
                    <a:pt x="190" y="10"/>
                    <a:pt x="190" y="11"/>
                  </a:cubicBezTo>
                  <a:cubicBezTo>
                    <a:pt x="189" y="11"/>
                    <a:pt x="189" y="11"/>
                    <a:pt x="189" y="12"/>
                  </a:cubicBezTo>
                  <a:cubicBezTo>
                    <a:pt x="190" y="12"/>
                    <a:pt x="190" y="12"/>
                    <a:pt x="190" y="12"/>
                  </a:cubicBezTo>
                  <a:cubicBezTo>
                    <a:pt x="190" y="12"/>
                    <a:pt x="190" y="12"/>
                    <a:pt x="190" y="12"/>
                  </a:cubicBezTo>
                  <a:cubicBezTo>
                    <a:pt x="190" y="12"/>
                    <a:pt x="191" y="11"/>
                    <a:pt x="192" y="11"/>
                  </a:cubicBezTo>
                  <a:cubicBezTo>
                    <a:pt x="194" y="10"/>
                    <a:pt x="195" y="8"/>
                    <a:pt x="196" y="5"/>
                  </a:cubicBezTo>
                  <a:cubicBezTo>
                    <a:pt x="197" y="2"/>
                    <a:pt x="199" y="1"/>
                    <a:pt x="202" y="1"/>
                  </a:cubicBezTo>
                  <a:cubicBezTo>
                    <a:pt x="204" y="1"/>
                    <a:pt x="206" y="1"/>
                    <a:pt x="207" y="2"/>
                  </a:cubicBezTo>
                  <a:cubicBezTo>
                    <a:pt x="211" y="4"/>
                    <a:pt x="213" y="11"/>
                    <a:pt x="211" y="16"/>
                  </a:cubicBezTo>
                  <a:cubicBezTo>
                    <a:pt x="211" y="17"/>
                    <a:pt x="211" y="17"/>
                    <a:pt x="211" y="18"/>
                  </a:cubicBezTo>
                  <a:cubicBezTo>
                    <a:pt x="210" y="19"/>
                    <a:pt x="210" y="20"/>
                    <a:pt x="210" y="20"/>
                  </a:cubicBezTo>
                  <a:cubicBezTo>
                    <a:pt x="209" y="21"/>
                    <a:pt x="209" y="22"/>
                    <a:pt x="209" y="22"/>
                  </a:cubicBezTo>
                  <a:cubicBezTo>
                    <a:pt x="209" y="22"/>
                    <a:pt x="209" y="23"/>
                    <a:pt x="209" y="23"/>
                  </a:cubicBezTo>
                  <a:cubicBezTo>
                    <a:pt x="209" y="23"/>
                    <a:pt x="209" y="23"/>
                    <a:pt x="209" y="23"/>
                  </a:cubicBezTo>
                  <a:cubicBezTo>
                    <a:pt x="211" y="23"/>
                    <a:pt x="211" y="23"/>
                    <a:pt x="211" y="23"/>
                  </a:cubicBezTo>
                  <a:cubicBezTo>
                    <a:pt x="211" y="25"/>
                    <a:pt x="211" y="25"/>
                    <a:pt x="211" y="25"/>
                  </a:cubicBezTo>
                  <a:cubicBezTo>
                    <a:pt x="212" y="28"/>
                    <a:pt x="213" y="28"/>
                    <a:pt x="214" y="28"/>
                  </a:cubicBezTo>
                  <a:cubicBezTo>
                    <a:pt x="215" y="28"/>
                    <a:pt x="216" y="28"/>
                    <a:pt x="217" y="27"/>
                  </a:cubicBezTo>
                  <a:cubicBezTo>
                    <a:pt x="218" y="27"/>
                    <a:pt x="219" y="27"/>
                    <a:pt x="220" y="27"/>
                  </a:cubicBezTo>
                  <a:cubicBezTo>
                    <a:pt x="275" y="27"/>
                    <a:pt x="329" y="27"/>
                    <a:pt x="384" y="27"/>
                  </a:cubicBezTo>
                  <a:cubicBezTo>
                    <a:pt x="420" y="27"/>
                    <a:pt x="456" y="27"/>
                    <a:pt x="492" y="27"/>
                  </a:cubicBezTo>
                  <a:cubicBezTo>
                    <a:pt x="493" y="27"/>
                    <a:pt x="495" y="27"/>
                    <a:pt x="496" y="27"/>
                  </a:cubicBezTo>
                  <a:cubicBezTo>
                    <a:pt x="497" y="27"/>
                    <a:pt x="498" y="27"/>
                    <a:pt x="499" y="27"/>
                  </a:cubicBezTo>
                  <a:cubicBezTo>
                    <a:pt x="499" y="27"/>
                    <a:pt x="499" y="27"/>
                    <a:pt x="499" y="27"/>
                  </a:cubicBezTo>
                  <a:cubicBezTo>
                    <a:pt x="499" y="24"/>
                    <a:pt x="501" y="23"/>
                    <a:pt x="503" y="22"/>
                  </a:cubicBezTo>
                  <a:cubicBezTo>
                    <a:pt x="502" y="20"/>
                    <a:pt x="501" y="18"/>
                    <a:pt x="500" y="16"/>
                  </a:cubicBezTo>
                  <a:cubicBezTo>
                    <a:pt x="498" y="11"/>
                    <a:pt x="499" y="6"/>
                    <a:pt x="503" y="3"/>
                  </a:cubicBezTo>
                  <a:cubicBezTo>
                    <a:pt x="506" y="0"/>
                    <a:pt x="508" y="0"/>
                    <a:pt x="511" y="1"/>
                  </a:cubicBezTo>
                  <a:cubicBezTo>
                    <a:pt x="515" y="2"/>
                    <a:pt x="517" y="5"/>
                    <a:pt x="516" y="8"/>
                  </a:cubicBezTo>
                  <a:cubicBezTo>
                    <a:pt x="516" y="8"/>
                    <a:pt x="516" y="9"/>
                    <a:pt x="516" y="9"/>
                  </a:cubicBezTo>
                  <a:cubicBezTo>
                    <a:pt x="517" y="9"/>
                    <a:pt x="517" y="9"/>
                    <a:pt x="517" y="9"/>
                  </a:cubicBezTo>
                  <a:cubicBezTo>
                    <a:pt x="519" y="9"/>
                    <a:pt x="520" y="10"/>
                    <a:pt x="521" y="11"/>
                  </a:cubicBezTo>
                  <a:cubicBezTo>
                    <a:pt x="521" y="10"/>
                    <a:pt x="521" y="10"/>
                    <a:pt x="521" y="9"/>
                  </a:cubicBezTo>
                  <a:cubicBezTo>
                    <a:pt x="521" y="7"/>
                    <a:pt x="523" y="5"/>
                    <a:pt x="526" y="5"/>
                  </a:cubicBezTo>
                  <a:cubicBezTo>
                    <a:pt x="528" y="5"/>
                    <a:pt x="529" y="6"/>
                    <a:pt x="529" y="6"/>
                  </a:cubicBezTo>
                  <a:cubicBezTo>
                    <a:pt x="531" y="8"/>
                    <a:pt x="530" y="9"/>
                    <a:pt x="530" y="10"/>
                  </a:cubicBezTo>
                  <a:cubicBezTo>
                    <a:pt x="530" y="11"/>
                    <a:pt x="530" y="11"/>
                    <a:pt x="530" y="12"/>
                  </a:cubicBezTo>
                  <a:cubicBezTo>
                    <a:pt x="530" y="12"/>
                    <a:pt x="530" y="13"/>
                    <a:pt x="530" y="13"/>
                  </a:cubicBezTo>
                  <a:cubicBezTo>
                    <a:pt x="531" y="13"/>
                    <a:pt x="534" y="13"/>
                    <a:pt x="534" y="17"/>
                  </a:cubicBezTo>
                  <a:cubicBezTo>
                    <a:pt x="534" y="18"/>
                    <a:pt x="534" y="19"/>
                    <a:pt x="534" y="20"/>
                  </a:cubicBezTo>
                  <a:cubicBezTo>
                    <a:pt x="534" y="22"/>
                    <a:pt x="534" y="22"/>
                    <a:pt x="535" y="23"/>
                  </a:cubicBezTo>
                  <a:cubicBezTo>
                    <a:pt x="536" y="23"/>
                    <a:pt x="536" y="24"/>
                    <a:pt x="536" y="25"/>
                  </a:cubicBezTo>
                  <a:cubicBezTo>
                    <a:pt x="536" y="26"/>
                    <a:pt x="536" y="27"/>
                    <a:pt x="536" y="28"/>
                  </a:cubicBezTo>
                  <a:cubicBezTo>
                    <a:pt x="534" y="30"/>
                    <a:pt x="534" y="32"/>
                    <a:pt x="535" y="36"/>
                  </a:cubicBezTo>
                  <a:cubicBezTo>
                    <a:pt x="535" y="37"/>
                    <a:pt x="535" y="38"/>
                    <a:pt x="536" y="39"/>
                  </a:cubicBezTo>
                  <a:cubicBezTo>
                    <a:pt x="537" y="49"/>
                    <a:pt x="544" y="54"/>
                    <a:pt x="551" y="60"/>
                  </a:cubicBezTo>
                  <a:cubicBezTo>
                    <a:pt x="552" y="61"/>
                    <a:pt x="552" y="61"/>
                    <a:pt x="552" y="61"/>
                  </a:cubicBezTo>
                  <a:cubicBezTo>
                    <a:pt x="553" y="62"/>
                    <a:pt x="554" y="62"/>
                    <a:pt x="556" y="62"/>
                  </a:cubicBezTo>
                  <a:cubicBezTo>
                    <a:pt x="557" y="62"/>
                    <a:pt x="558" y="62"/>
                    <a:pt x="559" y="62"/>
                  </a:cubicBezTo>
                  <a:cubicBezTo>
                    <a:pt x="559" y="62"/>
                    <a:pt x="560" y="62"/>
                    <a:pt x="561" y="62"/>
                  </a:cubicBezTo>
                  <a:cubicBezTo>
                    <a:pt x="561" y="62"/>
                    <a:pt x="561" y="61"/>
                    <a:pt x="561" y="61"/>
                  </a:cubicBezTo>
                  <a:cubicBezTo>
                    <a:pt x="562" y="60"/>
                    <a:pt x="563" y="57"/>
                    <a:pt x="569" y="59"/>
                  </a:cubicBezTo>
                  <a:cubicBezTo>
                    <a:pt x="569" y="60"/>
                    <a:pt x="570" y="60"/>
                    <a:pt x="571" y="60"/>
                  </a:cubicBezTo>
                  <a:cubicBezTo>
                    <a:pt x="572" y="61"/>
                    <a:pt x="574" y="62"/>
                    <a:pt x="575" y="62"/>
                  </a:cubicBezTo>
                  <a:cubicBezTo>
                    <a:pt x="584" y="62"/>
                    <a:pt x="595" y="61"/>
                    <a:pt x="605" y="60"/>
                  </a:cubicBezTo>
                  <a:cubicBezTo>
                    <a:pt x="605" y="58"/>
                    <a:pt x="605" y="57"/>
                    <a:pt x="606" y="56"/>
                  </a:cubicBezTo>
                  <a:cubicBezTo>
                    <a:pt x="607" y="55"/>
                    <a:pt x="609" y="54"/>
                    <a:pt x="612" y="56"/>
                  </a:cubicBezTo>
                  <a:cubicBezTo>
                    <a:pt x="613" y="56"/>
                    <a:pt x="613" y="56"/>
                    <a:pt x="613" y="56"/>
                  </a:cubicBezTo>
                  <a:cubicBezTo>
                    <a:pt x="614" y="56"/>
                    <a:pt x="614" y="56"/>
                    <a:pt x="614" y="56"/>
                  </a:cubicBezTo>
                  <a:cubicBezTo>
                    <a:pt x="615" y="54"/>
                    <a:pt x="617" y="54"/>
                    <a:pt x="618" y="54"/>
                  </a:cubicBezTo>
                  <a:cubicBezTo>
                    <a:pt x="619" y="54"/>
                    <a:pt x="620" y="55"/>
                    <a:pt x="620" y="55"/>
                  </a:cubicBezTo>
                  <a:cubicBezTo>
                    <a:pt x="622" y="56"/>
                    <a:pt x="623" y="57"/>
                    <a:pt x="623" y="58"/>
                  </a:cubicBezTo>
                  <a:cubicBezTo>
                    <a:pt x="624" y="59"/>
                    <a:pt x="623" y="61"/>
                    <a:pt x="623" y="61"/>
                  </a:cubicBezTo>
                  <a:cubicBezTo>
                    <a:pt x="622" y="62"/>
                    <a:pt x="622" y="63"/>
                    <a:pt x="622" y="64"/>
                  </a:cubicBezTo>
                  <a:cubicBezTo>
                    <a:pt x="621" y="64"/>
                    <a:pt x="621" y="64"/>
                    <a:pt x="621" y="64"/>
                  </a:cubicBezTo>
                  <a:cubicBezTo>
                    <a:pt x="621" y="65"/>
                    <a:pt x="621" y="65"/>
                    <a:pt x="621" y="65"/>
                  </a:cubicBezTo>
                  <a:cubicBezTo>
                    <a:pt x="621" y="65"/>
                    <a:pt x="622" y="66"/>
                    <a:pt x="623" y="66"/>
                  </a:cubicBezTo>
                  <a:cubicBezTo>
                    <a:pt x="626" y="66"/>
                    <a:pt x="628" y="64"/>
                    <a:pt x="630" y="61"/>
                  </a:cubicBezTo>
                  <a:cubicBezTo>
                    <a:pt x="631" y="61"/>
                    <a:pt x="631" y="60"/>
                    <a:pt x="632" y="59"/>
                  </a:cubicBezTo>
                  <a:cubicBezTo>
                    <a:pt x="633" y="58"/>
                    <a:pt x="633" y="58"/>
                    <a:pt x="633" y="58"/>
                  </a:cubicBezTo>
                  <a:cubicBezTo>
                    <a:pt x="635" y="59"/>
                    <a:pt x="635" y="59"/>
                    <a:pt x="635" y="59"/>
                  </a:cubicBezTo>
                  <a:cubicBezTo>
                    <a:pt x="636" y="59"/>
                    <a:pt x="638" y="61"/>
                    <a:pt x="637" y="64"/>
                  </a:cubicBezTo>
                  <a:cubicBezTo>
                    <a:pt x="638" y="64"/>
                    <a:pt x="639" y="64"/>
                    <a:pt x="639" y="64"/>
                  </a:cubicBezTo>
                  <a:cubicBezTo>
                    <a:pt x="640" y="62"/>
                    <a:pt x="641" y="61"/>
                    <a:pt x="642" y="61"/>
                  </a:cubicBezTo>
                  <a:cubicBezTo>
                    <a:pt x="642" y="60"/>
                    <a:pt x="643" y="60"/>
                    <a:pt x="643" y="59"/>
                  </a:cubicBezTo>
                  <a:cubicBezTo>
                    <a:pt x="643" y="57"/>
                    <a:pt x="646" y="56"/>
                    <a:pt x="648" y="57"/>
                  </a:cubicBezTo>
                  <a:cubicBezTo>
                    <a:pt x="649" y="57"/>
                    <a:pt x="650" y="59"/>
                    <a:pt x="650" y="61"/>
                  </a:cubicBezTo>
                  <a:cubicBezTo>
                    <a:pt x="650" y="62"/>
                    <a:pt x="650" y="62"/>
                    <a:pt x="649" y="63"/>
                  </a:cubicBezTo>
                  <a:cubicBezTo>
                    <a:pt x="651" y="63"/>
                    <a:pt x="651" y="63"/>
                    <a:pt x="652" y="62"/>
                  </a:cubicBezTo>
                  <a:cubicBezTo>
                    <a:pt x="652" y="60"/>
                    <a:pt x="653" y="59"/>
                    <a:pt x="654" y="58"/>
                  </a:cubicBezTo>
                  <a:cubicBezTo>
                    <a:pt x="654" y="58"/>
                    <a:pt x="655" y="58"/>
                    <a:pt x="655" y="57"/>
                  </a:cubicBezTo>
                  <a:cubicBezTo>
                    <a:pt x="656" y="56"/>
                    <a:pt x="656" y="54"/>
                    <a:pt x="659" y="54"/>
                  </a:cubicBezTo>
                  <a:cubicBezTo>
                    <a:pt x="659" y="54"/>
                    <a:pt x="660" y="55"/>
                    <a:pt x="660" y="55"/>
                  </a:cubicBezTo>
                  <a:cubicBezTo>
                    <a:pt x="661" y="55"/>
                    <a:pt x="663" y="56"/>
                    <a:pt x="662" y="59"/>
                  </a:cubicBezTo>
                  <a:cubicBezTo>
                    <a:pt x="663" y="59"/>
                    <a:pt x="663" y="60"/>
                    <a:pt x="662" y="61"/>
                  </a:cubicBezTo>
                  <a:cubicBezTo>
                    <a:pt x="663" y="61"/>
                    <a:pt x="664" y="60"/>
                    <a:pt x="665" y="60"/>
                  </a:cubicBezTo>
                  <a:cubicBezTo>
                    <a:pt x="666" y="59"/>
                    <a:pt x="667" y="57"/>
                    <a:pt x="668" y="56"/>
                  </a:cubicBezTo>
                  <a:cubicBezTo>
                    <a:pt x="668" y="52"/>
                    <a:pt x="670" y="52"/>
                    <a:pt x="671" y="52"/>
                  </a:cubicBezTo>
                  <a:cubicBezTo>
                    <a:pt x="672" y="52"/>
                    <a:pt x="672" y="52"/>
                    <a:pt x="672" y="52"/>
                  </a:cubicBezTo>
                  <a:cubicBezTo>
                    <a:pt x="673" y="52"/>
                    <a:pt x="675" y="53"/>
                    <a:pt x="675" y="56"/>
                  </a:cubicBezTo>
                  <a:cubicBezTo>
                    <a:pt x="675" y="57"/>
                    <a:pt x="675" y="57"/>
                    <a:pt x="675" y="58"/>
                  </a:cubicBezTo>
                  <a:cubicBezTo>
                    <a:pt x="677" y="58"/>
                    <a:pt x="678" y="58"/>
                    <a:pt x="678" y="56"/>
                  </a:cubicBezTo>
                  <a:cubicBezTo>
                    <a:pt x="678" y="54"/>
                    <a:pt x="679" y="53"/>
                    <a:pt x="681" y="51"/>
                  </a:cubicBezTo>
                  <a:cubicBezTo>
                    <a:pt x="681" y="50"/>
                    <a:pt x="682" y="50"/>
                    <a:pt x="682" y="49"/>
                  </a:cubicBezTo>
                  <a:cubicBezTo>
                    <a:pt x="685" y="45"/>
                    <a:pt x="685" y="45"/>
                    <a:pt x="685" y="45"/>
                  </a:cubicBezTo>
                  <a:cubicBezTo>
                    <a:pt x="687" y="50"/>
                    <a:pt x="687" y="50"/>
                    <a:pt x="687" y="50"/>
                  </a:cubicBezTo>
                  <a:cubicBezTo>
                    <a:pt x="687" y="50"/>
                    <a:pt x="688" y="51"/>
                    <a:pt x="688" y="51"/>
                  </a:cubicBezTo>
                  <a:cubicBezTo>
                    <a:pt x="688" y="53"/>
                    <a:pt x="689" y="54"/>
                    <a:pt x="689" y="54"/>
                  </a:cubicBezTo>
                  <a:cubicBezTo>
                    <a:pt x="689" y="54"/>
                    <a:pt x="690" y="54"/>
                    <a:pt x="691" y="54"/>
                  </a:cubicBezTo>
                  <a:cubicBezTo>
                    <a:pt x="690" y="53"/>
                    <a:pt x="690" y="52"/>
                    <a:pt x="691" y="51"/>
                  </a:cubicBezTo>
                  <a:cubicBezTo>
                    <a:pt x="692" y="49"/>
                    <a:pt x="694" y="49"/>
                    <a:pt x="695" y="48"/>
                  </a:cubicBezTo>
                  <a:cubicBezTo>
                    <a:pt x="695" y="48"/>
                    <a:pt x="695" y="48"/>
                    <a:pt x="695" y="48"/>
                  </a:cubicBezTo>
                  <a:cubicBezTo>
                    <a:pt x="696" y="48"/>
                    <a:pt x="697" y="47"/>
                    <a:pt x="698" y="47"/>
                  </a:cubicBezTo>
                  <a:cubicBezTo>
                    <a:pt x="699" y="47"/>
                    <a:pt x="699" y="47"/>
                    <a:pt x="699" y="47"/>
                  </a:cubicBezTo>
                  <a:cubicBezTo>
                    <a:pt x="701" y="48"/>
                    <a:pt x="701" y="48"/>
                    <a:pt x="701" y="48"/>
                  </a:cubicBezTo>
                  <a:cubicBezTo>
                    <a:pt x="702" y="49"/>
                    <a:pt x="702" y="50"/>
                    <a:pt x="702" y="52"/>
                  </a:cubicBezTo>
                  <a:cubicBezTo>
                    <a:pt x="702" y="52"/>
                    <a:pt x="702" y="52"/>
                    <a:pt x="703" y="53"/>
                  </a:cubicBezTo>
                  <a:cubicBezTo>
                    <a:pt x="704" y="54"/>
                    <a:pt x="705" y="55"/>
                    <a:pt x="706" y="57"/>
                  </a:cubicBezTo>
                  <a:cubicBezTo>
                    <a:pt x="706" y="57"/>
                    <a:pt x="707" y="57"/>
                    <a:pt x="707" y="58"/>
                  </a:cubicBezTo>
                  <a:cubicBezTo>
                    <a:pt x="707" y="59"/>
                    <a:pt x="708" y="59"/>
                    <a:pt x="708" y="60"/>
                  </a:cubicBezTo>
                  <a:cubicBezTo>
                    <a:pt x="708" y="62"/>
                    <a:pt x="709" y="62"/>
                    <a:pt x="709" y="62"/>
                  </a:cubicBezTo>
                  <a:cubicBezTo>
                    <a:pt x="709" y="62"/>
                    <a:pt x="710" y="62"/>
                    <a:pt x="711" y="62"/>
                  </a:cubicBezTo>
                  <a:cubicBezTo>
                    <a:pt x="714" y="60"/>
                    <a:pt x="714" y="60"/>
                    <a:pt x="714" y="60"/>
                  </a:cubicBezTo>
                  <a:cubicBezTo>
                    <a:pt x="715" y="63"/>
                    <a:pt x="715" y="63"/>
                    <a:pt x="715" y="63"/>
                  </a:cubicBezTo>
                  <a:cubicBezTo>
                    <a:pt x="716" y="69"/>
                    <a:pt x="714" y="72"/>
                    <a:pt x="709" y="75"/>
                  </a:cubicBezTo>
                  <a:cubicBezTo>
                    <a:pt x="707" y="76"/>
                    <a:pt x="705" y="77"/>
                    <a:pt x="704" y="77"/>
                  </a:cubicBezTo>
                  <a:cubicBezTo>
                    <a:pt x="701" y="78"/>
                    <a:pt x="699" y="79"/>
                    <a:pt x="697" y="81"/>
                  </a:cubicBezTo>
                  <a:cubicBezTo>
                    <a:pt x="695" y="82"/>
                    <a:pt x="694" y="82"/>
                    <a:pt x="693" y="83"/>
                  </a:cubicBezTo>
                  <a:cubicBezTo>
                    <a:pt x="689" y="84"/>
                    <a:pt x="686" y="86"/>
                    <a:pt x="684" y="89"/>
                  </a:cubicBezTo>
                  <a:cubicBezTo>
                    <a:pt x="684" y="90"/>
                    <a:pt x="684" y="90"/>
                    <a:pt x="684" y="90"/>
                  </a:cubicBezTo>
                  <a:cubicBezTo>
                    <a:pt x="682" y="90"/>
                    <a:pt x="682" y="90"/>
                    <a:pt x="682" y="90"/>
                  </a:cubicBezTo>
                  <a:cubicBezTo>
                    <a:pt x="680" y="90"/>
                    <a:pt x="679" y="91"/>
                    <a:pt x="678" y="93"/>
                  </a:cubicBezTo>
                  <a:cubicBezTo>
                    <a:pt x="676" y="94"/>
                    <a:pt x="675" y="95"/>
                    <a:pt x="673" y="96"/>
                  </a:cubicBezTo>
                  <a:cubicBezTo>
                    <a:pt x="671" y="97"/>
                    <a:pt x="670" y="98"/>
                    <a:pt x="668" y="99"/>
                  </a:cubicBezTo>
                  <a:cubicBezTo>
                    <a:pt x="666" y="101"/>
                    <a:pt x="665" y="101"/>
                    <a:pt x="663" y="102"/>
                  </a:cubicBezTo>
                  <a:cubicBezTo>
                    <a:pt x="662" y="103"/>
                    <a:pt x="661" y="104"/>
                    <a:pt x="660" y="104"/>
                  </a:cubicBezTo>
                  <a:cubicBezTo>
                    <a:pt x="659" y="106"/>
                    <a:pt x="656" y="108"/>
                    <a:pt x="653" y="108"/>
                  </a:cubicBezTo>
                  <a:cubicBezTo>
                    <a:pt x="651" y="109"/>
                    <a:pt x="648" y="110"/>
                    <a:pt x="647" y="112"/>
                  </a:cubicBezTo>
                  <a:cubicBezTo>
                    <a:pt x="645" y="114"/>
                    <a:pt x="641" y="116"/>
                    <a:pt x="639" y="117"/>
                  </a:cubicBezTo>
                  <a:cubicBezTo>
                    <a:pt x="637" y="117"/>
                    <a:pt x="636" y="118"/>
                    <a:pt x="635" y="119"/>
                  </a:cubicBezTo>
                  <a:cubicBezTo>
                    <a:pt x="634" y="119"/>
                    <a:pt x="632" y="120"/>
                    <a:pt x="631" y="120"/>
                  </a:cubicBezTo>
                  <a:cubicBezTo>
                    <a:pt x="628" y="122"/>
                    <a:pt x="625" y="123"/>
                    <a:pt x="622" y="125"/>
                  </a:cubicBezTo>
                  <a:cubicBezTo>
                    <a:pt x="616" y="127"/>
                    <a:pt x="610" y="130"/>
                    <a:pt x="604" y="132"/>
                  </a:cubicBezTo>
                  <a:cubicBezTo>
                    <a:pt x="603" y="132"/>
                    <a:pt x="602" y="133"/>
                    <a:pt x="601" y="133"/>
                  </a:cubicBezTo>
                  <a:cubicBezTo>
                    <a:pt x="601" y="133"/>
                    <a:pt x="601" y="133"/>
                    <a:pt x="601" y="133"/>
                  </a:cubicBezTo>
                  <a:lnTo>
                    <a:pt x="113" y="133"/>
                  </a:lnTo>
                  <a:close/>
                  <a:moveTo>
                    <a:pt x="71" y="110"/>
                  </a:moveTo>
                  <a:cubicBezTo>
                    <a:pt x="75" y="111"/>
                    <a:pt x="79" y="112"/>
                    <a:pt x="82" y="114"/>
                  </a:cubicBezTo>
                  <a:cubicBezTo>
                    <a:pt x="84" y="115"/>
                    <a:pt x="85" y="116"/>
                    <a:pt x="87" y="117"/>
                  </a:cubicBezTo>
                  <a:cubicBezTo>
                    <a:pt x="96" y="121"/>
                    <a:pt x="105" y="125"/>
                    <a:pt x="113" y="128"/>
                  </a:cubicBezTo>
                  <a:cubicBezTo>
                    <a:pt x="599" y="128"/>
                    <a:pt x="599" y="128"/>
                    <a:pt x="599" y="128"/>
                  </a:cubicBezTo>
                  <a:cubicBezTo>
                    <a:pt x="600" y="128"/>
                    <a:pt x="601" y="127"/>
                    <a:pt x="602" y="127"/>
                  </a:cubicBezTo>
                  <a:cubicBezTo>
                    <a:pt x="608" y="125"/>
                    <a:pt x="614" y="123"/>
                    <a:pt x="620" y="120"/>
                  </a:cubicBezTo>
                  <a:cubicBezTo>
                    <a:pt x="623" y="118"/>
                    <a:pt x="626" y="117"/>
                    <a:pt x="629" y="116"/>
                  </a:cubicBezTo>
                  <a:cubicBezTo>
                    <a:pt x="630" y="115"/>
                    <a:pt x="631" y="114"/>
                    <a:pt x="632" y="114"/>
                  </a:cubicBezTo>
                  <a:cubicBezTo>
                    <a:pt x="634" y="113"/>
                    <a:pt x="635" y="112"/>
                    <a:pt x="637" y="112"/>
                  </a:cubicBezTo>
                  <a:cubicBezTo>
                    <a:pt x="638" y="111"/>
                    <a:pt x="641" y="110"/>
                    <a:pt x="643" y="108"/>
                  </a:cubicBezTo>
                  <a:cubicBezTo>
                    <a:pt x="645" y="106"/>
                    <a:pt x="649" y="104"/>
                    <a:pt x="652" y="103"/>
                  </a:cubicBezTo>
                  <a:cubicBezTo>
                    <a:pt x="654" y="103"/>
                    <a:pt x="655" y="102"/>
                    <a:pt x="657" y="100"/>
                  </a:cubicBezTo>
                  <a:cubicBezTo>
                    <a:pt x="658" y="99"/>
                    <a:pt x="659" y="98"/>
                    <a:pt x="661" y="98"/>
                  </a:cubicBezTo>
                  <a:cubicBezTo>
                    <a:pt x="662" y="97"/>
                    <a:pt x="663" y="96"/>
                    <a:pt x="665" y="95"/>
                  </a:cubicBezTo>
                  <a:cubicBezTo>
                    <a:pt x="667" y="94"/>
                    <a:pt x="669" y="92"/>
                    <a:pt x="671" y="91"/>
                  </a:cubicBezTo>
                  <a:cubicBezTo>
                    <a:pt x="672" y="91"/>
                    <a:pt x="673" y="90"/>
                    <a:pt x="674" y="89"/>
                  </a:cubicBezTo>
                  <a:cubicBezTo>
                    <a:pt x="676" y="87"/>
                    <a:pt x="677" y="86"/>
                    <a:pt x="680" y="85"/>
                  </a:cubicBezTo>
                  <a:cubicBezTo>
                    <a:pt x="683" y="81"/>
                    <a:pt x="687" y="79"/>
                    <a:pt x="691" y="78"/>
                  </a:cubicBezTo>
                  <a:cubicBezTo>
                    <a:pt x="692" y="77"/>
                    <a:pt x="693" y="77"/>
                    <a:pt x="694" y="76"/>
                  </a:cubicBezTo>
                  <a:cubicBezTo>
                    <a:pt x="697" y="75"/>
                    <a:pt x="699" y="74"/>
                    <a:pt x="701" y="73"/>
                  </a:cubicBezTo>
                  <a:cubicBezTo>
                    <a:pt x="703" y="72"/>
                    <a:pt x="705" y="71"/>
                    <a:pt x="706" y="70"/>
                  </a:cubicBezTo>
                  <a:cubicBezTo>
                    <a:pt x="708" y="70"/>
                    <a:pt x="709" y="69"/>
                    <a:pt x="709" y="68"/>
                  </a:cubicBezTo>
                  <a:cubicBezTo>
                    <a:pt x="707" y="68"/>
                    <a:pt x="704" y="67"/>
                    <a:pt x="703" y="62"/>
                  </a:cubicBezTo>
                  <a:cubicBezTo>
                    <a:pt x="703" y="62"/>
                    <a:pt x="702" y="61"/>
                    <a:pt x="702" y="60"/>
                  </a:cubicBezTo>
                  <a:cubicBezTo>
                    <a:pt x="702" y="60"/>
                    <a:pt x="701" y="59"/>
                    <a:pt x="701" y="58"/>
                  </a:cubicBezTo>
                  <a:cubicBezTo>
                    <a:pt x="701" y="58"/>
                    <a:pt x="700" y="57"/>
                    <a:pt x="700" y="57"/>
                  </a:cubicBezTo>
                  <a:cubicBezTo>
                    <a:pt x="699" y="56"/>
                    <a:pt x="698" y="55"/>
                    <a:pt x="697" y="54"/>
                  </a:cubicBezTo>
                  <a:cubicBezTo>
                    <a:pt x="697" y="55"/>
                    <a:pt x="697" y="55"/>
                    <a:pt x="697" y="55"/>
                  </a:cubicBezTo>
                  <a:cubicBezTo>
                    <a:pt x="697" y="57"/>
                    <a:pt x="695" y="57"/>
                    <a:pt x="695" y="58"/>
                  </a:cubicBezTo>
                  <a:cubicBezTo>
                    <a:pt x="693" y="59"/>
                    <a:pt x="691" y="60"/>
                    <a:pt x="689" y="60"/>
                  </a:cubicBezTo>
                  <a:cubicBezTo>
                    <a:pt x="687" y="60"/>
                    <a:pt x="685" y="59"/>
                    <a:pt x="684" y="56"/>
                  </a:cubicBezTo>
                  <a:cubicBezTo>
                    <a:pt x="683" y="56"/>
                    <a:pt x="683" y="57"/>
                    <a:pt x="683" y="57"/>
                  </a:cubicBezTo>
                  <a:cubicBezTo>
                    <a:pt x="682" y="63"/>
                    <a:pt x="677" y="63"/>
                    <a:pt x="675" y="63"/>
                  </a:cubicBezTo>
                  <a:cubicBezTo>
                    <a:pt x="674" y="63"/>
                    <a:pt x="674" y="63"/>
                    <a:pt x="674" y="63"/>
                  </a:cubicBezTo>
                  <a:cubicBezTo>
                    <a:pt x="672" y="63"/>
                    <a:pt x="671" y="63"/>
                    <a:pt x="671" y="62"/>
                  </a:cubicBezTo>
                  <a:cubicBezTo>
                    <a:pt x="671" y="62"/>
                    <a:pt x="670" y="62"/>
                    <a:pt x="670" y="62"/>
                  </a:cubicBezTo>
                  <a:cubicBezTo>
                    <a:pt x="670" y="62"/>
                    <a:pt x="670" y="63"/>
                    <a:pt x="669" y="63"/>
                  </a:cubicBezTo>
                  <a:cubicBezTo>
                    <a:pt x="667" y="66"/>
                    <a:pt x="663" y="67"/>
                    <a:pt x="660" y="66"/>
                  </a:cubicBezTo>
                  <a:cubicBezTo>
                    <a:pt x="658" y="66"/>
                    <a:pt x="657" y="65"/>
                    <a:pt x="657" y="64"/>
                  </a:cubicBezTo>
                  <a:cubicBezTo>
                    <a:pt x="657" y="64"/>
                    <a:pt x="657" y="64"/>
                    <a:pt x="657" y="64"/>
                  </a:cubicBezTo>
                  <a:cubicBezTo>
                    <a:pt x="656" y="67"/>
                    <a:pt x="653" y="68"/>
                    <a:pt x="650" y="68"/>
                  </a:cubicBezTo>
                  <a:cubicBezTo>
                    <a:pt x="649" y="68"/>
                    <a:pt x="648" y="68"/>
                    <a:pt x="647" y="68"/>
                  </a:cubicBezTo>
                  <a:cubicBezTo>
                    <a:pt x="645" y="68"/>
                    <a:pt x="645" y="67"/>
                    <a:pt x="644" y="66"/>
                  </a:cubicBezTo>
                  <a:cubicBezTo>
                    <a:pt x="644" y="66"/>
                    <a:pt x="644" y="66"/>
                    <a:pt x="644" y="66"/>
                  </a:cubicBezTo>
                  <a:cubicBezTo>
                    <a:pt x="644" y="66"/>
                    <a:pt x="644" y="66"/>
                    <a:pt x="644" y="66"/>
                  </a:cubicBezTo>
                  <a:cubicBezTo>
                    <a:pt x="643" y="69"/>
                    <a:pt x="639" y="70"/>
                    <a:pt x="637" y="70"/>
                  </a:cubicBezTo>
                  <a:cubicBezTo>
                    <a:pt x="637" y="70"/>
                    <a:pt x="636" y="70"/>
                    <a:pt x="636" y="70"/>
                  </a:cubicBezTo>
                  <a:cubicBezTo>
                    <a:pt x="636" y="70"/>
                    <a:pt x="636" y="70"/>
                    <a:pt x="636" y="70"/>
                  </a:cubicBezTo>
                  <a:cubicBezTo>
                    <a:pt x="634" y="70"/>
                    <a:pt x="633" y="69"/>
                    <a:pt x="633" y="69"/>
                  </a:cubicBezTo>
                  <a:cubicBezTo>
                    <a:pt x="632" y="68"/>
                    <a:pt x="632" y="68"/>
                    <a:pt x="632" y="67"/>
                  </a:cubicBezTo>
                  <a:cubicBezTo>
                    <a:pt x="630" y="69"/>
                    <a:pt x="627" y="71"/>
                    <a:pt x="622" y="71"/>
                  </a:cubicBezTo>
                  <a:cubicBezTo>
                    <a:pt x="620" y="71"/>
                    <a:pt x="618" y="70"/>
                    <a:pt x="616" y="69"/>
                  </a:cubicBezTo>
                  <a:cubicBezTo>
                    <a:pt x="615" y="67"/>
                    <a:pt x="615" y="65"/>
                    <a:pt x="616" y="63"/>
                  </a:cubicBezTo>
                  <a:cubicBezTo>
                    <a:pt x="616" y="62"/>
                    <a:pt x="617" y="61"/>
                    <a:pt x="617" y="61"/>
                  </a:cubicBezTo>
                  <a:cubicBezTo>
                    <a:pt x="617" y="60"/>
                    <a:pt x="617" y="60"/>
                    <a:pt x="618" y="60"/>
                  </a:cubicBezTo>
                  <a:cubicBezTo>
                    <a:pt x="618" y="60"/>
                    <a:pt x="618" y="60"/>
                    <a:pt x="618" y="60"/>
                  </a:cubicBezTo>
                  <a:cubicBezTo>
                    <a:pt x="616" y="61"/>
                    <a:pt x="615" y="61"/>
                    <a:pt x="613" y="61"/>
                  </a:cubicBezTo>
                  <a:cubicBezTo>
                    <a:pt x="612" y="61"/>
                    <a:pt x="611" y="61"/>
                    <a:pt x="610" y="61"/>
                  </a:cubicBezTo>
                  <a:cubicBezTo>
                    <a:pt x="610" y="62"/>
                    <a:pt x="610" y="63"/>
                    <a:pt x="609" y="64"/>
                  </a:cubicBezTo>
                  <a:cubicBezTo>
                    <a:pt x="608" y="65"/>
                    <a:pt x="607" y="65"/>
                    <a:pt x="606" y="66"/>
                  </a:cubicBezTo>
                  <a:cubicBezTo>
                    <a:pt x="595" y="67"/>
                    <a:pt x="585" y="67"/>
                    <a:pt x="576" y="67"/>
                  </a:cubicBezTo>
                  <a:cubicBezTo>
                    <a:pt x="576" y="67"/>
                    <a:pt x="576" y="67"/>
                    <a:pt x="576" y="67"/>
                  </a:cubicBezTo>
                  <a:cubicBezTo>
                    <a:pt x="572" y="67"/>
                    <a:pt x="570" y="66"/>
                    <a:pt x="568" y="65"/>
                  </a:cubicBezTo>
                  <a:cubicBezTo>
                    <a:pt x="568" y="65"/>
                    <a:pt x="567" y="64"/>
                    <a:pt x="567" y="64"/>
                  </a:cubicBezTo>
                  <a:cubicBezTo>
                    <a:pt x="566" y="64"/>
                    <a:pt x="566" y="64"/>
                    <a:pt x="566" y="64"/>
                  </a:cubicBezTo>
                  <a:cubicBezTo>
                    <a:pt x="566" y="64"/>
                    <a:pt x="566" y="64"/>
                    <a:pt x="565" y="64"/>
                  </a:cubicBezTo>
                  <a:cubicBezTo>
                    <a:pt x="565" y="65"/>
                    <a:pt x="564" y="67"/>
                    <a:pt x="562" y="67"/>
                  </a:cubicBezTo>
                  <a:cubicBezTo>
                    <a:pt x="561" y="67"/>
                    <a:pt x="560" y="67"/>
                    <a:pt x="559" y="67"/>
                  </a:cubicBezTo>
                  <a:cubicBezTo>
                    <a:pt x="558" y="67"/>
                    <a:pt x="557" y="67"/>
                    <a:pt x="556" y="67"/>
                  </a:cubicBezTo>
                  <a:cubicBezTo>
                    <a:pt x="554" y="67"/>
                    <a:pt x="551" y="67"/>
                    <a:pt x="549" y="65"/>
                  </a:cubicBezTo>
                  <a:cubicBezTo>
                    <a:pt x="547" y="64"/>
                    <a:pt x="547" y="64"/>
                    <a:pt x="547" y="64"/>
                  </a:cubicBezTo>
                  <a:cubicBezTo>
                    <a:pt x="540" y="58"/>
                    <a:pt x="532" y="52"/>
                    <a:pt x="530" y="40"/>
                  </a:cubicBezTo>
                  <a:cubicBezTo>
                    <a:pt x="530" y="39"/>
                    <a:pt x="530" y="38"/>
                    <a:pt x="530" y="37"/>
                  </a:cubicBezTo>
                  <a:cubicBezTo>
                    <a:pt x="529" y="34"/>
                    <a:pt x="528" y="30"/>
                    <a:pt x="530" y="26"/>
                  </a:cubicBezTo>
                  <a:cubicBezTo>
                    <a:pt x="529" y="24"/>
                    <a:pt x="529" y="22"/>
                    <a:pt x="529" y="20"/>
                  </a:cubicBezTo>
                  <a:cubicBezTo>
                    <a:pt x="529" y="19"/>
                    <a:pt x="529" y="19"/>
                    <a:pt x="529" y="18"/>
                  </a:cubicBezTo>
                  <a:cubicBezTo>
                    <a:pt x="529" y="18"/>
                    <a:pt x="529" y="18"/>
                    <a:pt x="529" y="18"/>
                  </a:cubicBezTo>
                  <a:cubicBezTo>
                    <a:pt x="528" y="18"/>
                    <a:pt x="527" y="17"/>
                    <a:pt x="526" y="16"/>
                  </a:cubicBezTo>
                  <a:cubicBezTo>
                    <a:pt x="526" y="17"/>
                    <a:pt x="525" y="17"/>
                    <a:pt x="525" y="17"/>
                  </a:cubicBezTo>
                  <a:cubicBezTo>
                    <a:pt x="522" y="19"/>
                    <a:pt x="520" y="17"/>
                    <a:pt x="519" y="17"/>
                  </a:cubicBezTo>
                  <a:cubicBezTo>
                    <a:pt x="518" y="16"/>
                    <a:pt x="518" y="15"/>
                    <a:pt x="518" y="15"/>
                  </a:cubicBezTo>
                  <a:cubicBezTo>
                    <a:pt x="517" y="14"/>
                    <a:pt x="517" y="14"/>
                    <a:pt x="517" y="14"/>
                  </a:cubicBezTo>
                  <a:cubicBezTo>
                    <a:pt x="516" y="14"/>
                    <a:pt x="514" y="14"/>
                    <a:pt x="512" y="12"/>
                  </a:cubicBezTo>
                  <a:cubicBezTo>
                    <a:pt x="511" y="11"/>
                    <a:pt x="511" y="9"/>
                    <a:pt x="511" y="8"/>
                  </a:cubicBezTo>
                  <a:cubicBezTo>
                    <a:pt x="511" y="7"/>
                    <a:pt x="511" y="7"/>
                    <a:pt x="509" y="6"/>
                  </a:cubicBezTo>
                  <a:cubicBezTo>
                    <a:pt x="509" y="6"/>
                    <a:pt x="508" y="5"/>
                    <a:pt x="507" y="7"/>
                  </a:cubicBezTo>
                  <a:cubicBezTo>
                    <a:pt x="505" y="9"/>
                    <a:pt x="504" y="11"/>
                    <a:pt x="505" y="14"/>
                  </a:cubicBezTo>
                  <a:cubicBezTo>
                    <a:pt x="506" y="16"/>
                    <a:pt x="507" y="19"/>
                    <a:pt x="508" y="21"/>
                  </a:cubicBezTo>
                  <a:cubicBezTo>
                    <a:pt x="508" y="22"/>
                    <a:pt x="509" y="24"/>
                    <a:pt x="507" y="26"/>
                  </a:cubicBezTo>
                  <a:cubicBezTo>
                    <a:pt x="507" y="26"/>
                    <a:pt x="506" y="27"/>
                    <a:pt x="504" y="27"/>
                  </a:cubicBezTo>
                  <a:cubicBezTo>
                    <a:pt x="504" y="30"/>
                    <a:pt x="503" y="32"/>
                    <a:pt x="499" y="32"/>
                  </a:cubicBezTo>
                  <a:cubicBezTo>
                    <a:pt x="498" y="32"/>
                    <a:pt x="497" y="32"/>
                    <a:pt x="496" y="32"/>
                  </a:cubicBezTo>
                  <a:cubicBezTo>
                    <a:pt x="495" y="32"/>
                    <a:pt x="494" y="33"/>
                    <a:pt x="492" y="33"/>
                  </a:cubicBezTo>
                  <a:cubicBezTo>
                    <a:pt x="456" y="32"/>
                    <a:pt x="420" y="32"/>
                    <a:pt x="384" y="32"/>
                  </a:cubicBezTo>
                  <a:cubicBezTo>
                    <a:pt x="329" y="33"/>
                    <a:pt x="275" y="33"/>
                    <a:pt x="220" y="32"/>
                  </a:cubicBezTo>
                  <a:cubicBezTo>
                    <a:pt x="220" y="32"/>
                    <a:pt x="219" y="33"/>
                    <a:pt x="218" y="33"/>
                  </a:cubicBezTo>
                  <a:cubicBezTo>
                    <a:pt x="217" y="33"/>
                    <a:pt x="215" y="33"/>
                    <a:pt x="214" y="33"/>
                  </a:cubicBezTo>
                  <a:cubicBezTo>
                    <a:pt x="210" y="33"/>
                    <a:pt x="208" y="31"/>
                    <a:pt x="207" y="28"/>
                  </a:cubicBezTo>
                  <a:cubicBezTo>
                    <a:pt x="205" y="27"/>
                    <a:pt x="205" y="27"/>
                    <a:pt x="204" y="26"/>
                  </a:cubicBezTo>
                  <a:cubicBezTo>
                    <a:pt x="203" y="24"/>
                    <a:pt x="204" y="22"/>
                    <a:pt x="204" y="21"/>
                  </a:cubicBezTo>
                  <a:cubicBezTo>
                    <a:pt x="204" y="20"/>
                    <a:pt x="204" y="20"/>
                    <a:pt x="204" y="20"/>
                  </a:cubicBezTo>
                  <a:cubicBezTo>
                    <a:pt x="205" y="18"/>
                    <a:pt x="205" y="17"/>
                    <a:pt x="206" y="15"/>
                  </a:cubicBezTo>
                  <a:cubicBezTo>
                    <a:pt x="206" y="15"/>
                    <a:pt x="206" y="14"/>
                    <a:pt x="206" y="14"/>
                  </a:cubicBezTo>
                  <a:cubicBezTo>
                    <a:pt x="207" y="12"/>
                    <a:pt x="206" y="8"/>
                    <a:pt x="204" y="7"/>
                  </a:cubicBezTo>
                  <a:cubicBezTo>
                    <a:pt x="203" y="6"/>
                    <a:pt x="202" y="6"/>
                    <a:pt x="202" y="6"/>
                  </a:cubicBezTo>
                  <a:cubicBezTo>
                    <a:pt x="201" y="6"/>
                    <a:pt x="201" y="6"/>
                    <a:pt x="201" y="6"/>
                  </a:cubicBezTo>
                  <a:cubicBezTo>
                    <a:pt x="200" y="11"/>
                    <a:pt x="198" y="14"/>
                    <a:pt x="194" y="15"/>
                  </a:cubicBezTo>
                  <a:cubicBezTo>
                    <a:pt x="194" y="15"/>
                    <a:pt x="194" y="16"/>
                    <a:pt x="194" y="16"/>
                  </a:cubicBezTo>
                  <a:cubicBezTo>
                    <a:pt x="193" y="16"/>
                    <a:pt x="193" y="16"/>
                    <a:pt x="193" y="16"/>
                  </a:cubicBezTo>
                  <a:cubicBezTo>
                    <a:pt x="192" y="17"/>
                    <a:pt x="190" y="19"/>
                    <a:pt x="187" y="18"/>
                  </a:cubicBezTo>
                  <a:cubicBezTo>
                    <a:pt x="186" y="18"/>
                    <a:pt x="186" y="17"/>
                    <a:pt x="185" y="17"/>
                  </a:cubicBezTo>
                  <a:cubicBezTo>
                    <a:pt x="185" y="17"/>
                    <a:pt x="184" y="17"/>
                    <a:pt x="184" y="17"/>
                  </a:cubicBezTo>
                  <a:cubicBezTo>
                    <a:pt x="183" y="18"/>
                    <a:pt x="183" y="18"/>
                    <a:pt x="183" y="20"/>
                  </a:cubicBezTo>
                  <a:cubicBezTo>
                    <a:pt x="183" y="21"/>
                    <a:pt x="183" y="22"/>
                    <a:pt x="182" y="23"/>
                  </a:cubicBezTo>
                  <a:cubicBezTo>
                    <a:pt x="181" y="25"/>
                    <a:pt x="181" y="26"/>
                    <a:pt x="182" y="28"/>
                  </a:cubicBezTo>
                  <a:cubicBezTo>
                    <a:pt x="182" y="29"/>
                    <a:pt x="182" y="30"/>
                    <a:pt x="182" y="30"/>
                  </a:cubicBezTo>
                  <a:cubicBezTo>
                    <a:pt x="183" y="35"/>
                    <a:pt x="182" y="38"/>
                    <a:pt x="181" y="42"/>
                  </a:cubicBezTo>
                  <a:cubicBezTo>
                    <a:pt x="180" y="43"/>
                    <a:pt x="180" y="45"/>
                    <a:pt x="180" y="47"/>
                  </a:cubicBezTo>
                  <a:cubicBezTo>
                    <a:pt x="179" y="48"/>
                    <a:pt x="178" y="49"/>
                    <a:pt x="178" y="50"/>
                  </a:cubicBezTo>
                  <a:cubicBezTo>
                    <a:pt x="177" y="51"/>
                    <a:pt x="177" y="51"/>
                    <a:pt x="177" y="51"/>
                  </a:cubicBezTo>
                  <a:cubicBezTo>
                    <a:pt x="174" y="54"/>
                    <a:pt x="171" y="58"/>
                    <a:pt x="167" y="62"/>
                  </a:cubicBezTo>
                  <a:cubicBezTo>
                    <a:pt x="163" y="65"/>
                    <a:pt x="158" y="67"/>
                    <a:pt x="152" y="67"/>
                  </a:cubicBezTo>
                  <a:cubicBezTo>
                    <a:pt x="152" y="67"/>
                    <a:pt x="152" y="67"/>
                    <a:pt x="152" y="67"/>
                  </a:cubicBezTo>
                  <a:cubicBezTo>
                    <a:pt x="151" y="65"/>
                    <a:pt x="151" y="65"/>
                    <a:pt x="151" y="65"/>
                  </a:cubicBezTo>
                  <a:cubicBezTo>
                    <a:pt x="151" y="67"/>
                    <a:pt x="151" y="67"/>
                    <a:pt x="151" y="67"/>
                  </a:cubicBezTo>
                  <a:cubicBezTo>
                    <a:pt x="150" y="67"/>
                    <a:pt x="147" y="67"/>
                    <a:pt x="146" y="65"/>
                  </a:cubicBezTo>
                  <a:cubicBezTo>
                    <a:pt x="144" y="66"/>
                    <a:pt x="143" y="66"/>
                    <a:pt x="142" y="65"/>
                  </a:cubicBezTo>
                  <a:cubicBezTo>
                    <a:pt x="141" y="67"/>
                    <a:pt x="140" y="68"/>
                    <a:pt x="137" y="68"/>
                  </a:cubicBezTo>
                  <a:cubicBezTo>
                    <a:pt x="127" y="67"/>
                    <a:pt x="127" y="67"/>
                    <a:pt x="127" y="67"/>
                  </a:cubicBezTo>
                  <a:cubicBezTo>
                    <a:pt x="121" y="67"/>
                    <a:pt x="115" y="67"/>
                    <a:pt x="108" y="66"/>
                  </a:cubicBezTo>
                  <a:cubicBezTo>
                    <a:pt x="108" y="66"/>
                    <a:pt x="106" y="66"/>
                    <a:pt x="105" y="65"/>
                  </a:cubicBezTo>
                  <a:cubicBezTo>
                    <a:pt x="104" y="64"/>
                    <a:pt x="104" y="62"/>
                    <a:pt x="104" y="61"/>
                  </a:cubicBezTo>
                  <a:cubicBezTo>
                    <a:pt x="104" y="61"/>
                    <a:pt x="104" y="61"/>
                    <a:pt x="104" y="61"/>
                  </a:cubicBezTo>
                  <a:cubicBezTo>
                    <a:pt x="104" y="61"/>
                    <a:pt x="104" y="61"/>
                    <a:pt x="104" y="61"/>
                  </a:cubicBezTo>
                  <a:cubicBezTo>
                    <a:pt x="103" y="62"/>
                    <a:pt x="101" y="62"/>
                    <a:pt x="100" y="62"/>
                  </a:cubicBezTo>
                  <a:cubicBezTo>
                    <a:pt x="98" y="62"/>
                    <a:pt x="97" y="61"/>
                    <a:pt x="96" y="60"/>
                  </a:cubicBezTo>
                  <a:cubicBezTo>
                    <a:pt x="96" y="60"/>
                    <a:pt x="96" y="60"/>
                    <a:pt x="96" y="60"/>
                  </a:cubicBezTo>
                  <a:cubicBezTo>
                    <a:pt x="96" y="61"/>
                    <a:pt x="96" y="62"/>
                    <a:pt x="97" y="63"/>
                  </a:cubicBezTo>
                  <a:cubicBezTo>
                    <a:pt x="97" y="64"/>
                    <a:pt x="97" y="65"/>
                    <a:pt x="97" y="66"/>
                  </a:cubicBezTo>
                  <a:cubicBezTo>
                    <a:pt x="98" y="68"/>
                    <a:pt x="97" y="70"/>
                    <a:pt x="96" y="71"/>
                  </a:cubicBezTo>
                  <a:cubicBezTo>
                    <a:pt x="95" y="71"/>
                    <a:pt x="94" y="71"/>
                    <a:pt x="93" y="71"/>
                  </a:cubicBezTo>
                  <a:cubicBezTo>
                    <a:pt x="90" y="71"/>
                    <a:pt x="84" y="70"/>
                    <a:pt x="82" y="68"/>
                  </a:cubicBezTo>
                  <a:cubicBezTo>
                    <a:pt x="82" y="68"/>
                    <a:pt x="81" y="67"/>
                    <a:pt x="81" y="67"/>
                  </a:cubicBezTo>
                  <a:cubicBezTo>
                    <a:pt x="81" y="67"/>
                    <a:pt x="81" y="68"/>
                    <a:pt x="80" y="68"/>
                  </a:cubicBezTo>
                  <a:cubicBezTo>
                    <a:pt x="79" y="70"/>
                    <a:pt x="77" y="70"/>
                    <a:pt x="74" y="69"/>
                  </a:cubicBezTo>
                  <a:cubicBezTo>
                    <a:pt x="72" y="69"/>
                    <a:pt x="71" y="67"/>
                    <a:pt x="70" y="66"/>
                  </a:cubicBezTo>
                  <a:cubicBezTo>
                    <a:pt x="69" y="66"/>
                    <a:pt x="69" y="66"/>
                    <a:pt x="69" y="66"/>
                  </a:cubicBezTo>
                  <a:cubicBezTo>
                    <a:pt x="68" y="68"/>
                    <a:pt x="66" y="68"/>
                    <a:pt x="64" y="68"/>
                  </a:cubicBezTo>
                  <a:cubicBezTo>
                    <a:pt x="60" y="68"/>
                    <a:pt x="58" y="65"/>
                    <a:pt x="57" y="63"/>
                  </a:cubicBezTo>
                  <a:cubicBezTo>
                    <a:pt x="57" y="63"/>
                    <a:pt x="57" y="63"/>
                    <a:pt x="57" y="63"/>
                  </a:cubicBezTo>
                  <a:cubicBezTo>
                    <a:pt x="57" y="63"/>
                    <a:pt x="57" y="64"/>
                    <a:pt x="56" y="64"/>
                  </a:cubicBezTo>
                  <a:cubicBezTo>
                    <a:pt x="56" y="65"/>
                    <a:pt x="55" y="66"/>
                    <a:pt x="53" y="66"/>
                  </a:cubicBezTo>
                  <a:cubicBezTo>
                    <a:pt x="52" y="66"/>
                    <a:pt x="52" y="66"/>
                    <a:pt x="52" y="66"/>
                  </a:cubicBezTo>
                  <a:cubicBezTo>
                    <a:pt x="49" y="66"/>
                    <a:pt x="47" y="65"/>
                    <a:pt x="46" y="62"/>
                  </a:cubicBezTo>
                  <a:cubicBezTo>
                    <a:pt x="46" y="61"/>
                    <a:pt x="46" y="61"/>
                    <a:pt x="45" y="61"/>
                  </a:cubicBezTo>
                  <a:cubicBezTo>
                    <a:pt x="44" y="63"/>
                    <a:pt x="42" y="64"/>
                    <a:pt x="37" y="62"/>
                  </a:cubicBezTo>
                  <a:cubicBezTo>
                    <a:pt x="35" y="61"/>
                    <a:pt x="35" y="60"/>
                    <a:pt x="34" y="59"/>
                  </a:cubicBezTo>
                  <a:cubicBezTo>
                    <a:pt x="34" y="58"/>
                    <a:pt x="34" y="58"/>
                    <a:pt x="33" y="57"/>
                  </a:cubicBezTo>
                  <a:cubicBezTo>
                    <a:pt x="33" y="58"/>
                    <a:pt x="33" y="58"/>
                    <a:pt x="32" y="59"/>
                  </a:cubicBezTo>
                  <a:cubicBezTo>
                    <a:pt x="32" y="59"/>
                    <a:pt x="31" y="60"/>
                    <a:pt x="30" y="60"/>
                  </a:cubicBezTo>
                  <a:cubicBezTo>
                    <a:pt x="28" y="60"/>
                    <a:pt x="27" y="60"/>
                    <a:pt x="25" y="59"/>
                  </a:cubicBezTo>
                  <a:cubicBezTo>
                    <a:pt x="24" y="59"/>
                    <a:pt x="24" y="59"/>
                    <a:pt x="24" y="59"/>
                  </a:cubicBezTo>
                  <a:cubicBezTo>
                    <a:pt x="23" y="58"/>
                    <a:pt x="22" y="58"/>
                    <a:pt x="22" y="58"/>
                  </a:cubicBezTo>
                  <a:cubicBezTo>
                    <a:pt x="21" y="58"/>
                    <a:pt x="19" y="57"/>
                    <a:pt x="19" y="55"/>
                  </a:cubicBezTo>
                  <a:cubicBezTo>
                    <a:pt x="19" y="54"/>
                    <a:pt x="19" y="54"/>
                    <a:pt x="19" y="54"/>
                  </a:cubicBezTo>
                  <a:cubicBezTo>
                    <a:pt x="19" y="53"/>
                    <a:pt x="19" y="53"/>
                    <a:pt x="19" y="53"/>
                  </a:cubicBezTo>
                  <a:cubicBezTo>
                    <a:pt x="19" y="53"/>
                    <a:pt x="19" y="53"/>
                    <a:pt x="18" y="53"/>
                  </a:cubicBezTo>
                  <a:cubicBezTo>
                    <a:pt x="18" y="56"/>
                    <a:pt x="15" y="57"/>
                    <a:pt x="14" y="58"/>
                  </a:cubicBezTo>
                  <a:cubicBezTo>
                    <a:pt x="13" y="58"/>
                    <a:pt x="12" y="59"/>
                    <a:pt x="12" y="59"/>
                  </a:cubicBezTo>
                  <a:cubicBezTo>
                    <a:pt x="11" y="60"/>
                    <a:pt x="11" y="60"/>
                    <a:pt x="11" y="60"/>
                  </a:cubicBezTo>
                  <a:cubicBezTo>
                    <a:pt x="12" y="62"/>
                    <a:pt x="12" y="64"/>
                    <a:pt x="11" y="65"/>
                  </a:cubicBezTo>
                  <a:cubicBezTo>
                    <a:pt x="11" y="66"/>
                    <a:pt x="9" y="67"/>
                    <a:pt x="6" y="67"/>
                  </a:cubicBezTo>
                  <a:cubicBezTo>
                    <a:pt x="7" y="69"/>
                    <a:pt x="8" y="69"/>
                    <a:pt x="9" y="70"/>
                  </a:cubicBezTo>
                  <a:cubicBezTo>
                    <a:pt x="12" y="71"/>
                    <a:pt x="16" y="73"/>
                    <a:pt x="19" y="75"/>
                  </a:cubicBezTo>
                  <a:cubicBezTo>
                    <a:pt x="23" y="77"/>
                    <a:pt x="27" y="79"/>
                    <a:pt x="32" y="81"/>
                  </a:cubicBezTo>
                  <a:cubicBezTo>
                    <a:pt x="35" y="82"/>
                    <a:pt x="35" y="84"/>
                    <a:pt x="35" y="85"/>
                  </a:cubicBezTo>
                  <a:cubicBezTo>
                    <a:pt x="35" y="85"/>
                    <a:pt x="35" y="86"/>
                    <a:pt x="35" y="86"/>
                  </a:cubicBezTo>
                  <a:cubicBezTo>
                    <a:pt x="35" y="86"/>
                    <a:pt x="36" y="86"/>
                    <a:pt x="37" y="86"/>
                  </a:cubicBezTo>
                  <a:cubicBezTo>
                    <a:pt x="37" y="86"/>
                    <a:pt x="37" y="86"/>
                    <a:pt x="37" y="86"/>
                  </a:cubicBezTo>
                  <a:cubicBezTo>
                    <a:pt x="41" y="86"/>
                    <a:pt x="42" y="89"/>
                    <a:pt x="42" y="90"/>
                  </a:cubicBezTo>
                  <a:cubicBezTo>
                    <a:pt x="42" y="90"/>
                    <a:pt x="42" y="90"/>
                    <a:pt x="42" y="90"/>
                  </a:cubicBezTo>
                  <a:cubicBezTo>
                    <a:pt x="43" y="90"/>
                    <a:pt x="43" y="90"/>
                    <a:pt x="43" y="90"/>
                  </a:cubicBezTo>
                  <a:cubicBezTo>
                    <a:pt x="43" y="90"/>
                    <a:pt x="44" y="90"/>
                    <a:pt x="44" y="90"/>
                  </a:cubicBezTo>
                  <a:cubicBezTo>
                    <a:pt x="45" y="91"/>
                    <a:pt x="47" y="91"/>
                    <a:pt x="47" y="93"/>
                  </a:cubicBezTo>
                  <a:cubicBezTo>
                    <a:pt x="48" y="95"/>
                    <a:pt x="49" y="95"/>
                    <a:pt x="51" y="96"/>
                  </a:cubicBezTo>
                  <a:cubicBezTo>
                    <a:pt x="53" y="97"/>
                    <a:pt x="55" y="97"/>
                    <a:pt x="56" y="99"/>
                  </a:cubicBezTo>
                  <a:cubicBezTo>
                    <a:pt x="59" y="100"/>
                    <a:pt x="60" y="102"/>
                    <a:pt x="60" y="103"/>
                  </a:cubicBezTo>
                  <a:cubicBezTo>
                    <a:pt x="60" y="103"/>
                    <a:pt x="61" y="103"/>
                    <a:pt x="61" y="103"/>
                  </a:cubicBezTo>
                  <a:cubicBezTo>
                    <a:pt x="64" y="103"/>
                    <a:pt x="65" y="104"/>
                    <a:pt x="65" y="106"/>
                  </a:cubicBezTo>
                  <a:cubicBezTo>
                    <a:pt x="65" y="106"/>
                    <a:pt x="65" y="106"/>
                    <a:pt x="67" y="106"/>
                  </a:cubicBezTo>
                  <a:cubicBezTo>
                    <a:pt x="68" y="107"/>
                    <a:pt x="70" y="108"/>
                    <a:pt x="71" y="110"/>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dirty="0"/>
            </a:p>
          </p:txBody>
        </p:sp>
        <p:sp>
          <p:nvSpPr>
            <p:cNvPr id="15" name="Freeform 11"/>
            <p:cNvSpPr/>
            <p:nvPr/>
          </p:nvSpPr>
          <p:spPr bwMode="auto">
            <a:xfrm>
              <a:off x="3757" y="1938"/>
              <a:ext cx="130" cy="183"/>
            </a:xfrm>
            <a:custGeom>
              <a:avLst/>
              <a:gdLst>
                <a:gd name="T0" fmla="*/ 62 w 76"/>
                <a:gd name="T1" fmla="*/ 8 h 106"/>
                <a:gd name="T2" fmla="*/ 73 w 76"/>
                <a:gd name="T3" fmla="*/ 32 h 106"/>
                <a:gd name="T4" fmla="*/ 70 w 76"/>
                <a:gd name="T5" fmla="*/ 32 h 106"/>
                <a:gd name="T6" fmla="*/ 60 w 76"/>
                <a:gd name="T7" fmla="*/ 11 h 106"/>
                <a:gd name="T8" fmla="*/ 37 w 76"/>
                <a:gd name="T9" fmla="*/ 3 h 106"/>
                <a:gd name="T10" fmla="*/ 14 w 76"/>
                <a:gd name="T11" fmla="*/ 9 h 106"/>
                <a:gd name="T12" fmla="*/ 5 w 76"/>
                <a:gd name="T13" fmla="*/ 25 h 106"/>
                <a:gd name="T14" fmla="*/ 17 w 76"/>
                <a:gd name="T15" fmla="*/ 41 h 106"/>
                <a:gd name="T16" fmla="*/ 38 w 76"/>
                <a:gd name="T17" fmla="*/ 48 h 106"/>
                <a:gd name="T18" fmla="*/ 64 w 76"/>
                <a:gd name="T19" fmla="*/ 57 h 106"/>
                <a:gd name="T20" fmla="*/ 76 w 76"/>
                <a:gd name="T21" fmla="*/ 78 h 106"/>
                <a:gd name="T22" fmla="*/ 65 w 76"/>
                <a:gd name="T23" fmla="*/ 99 h 106"/>
                <a:gd name="T24" fmla="*/ 38 w 76"/>
                <a:gd name="T25" fmla="*/ 106 h 106"/>
                <a:gd name="T26" fmla="*/ 12 w 76"/>
                <a:gd name="T27" fmla="*/ 97 h 106"/>
                <a:gd name="T28" fmla="*/ 0 w 76"/>
                <a:gd name="T29" fmla="*/ 70 h 106"/>
                <a:gd name="T30" fmla="*/ 3 w 76"/>
                <a:gd name="T31" fmla="*/ 70 h 106"/>
                <a:gd name="T32" fmla="*/ 14 w 76"/>
                <a:gd name="T33" fmla="*/ 94 h 106"/>
                <a:gd name="T34" fmla="*/ 38 w 76"/>
                <a:gd name="T35" fmla="*/ 102 h 106"/>
                <a:gd name="T36" fmla="*/ 63 w 76"/>
                <a:gd name="T37" fmla="*/ 96 h 106"/>
                <a:gd name="T38" fmla="*/ 72 w 76"/>
                <a:gd name="T39" fmla="*/ 78 h 106"/>
                <a:gd name="T40" fmla="*/ 61 w 76"/>
                <a:gd name="T41" fmla="*/ 60 h 106"/>
                <a:gd name="T42" fmla="*/ 37 w 76"/>
                <a:gd name="T43" fmla="*/ 51 h 106"/>
                <a:gd name="T44" fmla="*/ 14 w 76"/>
                <a:gd name="T45" fmla="*/ 44 h 106"/>
                <a:gd name="T46" fmla="*/ 2 w 76"/>
                <a:gd name="T47" fmla="*/ 25 h 106"/>
                <a:gd name="T48" fmla="*/ 13 w 76"/>
                <a:gd name="T49" fmla="*/ 6 h 106"/>
                <a:gd name="T50" fmla="*/ 37 w 76"/>
                <a:gd name="T51" fmla="*/ 0 h 106"/>
                <a:gd name="T52" fmla="*/ 62 w 76"/>
                <a:gd name="T53" fmla="*/ 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 h="106">
                  <a:moveTo>
                    <a:pt x="62" y="8"/>
                  </a:moveTo>
                  <a:cubicBezTo>
                    <a:pt x="69" y="14"/>
                    <a:pt x="72" y="22"/>
                    <a:pt x="73" y="32"/>
                  </a:cubicBezTo>
                  <a:cubicBezTo>
                    <a:pt x="70" y="32"/>
                    <a:pt x="70" y="32"/>
                    <a:pt x="70" y="32"/>
                  </a:cubicBezTo>
                  <a:cubicBezTo>
                    <a:pt x="69" y="23"/>
                    <a:pt x="66" y="16"/>
                    <a:pt x="60" y="11"/>
                  </a:cubicBezTo>
                  <a:cubicBezTo>
                    <a:pt x="55" y="6"/>
                    <a:pt x="47" y="3"/>
                    <a:pt x="37" y="3"/>
                  </a:cubicBezTo>
                  <a:cubicBezTo>
                    <a:pt x="27" y="3"/>
                    <a:pt x="20" y="5"/>
                    <a:pt x="14" y="9"/>
                  </a:cubicBezTo>
                  <a:cubicBezTo>
                    <a:pt x="8" y="12"/>
                    <a:pt x="5" y="18"/>
                    <a:pt x="5" y="25"/>
                  </a:cubicBezTo>
                  <a:cubicBezTo>
                    <a:pt x="5" y="32"/>
                    <a:pt x="9" y="37"/>
                    <a:pt x="17" y="41"/>
                  </a:cubicBezTo>
                  <a:cubicBezTo>
                    <a:pt x="20" y="43"/>
                    <a:pt x="27" y="45"/>
                    <a:pt x="38" y="48"/>
                  </a:cubicBezTo>
                  <a:cubicBezTo>
                    <a:pt x="50" y="51"/>
                    <a:pt x="59" y="54"/>
                    <a:pt x="64" y="57"/>
                  </a:cubicBezTo>
                  <a:cubicBezTo>
                    <a:pt x="72" y="62"/>
                    <a:pt x="76" y="69"/>
                    <a:pt x="76" y="78"/>
                  </a:cubicBezTo>
                  <a:cubicBezTo>
                    <a:pt x="76" y="87"/>
                    <a:pt x="72" y="94"/>
                    <a:pt x="65" y="99"/>
                  </a:cubicBezTo>
                  <a:cubicBezTo>
                    <a:pt x="58" y="103"/>
                    <a:pt x="49" y="106"/>
                    <a:pt x="38" y="106"/>
                  </a:cubicBezTo>
                  <a:cubicBezTo>
                    <a:pt x="27" y="106"/>
                    <a:pt x="18" y="103"/>
                    <a:pt x="12" y="97"/>
                  </a:cubicBezTo>
                  <a:cubicBezTo>
                    <a:pt x="5" y="91"/>
                    <a:pt x="1" y="82"/>
                    <a:pt x="0" y="70"/>
                  </a:cubicBezTo>
                  <a:cubicBezTo>
                    <a:pt x="3" y="70"/>
                    <a:pt x="3" y="70"/>
                    <a:pt x="3" y="70"/>
                  </a:cubicBezTo>
                  <a:cubicBezTo>
                    <a:pt x="4" y="81"/>
                    <a:pt x="8" y="89"/>
                    <a:pt x="14" y="94"/>
                  </a:cubicBezTo>
                  <a:cubicBezTo>
                    <a:pt x="20" y="100"/>
                    <a:pt x="28" y="102"/>
                    <a:pt x="38" y="102"/>
                  </a:cubicBezTo>
                  <a:cubicBezTo>
                    <a:pt x="48" y="102"/>
                    <a:pt x="56" y="100"/>
                    <a:pt x="63" y="96"/>
                  </a:cubicBezTo>
                  <a:cubicBezTo>
                    <a:pt x="69" y="91"/>
                    <a:pt x="72" y="86"/>
                    <a:pt x="72" y="78"/>
                  </a:cubicBezTo>
                  <a:cubicBezTo>
                    <a:pt x="72" y="70"/>
                    <a:pt x="69" y="64"/>
                    <a:pt x="61" y="60"/>
                  </a:cubicBezTo>
                  <a:cubicBezTo>
                    <a:pt x="57" y="57"/>
                    <a:pt x="49" y="54"/>
                    <a:pt x="37" y="51"/>
                  </a:cubicBezTo>
                  <a:cubicBezTo>
                    <a:pt x="25" y="48"/>
                    <a:pt x="18" y="46"/>
                    <a:pt x="14" y="44"/>
                  </a:cubicBezTo>
                  <a:cubicBezTo>
                    <a:pt x="6" y="39"/>
                    <a:pt x="2" y="33"/>
                    <a:pt x="2" y="25"/>
                  </a:cubicBezTo>
                  <a:cubicBezTo>
                    <a:pt x="2" y="17"/>
                    <a:pt x="6" y="10"/>
                    <a:pt x="13" y="6"/>
                  </a:cubicBezTo>
                  <a:cubicBezTo>
                    <a:pt x="19" y="2"/>
                    <a:pt x="27" y="0"/>
                    <a:pt x="37" y="0"/>
                  </a:cubicBezTo>
                  <a:cubicBezTo>
                    <a:pt x="48" y="0"/>
                    <a:pt x="56" y="3"/>
                    <a:pt x="62" y="8"/>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sp>
          <p:nvSpPr>
            <p:cNvPr id="16" name="Freeform 12"/>
            <p:cNvSpPr/>
            <p:nvPr/>
          </p:nvSpPr>
          <p:spPr bwMode="auto">
            <a:xfrm>
              <a:off x="3899" y="1942"/>
              <a:ext cx="96" cy="179"/>
            </a:xfrm>
            <a:custGeom>
              <a:avLst/>
              <a:gdLst>
                <a:gd name="T0" fmla="*/ 53 w 56"/>
                <a:gd name="T1" fmla="*/ 0 h 104"/>
                <a:gd name="T2" fmla="*/ 56 w 56"/>
                <a:gd name="T3" fmla="*/ 0 h 104"/>
                <a:gd name="T4" fmla="*/ 56 w 56"/>
                <a:gd name="T5" fmla="*/ 70 h 104"/>
                <a:gd name="T6" fmla="*/ 50 w 56"/>
                <a:gd name="T7" fmla="*/ 94 h 104"/>
                <a:gd name="T8" fmla="*/ 27 w 56"/>
                <a:gd name="T9" fmla="*/ 104 h 104"/>
                <a:gd name="T10" fmla="*/ 8 w 56"/>
                <a:gd name="T11" fmla="*/ 97 h 104"/>
                <a:gd name="T12" fmla="*/ 0 w 56"/>
                <a:gd name="T13" fmla="*/ 75 h 104"/>
                <a:gd name="T14" fmla="*/ 0 w 56"/>
                <a:gd name="T15" fmla="*/ 70 h 104"/>
                <a:gd name="T16" fmla="*/ 3 w 56"/>
                <a:gd name="T17" fmla="*/ 70 h 104"/>
                <a:gd name="T18" fmla="*/ 3 w 56"/>
                <a:gd name="T19" fmla="*/ 75 h 104"/>
                <a:gd name="T20" fmla="*/ 27 w 56"/>
                <a:gd name="T21" fmla="*/ 100 h 104"/>
                <a:gd name="T22" fmla="*/ 47 w 56"/>
                <a:gd name="T23" fmla="*/ 92 h 104"/>
                <a:gd name="T24" fmla="*/ 53 w 56"/>
                <a:gd name="T25" fmla="*/ 70 h 104"/>
                <a:gd name="T26" fmla="*/ 53 w 56"/>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104">
                  <a:moveTo>
                    <a:pt x="53" y="0"/>
                  </a:moveTo>
                  <a:cubicBezTo>
                    <a:pt x="56" y="0"/>
                    <a:pt x="56" y="0"/>
                    <a:pt x="56" y="0"/>
                  </a:cubicBezTo>
                  <a:cubicBezTo>
                    <a:pt x="56" y="70"/>
                    <a:pt x="56" y="70"/>
                    <a:pt x="56" y="70"/>
                  </a:cubicBezTo>
                  <a:cubicBezTo>
                    <a:pt x="56" y="80"/>
                    <a:pt x="54" y="88"/>
                    <a:pt x="50" y="94"/>
                  </a:cubicBezTo>
                  <a:cubicBezTo>
                    <a:pt x="45" y="100"/>
                    <a:pt x="37" y="104"/>
                    <a:pt x="27" y="104"/>
                  </a:cubicBezTo>
                  <a:cubicBezTo>
                    <a:pt x="19" y="104"/>
                    <a:pt x="12" y="101"/>
                    <a:pt x="8" y="97"/>
                  </a:cubicBezTo>
                  <a:cubicBezTo>
                    <a:pt x="2" y="92"/>
                    <a:pt x="0" y="84"/>
                    <a:pt x="0" y="75"/>
                  </a:cubicBezTo>
                  <a:cubicBezTo>
                    <a:pt x="0" y="70"/>
                    <a:pt x="0" y="70"/>
                    <a:pt x="0" y="70"/>
                  </a:cubicBezTo>
                  <a:cubicBezTo>
                    <a:pt x="3" y="70"/>
                    <a:pt x="3" y="70"/>
                    <a:pt x="3" y="70"/>
                  </a:cubicBezTo>
                  <a:cubicBezTo>
                    <a:pt x="3" y="75"/>
                    <a:pt x="3" y="75"/>
                    <a:pt x="3" y="75"/>
                  </a:cubicBezTo>
                  <a:cubicBezTo>
                    <a:pt x="3" y="92"/>
                    <a:pt x="11" y="100"/>
                    <a:pt x="27" y="100"/>
                  </a:cubicBezTo>
                  <a:cubicBezTo>
                    <a:pt x="36" y="100"/>
                    <a:pt x="43" y="97"/>
                    <a:pt x="47" y="92"/>
                  </a:cubicBezTo>
                  <a:cubicBezTo>
                    <a:pt x="51" y="87"/>
                    <a:pt x="53" y="80"/>
                    <a:pt x="53" y="70"/>
                  </a:cubicBezTo>
                  <a:lnTo>
                    <a:pt x="53"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sp>
          <p:nvSpPr>
            <p:cNvPr id="17" name="Freeform 13"/>
            <p:cNvSpPr/>
            <p:nvPr/>
          </p:nvSpPr>
          <p:spPr bwMode="auto">
            <a:xfrm>
              <a:off x="4019" y="1942"/>
              <a:ext cx="142" cy="175"/>
            </a:xfrm>
            <a:custGeom>
              <a:avLst/>
              <a:gdLst>
                <a:gd name="T0" fmla="*/ 0 w 142"/>
                <a:gd name="T1" fmla="*/ 0 h 175"/>
                <a:gd name="T2" fmla="*/ 142 w 142"/>
                <a:gd name="T3" fmla="*/ 0 h 175"/>
                <a:gd name="T4" fmla="*/ 142 w 142"/>
                <a:gd name="T5" fmla="*/ 5 h 175"/>
                <a:gd name="T6" fmla="*/ 73 w 142"/>
                <a:gd name="T7" fmla="*/ 5 h 175"/>
                <a:gd name="T8" fmla="*/ 73 w 142"/>
                <a:gd name="T9" fmla="*/ 175 h 175"/>
                <a:gd name="T10" fmla="*/ 68 w 142"/>
                <a:gd name="T11" fmla="*/ 175 h 175"/>
                <a:gd name="T12" fmla="*/ 68 w 142"/>
                <a:gd name="T13" fmla="*/ 5 h 175"/>
                <a:gd name="T14" fmla="*/ 0 w 142"/>
                <a:gd name="T15" fmla="*/ 5 h 175"/>
                <a:gd name="T16" fmla="*/ 0 w 142"/>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75">
                  <a:moveTo>
                    <a:pt x="0" y="0"/>
                  </a:moveTo>
                  <a:lnTo>
                    <a:pt x="142" y="0"/>
                  </a:lnTo>
                  <a:lnTo>
                    <a:pt x="142" y="5"/>
                  </a:lnTo>
                  <a:lnTo>
                    <a:pt x="73" y="5"/>
                  </a:lnTo>
                  <a:lnTo>
                    <a:pt x="73" y="175"/>
                  </a:lnTo>
                  <a:lnTo>
                    <a:pt x="68" y="175"/>
                  </a:lnTo>
                  <a:lnTo>
                    <a:pt x="68" y="5"/>
                  </a:lnTo>
                  <a:lnTo>
                    <a:pt x="0" y="5"/>
                  </a:lnTo>
                  <a:lnTo>
                    <a:pt x="0"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sp>
          <p:nvSpPr>
            <p:cNvPr id="18" name="Freeform 14"/>
            <p:cNvSpPr/>
            <p:nvPr/>
          </p:nvSpPr>
          <p:spPr bwMode="auto">
            <a:xfrm>
              <a:off x="4183" y="1942"/>
              <a:ext cx="130" cy="179"/>
            </a:xfrm>
            <a:custGeom>
              <a:avLst/>
              <a:gdLst>
                <a:gd name="T0" fmla="*/ 0 w 76"/>
                <a:gd name="T1" fmla="*/ 0 h 104"/>
                <a:gd name="T2" fmla="*/ 4 w 76"/>
                <a:gd name="T3" fmla="*/ 0 h 104"/>
                <a:gd name="T4" fmla="*/ 4 w 76"/>
                <a:gd name="T5" fmla="*/ 62 h 104"/>
                <a:gd name="T6" fmla="*/ 12 w 76"/>
                <a:gd name="T7" fmla="*/ 90 h 104"/>
                <a:gd name="T8" fmla="*/ 38 w 76"/>
                <a:gd name="T9" fmla="*/ 100 h 104"/>
                <a:gd name="T10" fmla="*/ 65 w 76"/>
                <a:gd name="T11" fmla="*/ 90 h 104"/>
                <a:gd name="T12" fmla="*/ 73 w 76"/>
                <a:gd name="T13" fmla="*/ 62 h 104"/>
                <a:gd name="T14" fmla="*/ 73 w 76"/>
                <a:gd name="T15" fmla="*/ 0 h 104"/>
                <a:gd name="T16" fmla="*/ 76 w 76"/>
                <a:gd name="T17" fmla="*/ 0 h 104"/>
                <a:gd name="T18" fmla="*/ 76 w 76"/>
                <a:gd name="T19" fmla="*/ 62 h 104"/>
                <a:gd name="T20" fmla="*/ 68 w 76"/>
                <a:gd name="T21" fmla="*/ 92 h 104"/>
                <a:gd name="T22" fmla="*/ 38 w 76"/>
                <a:gd name="T23" fmla="*/ 104 h 104"/>
                <a:gd name="T24" fmla="*/ 9 w 76"/>
                <a:gd name="T25" fmla="*/ 92 h 104"/>
                <a:gd name="T26" fmla="*/ 0 w 76"/>
                <a:gd name="T27" fmla="*/ 62 h 104"/>
                <a:gd name="T28" fmla="*/ 0 w 76"/>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4">
                  <a:moveTo>
                    <a:pt x="0" y="0"/>
                  </a:moveTo>
                  <a:cubicBezTo>
                    <a:pt x="4" y="0"/>
                    <a:pt x="4" y="0"/>
                    <a:pt x="4" y="0"/>
                  </a:cubicBezTo>
                  <a:cubicBezTo>
                    <a:pt x="4" y="62"/>
                    <a:pt x="4" y="62"/>
                    <a:pt x="4" y="62"/>
                  </a:cubicBezTo>
                  <a:cubicBezTo>
                    <a:pt x="4" y="74"/>
                    <a:pt x="6" y="83"/>
                    <a:pt x="12" y="90"/>
                  </a:cubicBezTo>
                  <a:cubicBezTo>
                    <a:pt x="17" y="97"/>
                    <a:pt x="26" y="100"/>
                    <a:pt x="38" y="100"/>
                  </a:cubicBezTo>
                  <a:cubicBezTo>
                    <a:pt x="50" y="100"/>
                    <a:pt x="59" y="97"/>
                    <a:pt x="65" y="90"/>
                  </a:cubicBezTo>
                  <a:cubicBezTo>
                    <a:pt x="70" y="83"/>
                    <a:pt x="73" y="74"/>
                    <a:pt x="73" y="62"/>
                  </a:cubicBezTo>
                  <a:cubicBezTo>
                    <a:pt x="73" y="0"/>
                    <a:pt x="73" y="0"/>
                    <a:pt x="73" y="0"/>
                  </a:cubicBezTo>
                  <a:cubicBezTo>
                    <a:pt x="76" y="0"/>
                    <a:pt x="76" y="0"/>
                    <a:pt x="76" y="0"/>
                  </a:cubicBezTo>
                  <a:cubicBezTo>
                    <a:pt x="76" y="62"/>
                    <a:pt x="76" y="62"/>
                    <a:pt x="76" y="62"/>
                  </a:cubicBezTo>
                  <a:cubicBezTo>
                    <a:pt x="76" y="75"/>
                    <a:pt x="73" y="85"/>
                    <a:pt x="68" y="92"/>
                  </a:cubicBezTo>
                  <a:cubicBezTo>
                    <a:pt x="61" y="100"/>
                    <a:pt x="52" y="104"/>
                    <a:pt x="38" y="104"/>
                  </a:cubicBezTo>
                  <a:cubicBezTo>
                    <a:pt x="25" y="104"/>
                    <a:pt x="15" y="100"/>
                    <a:pt x="9" y="92"/>
                  </a:cubicBezTo>
                  <a:cubicBezTo>
                    <a:pt x="3" y="85"/>
                    <a:pt x="0" y="75"/>
                    <a:pt x="0" y="62"/>
                  </a:cubicBezTo>
                  <a:lnTo>
                    <a:pt x="0"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sz="1800"/>
            </a:p>
          </p:txBody>
        </p:sp>
      </p:grpSp>
      <p:cxnSp>
        <p:nvCxnSpPr>
          <p:cNvPr id="19" name="直接连接符 18"/>
          <p:cNvCxnSpPr>
            <a:stCxn id="11" idx="36"/>
          </p:cNvCxnSpPr>
          <p:nvPr userDrawn="1"/>
        </p:nvCxnSpPr>
        <p:spPr>
          <a:xfrm flipH="1" flipV="1">
            <a:off x="3" y="751684"/>
            <a:ext cx="10144994" cy="9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4"/>
          </p:nvPr>
        </p:nvSpPr>
        <p:spPr>
          <a:xfrm>
            <a:off x="9375147" y="6578600"/>
            <a:ext cx="2743200" cy="279400"/>
          </a:xfrm>
          <a:prstGeom prst="rect">
            <a:avLst/>
          </a:prstGeom>
        </p:spPr>
        <p:txBody>
          <a:bodyPr vert="horz" lIns="91440" tIns="45720" rIns="91440" bIns="45720" rtlCol="0" anchor="ctr"/>
          <a:lstStyle>
            <a:lvl1pPr algn="r">
              <a:defRPr sz="1800" b="1">
                <a:solidFill>
                  <a:schemeClr val="bg1"/>
                </a:solidFill>
              </a:defRPr>
            </a:lvl1pPr>
          </a:lstStyle>
          <a:p>
            <a:fld id="{3ACD1EC8-6F57-41A7-99F1-FEDB2874BA2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4.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notesSlide" Target="../notesSlides/notesSlide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4.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aglc/EI6705-037-M01-DistCam/tree/v5.0"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建筑物&#10;&#10;自动生成的说明"/>
          <p:cNvPicPr>
            <a:picLocks noChangeAspect="1"/>
          </p:cNvPicPr>
          <p:nvPr/>
        </p:nvPicPr>
        <p:blipFill rotWithShape="1">
          <a:blip r:embed="rId2" cstate="print">
            <a:alphaModFix amt="20000"/>
            <a:grayscl/>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b="21958"/>
          <a:stretch>
            <a:fillRect/>
          </a:stretch>
        </p:blipFill>
        <p:spPr>
          <a:xfrm>
            <a:off x="0" y="3260891"/>
            <a:ext cx="12282150" cy="4114800"/>
          </a:xfrm>
          <a:prstGeom prst="rect">
            <a:avLst/>
          </a:prstGeom>
        </p:spPr>
      </p:pic>
      <p:sp>
        <p:nvSpPr>
          <p:cNvPr id="6" name="矩形 5"/>
          <p:cNvSpPr/>
          <p:nvPr/>
        </p:nvSpPr>
        <p:spPr>
          <a:xfrm>
            <a:off x="0" y="6296878"/>
            <a:ext cx="12191999" cy="561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730375"/>
            <a:ext cx="12192002" cy="24015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9345597" y="223705"/>
            <a:ext cx="2846403" cy="450233"/>
            <a:chOff x="768" y="1292"/>
            <a:chExt cx="5241" cy="829"/>
          </a:xfrm>
          <a:solidFill>
            <a:schemeClr val="accent1"/>
          </a:solidFill>
        </p:grpSpPr>
        <p:sp>
          <p:nvSpPr>
            <p:cNvPr id="8" name="Freeform 5"/>
            <p:cNvSpPr/>
            <p:nvPr/>
          </p:nvSpPr>
          <p:spPr bwMode="auto">
            <a:xfrm>
              <a:off x="4267" y="1292"/>
              <a:ext cx="1742" cy="829"/>
            </a:xfrm>
            <a:custGeom>
              <a:avLst/>
              <a:gdLst>
                <a:gd name="T0" fmla="*/ 1742 w 1742"/>
                <a:gd name="T1" fmla="*/ 829 h 829"/>
                <a:gd name="T2" fmla="*/ 851 w 1742"/>
                <a:gd name="T3" fmla="*/ 829 h 829"/>
                <a:gd name="T4" fmla="*/ 851 w 1742"/>
                <a:gd name="T5" fmla="*/ 9 h 829"/>
                <a:gd name="T6" fmla="*/ 751 w 1742"/>
                <a:gd name="T7" fmla="*/ 9 h 829"/>
                <a:gd name="T8" fmla="*/ 751 w 1742"/>
                <a:gd name="T9" fmla="*/ 24 h 829"/>
                <a:gd name="T10" fmla="*/ 724 w 1742"/>
                <a:gd name="T11" fmla="*/ 24 h 829"/>
                <a:gd name="T12" fmla="*/ 724 w 1742"/>
                <a:gd name="T13" fmla="*/ 9 h 829"/>
                <a:gd name="T14" fmla="*/ 258 w 1742"/>
                <a:gd name="T15" fmla="*/ 9 h 829"/>
                <a:gd name="T16" fmla="*/ 258 w 1742"/>
                <a:gd name="T17" fmla="*/ 24 h 829"/>
                <a:gd name="T18" fmla="*/ 231 w 1742"/>
                <a:gd name="T19" fmla="*/ 24 h 829"/>
                <a:gd name="T20" fmla="*/ 231 w 1742"/>
                <a:gd name="T21" fmla="*/ 9 h 829"/>
                <a:gd name="T22" fmla="*/ 132 w 1742"/>
                <a:gd name="T23" fmla="*/ 9 h 829"/>
                <a:gd name="T24" fmla="*/ 132 w 1742"/>
                <a:gd name="T25" fmla="*/ 829 h 829"/>
                <a:gd name="T26" fmla="*/ 0 w 1742"/>
                <a:gd name="T27" fmla="*/ 829 h 829"/>
                <a:gd name="T28" fmla="*/ 0 w 1742"/>
                <a:gd name="T29" fmla="*/ 820 h 829"/>
                <a:gd name="T30" fmla="*/ 123 w 1742"/>
                <a:gd name="T31" fmla="*/ 820 h 829"/>
                <a:gd name="T32" fmla="*/ 123 w 1742"/>
                <a:gd name="T33" fmla="*/ 0 h 829"/>
                <a:gd name="T34" fmla="*/ 239 w 1742"/>
                <a:gd name="T35" fmla="*/ 0 h 829"/>
                <a:gd name="T36" fmla="*/ 239 w 1742"/>
                <a:gd name="T37" fmla="*/ 14 h 829"/>
                <a:gd name="T38" fmla="*/ 250 w 1742"/>
                <a:gd name="T39" fmla="*/ 14 h 829"/>
                <a:gd name="T40" fmla="*/ 250 w 1742"/>
                <a:gd name="T41" fmla="*/ 0 h 829"/>
                <a:gd name="T42" fmla="*/ 732 w 1742"/>
                <a:gd name="T43" fmla="*/ 0 h 829"/>
                <a:gd name="T44" fmla="*/ 732 w 1742"/>
                <a:gd name="T45" fmla="*/ 14 h 829"/>
                <a:gd name="T46" fmla="*/ 743 w 1742"/>
                <a:gd name="T47" fmla="*/ 14 h 829"/>
                <a:gd name="T48" fmla="*/ 743 w 1742"/>
                <a:gd name="T49" fmla="*/ 0 h 829"/>
                <a:gd name="T50" fmla="*/ 861 w 1742"/>
                <a:gd name="T51" fmla="*/ 0 h 829"/>
                <a:gd name="T52" fmla="*/ 861 w 1742"/>
                <a:gd name="T53" fmla="*/ 820 h 829"/>
                <a:gd name="T54" fmla="*/ 1742 w 1742"/>
                <a:gd name="T55" fmla="*/ 820 h 829"/>
                <a:gd name="T56" fmla="*/ 1742 w 1742"/>
                <a:gd name="T57" fmla="*/ 82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2" h="829">
                  <a:moveTo>
                    <a:pt x="1742" y="829"/>
                  </a:moveTo>
                  <a:lnTo>
                    <a:pt x="851" y="829"/>
                  </a:lnTo>
                  <a:lnTo>
                    <a:pt x="851" y="9"/>
                  </a:lnTo>
                  <a:lnTo>
                    <a:pt x="751" y="9"/>
                  </a:lnTo>
                  <a:lnTo>
                    <a:pt x="751" y="24"/>
                  </a:lnTo>
                  <a:lnTo>
                    <a:pt x="724" y="24"/>
                  </a:lnTo>
                  <a:lnTo>
                    <a:pt x="724" y="9"/>
                  </a:lnTo>
                  <a:lnTo>
                    <a:pt x="258" y="9"/>
                  </a:lnTo>
                  <a:lnTo>
                    <a:pt x="258" y="24"/>
                  </a:lnTo>
                  <a:lnTo>
                    <a:pt x="231" y="24"/>
                  </a:lnTo>
                  <a:lnTo>
                    <a:pt x="231" y="9"/>
                  </a:lnTo>
                  <a:lnTo>
                    <a:pt x="132" y="9"/>
                  </a:lnTo>
                  <a:lnTo>
                    <a:pt x="132" y="829"/>
                  </a:lnTo>
                  <a:lnTo>
                    <a:pt x="0" y="829"/>
                  </a:lnTo>
                  <a:lnTo>
                    <a:pt x="0" y="820"/>
                  </a:lnTo>
                  <a:lnTo>
                    <a:pt x="123" y="820"/>
                  </a:lnTo>
                  <a:lnTo>
                    <a:pt x="123" y="0"/>
                  </a:lnTo>
                  <a:lnTo>
                    <a:pt x="239" y="0"/>
                  </a:lnTo>
                  <a:lnTo>
                    <a:pt x="239" y="14"/>
                  </a:lnTo>
                  <a:lnTo>
                    <a:pt x="250" y="14"/>
                  </a:lnTo>
                  <a:lnTo>
                    <a:pt x="250" y="0"/>
                  </a:lnTo>
                  <a:lnTo>
                    <a:pt x="732" y="0"/>
                  </a:lnTo>
                  <a:lnTo>
                    <a:pt x="732" y="14"/>
                  </a:lnTo>
                  <a:lnTo>
                    <a:pt x="743" y="14"/>
                  </a:lnTo>
                  <a:lnTo>
                    <a:pt x="743" y="0"/>
                  </a:lnTo>
                  <a:lnTo>
                    <a:pt x="861" y="0"/>
                  </a:lnTo>
                  <a:lnTo>
                    <a:pt x="861" y="820"/>
                  </a:lnTo>
                  <a:lnTo>
                    <a:pt x="1742" y="820"/>
                  </a:lnTo>
                  <a:lnTo>
                    <a:pt x="1742" y="829"/>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9" name="Freeform 6"/>
            <p:cNvSpPr/>
            <p:nvPr/>
          </p:nvSpPr>
          <p:spPr bwMode="auto">
            <a:xfrm>
              <a:off x="4517" y="1471"/>
              <a:ext cx="482" cy="646"/>
            </a:xfrm>
            <a:custGeom>
              <a:avLst/>
              <a:gdLst>
                <a:gd name="T0" fmla="*/ 482 w 482"/>
                <a:gd name="T1" fmla="*/ 646 h 646"/>
                <a:gd name="T2" fmla="*/ 474 w 482"/>
                <a:gd name="T3" fmla="*/ 646 h 646"/>
                <a:gd name="T4" fmla="*/ 474 w 482"/>
                <a:gd name="T5" fmla="*/ 112 h 646"/>
                <a:gd name="T6" fmla="*/ 433 w 482"/>
                <a:gd name="T7" fmla="*/ 112 h 646"/>
                <a:gd name="T8" fmla="*/ 433 w 482"/>
                <a:gd name="T9" fmla="*/ 79 h 646"/>
                <a:gd name="T10" fmla="*/ 364 w 482"/>
                <a:gd name="T11" fmla="*/ 38 h 646"/>
                <a:gd name="T12" fmla="*/ 320 w 482"/>
                <a:gd name="T13" fmla="*/ 38 h 646"/>
                <a:gd name="T14" fmla="*/ 320 w 482"/>
                <a:gd name="T15" fmla="*/ 9 h 646"/>
                <a:gd name="T16" fmla="*/ 164 w 482"/>
                <a:gd name="T17" fmla="*/ 9 h 646"/>
                <a:gd name="T18" fmla="*/ 164 w 482"/>
                <a:gd name="T19" fmla="*/ 38 h 646"/>
                <a:gd name="T20" fmla="*/ 120 w 482"/>
                <a:gd name="T21" fmla="*/ 38 h 646"/>
                <a:gd name="T22" fmla="*/ 49 w 482"/>
                <a:gd name="T23" fmla="*/ 79 h 646"/>
                <a:gd name="T24" fmla="*/ 49 w 482"/>
                <a:gd name="T25" fmla="*/ 112 h 646"/>
                <a:gd name="T26" fmla="*/ 8 w 482"/>
                <a:gd name="T27" fmla="*/ 112 h 646"/>
                <a:gd name="T28" fmla="*/ 8 w 482"/>
                <a:gd name="T29" fmla="*/ 646 h 646"/>
                <a:gd name="T30" fmla="*/ 0 w 482"/>
                <a:gd name="T31" fmla="*/ 646 h 646"/>
                <a:gd name="T32" fmla="*/ 0 w 482"/>
                <a:gd name="T33" fmla="*/ 102 h 646"/>
                <a:gd name="T34" fmla="*/ 41 w 482"/>
                <a:gd name="T35" fmla="*/ 102 h 646"/>
                <a:gd name="T36" fmla="*/ 41 w 482"/>
                <a:gd name="T37" fmla="*/ 74 h 646"/>
                <a:gd name="T38" fmla="*/ 116 w 482"/>
                <a:gd name="T39" fmla="*/ 29 h 646"/>
                <a:gd name="T40" fmla="*/ 154 w 482"/>
                <a:gd name="T41" fmla="*/ 29 h 646"/>
                <a:gd name="T42" fmla="*/ 154 w 482"/>
                <a:gd name="T43" fmla="*/ 0 h 646"/>
                <a:gd name="T44" fmla="*/ 328 w 482"/>
                <a:gd name="T45" fmla="*/ 0 h 646"/>
                <a:gd name="T46" fmla="*/ 328 w 482"/>
                <a:gd name="T47" fmla="*/ 29 h 646"/>
                <a:gd name="T48" fmla="*/ 366 w 482"/>
                <a:gd name="T49" fmla="*/ 29 h 646"/>
                <a:gd name="T50" fmla="*/ 441 w 482"/>
                <a:gd name="T51" fmla="*/ 74 h 646"/>
                <a:gd name="T52" fmla="*/ 441 w 482"/>
                <a:gd name="T53" fmla="*/ 102 h 646"/>
                <a:gd name="T54" fmla="*/ 482 w 482"/>
                <a:gd name="T55" fmla="*/ 102 h 646"/>
                <a:gd name="T56" fmla="*/ 482 w 482"/>
                <a:gd name="T57"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2" h="646">
                  <a:moveTo>
                    <a:pt x="482" y="646"/>
                  </a:moveTo>
                  <a:lnTo>
                    <a:pt x="474" y="646"/>
                  </a:lnTo>
                  <a:lnTo>
                    <a:pt x="474" y="112"/>
                  </a:lnTo>
                  <a:lnTo>
                    <a:pt x="433" y="112"/>
                  </a:lnTo>
                  <a:lnTo>
                    <a:pt x="433" y="79"/>
                  </a:lnTo>
                  <a:lnTo>
                    <a:pt x="364" y="38"/>
                  </a:lnTo>
                  <a:lnTo>
                    <a:pt x="320" y="38"/>
                  </a:lnTo>
                  <a:lnTo>
                    <a:pt x="320" y="9"/>
                  </a:lnTo>
                  <a:lnTo>
                    <a:pt x="164" y="9"/>
                  </a:lnTo>
                  <a:lnTo>
                    <a:pt x="164" y="38"/>
                  </a:lnTo>
                  <a:lnTo>
                    <a:pt x="120" y="38"/>
                  </a:lnTo>
                  <a:lnTo>
                    <a:pt x="49" y="79"/>
                  </a:lnTo>
                  <a:lnTo>
                    <a:pt x="49" y="112"/>
                  </a:lnTo>
                  <a:lnTo>
                    <a:pt x="8" y="112"/>
                  </a:lnTo>
                  <a:lnTo>
                    <a:pt x="8" y="646"/>
                  </a:lnTo>
                  <a:lnTo>
                    <a:pt x="0" y="646"/>
                  </a:lnTo>
                  <a:lnTo>
                    <a:pt x="0" y="102"/>
                  </a:lnTo>
                  <a:lnTo>
                    <a:pt x="41" y="102"/>
                  </a:lnTo>
                  <a:lnTo>
                    <a:pt x="41" y="74"/>
                  </a:lnTo>
                  <a:lnTo>
                    <a:pt x="116" y="29"/>
                  </a:lnTo>
                  <a:lnTo>
                    <a:pt x="154" y="29"/>
                  </a:lnTo>
                  <a:lnTo>
                    <a:pt x="154" y="0"/>
                  </a:lnTo>
                  <a:lnTo>
                    <a:pt x="328" y="0"/>
                  </a:lnTo>
                  <a:lnTo>
                    <a:pt x="328" y="29"/>
                  </a:lnTo>
                  <a:lnTo>
                    <a:pt x="366" y="29"/>
                  </a:lnTo>
                  <a:lnTo>
                    <a:pt x="441" y="74"/>
                  </a:lnTo>
                  <a:lnTo>
                    <a:pt x="441" y="102"/>
                  </a:lnTo>
                  <a:lnTo>
                    <a:pt x="482" y="102"/>
                  </a:lnTo>
                  <a:lnTo>
                    <a:pt x="482" y="646"/>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0" name="Freeform 7"/>
            <p:cNvSpPr>
              <a:spLocks noEditPoints="1"/>
            </p:cNvSpPr>
            <p:nvPr/>
          </p:nvSpPr>
          <p:spPr bwMode="auto">
            <a:xfrm>
              <a:off x="768" y="1614"/>
              <a:ext cx="2016" cy="507"/>
            </a:xfrm>
            <a:custGeom>
              <a:avLst/>
              <a:gdLst>
                <a:gd name="T0" fmla="*/ 1125 w 1178"/>
                <a:gd name="T1" fmla="*/ 294 h 294"/>
                <a:gd name="T2" fmla="*/ 1072 w 1178"/>
                <a:gd name="T3" fmla="*/ 231 h 294"/>
                <a:gd name="T4" fmla="*/ 959 w 1178"/>
                <a:gd name="T5" fmla="*/ 111 h 294"/>
                <a:gd name="T6" fmla="*/ 710 w 1178"/>
                <a:gd name="T7" fmla="*/ 53 h 294"/>
                <a:gd name="T8" fmla="*/ 647 w 1178"/>
                <a:gd name="T9" fmla="*/ 53 h 294"/>
                <a:gd name="T10" fmla="*/ 397 w 1178"/>
                <a:gd name="T11" fmla="*/ 111 h 294"/>
                <a:gd name="T12" fmla="*/ 284 w 1178"/>
                <a:gd name="T13" fmla="*/ 231 h 294"/>
                <a:gd name="T14" fmla="*/ 232 w 1178"/>
                <a:gd name="T15" fmla="*/ 294 h 294"/>
                <a:gd name="T16" fmla="*/ 0 w 1178"/>
                <a:gd name="T17" fmla="*/ 289 h 294"/>
                <a:gd name="T18" fmla="*/ 280 w 1178"/>
                <a:gd name="T19" fmla="*/ 227 h 294"/>
                <a:gd name="T20" fmla="*/ 394 w 1178"/>
                <a:gd name="T21" fmla="*/ 107 h 294"/>
                <a:gd name="T22" fmla="*/ 652 w 1178"/>
                <a:gd name="T23" fmla="*/ 51 h 294"/>
                <a:gd name="T24" fmla="*/ 705 w 1178"/>
                <a:gd name="T25" fmla="*/ 51 h 294"/>
                <a:gd name="T26" fmla="*/ 963 w 1178"/>
                <a:gd name="T27" fmla="*/ 107 h 294"/>
                <a:gd name="T28" fmla="*/ 1076 w 1178"/>
                <a:gd name="T29" fmla="*/ 227 h 294"/>
                <a:gd name="T30" fmla="*/ 1178 w 1178"/>
                <a:gd name="T31" fmla="*/ 289 h 294"/>
                <a:gd name="T32" fmla="*/ 1079 w 1178"/>
                <a:gd name="T33" fmla="*/ 294 h 294"/>
                <a:gd name="T34" fmla="*/ 1077 w 1178"/>
                <a:gd name="T35" fmla="*/ 293 h 294"/>
                <a:gd name="T36" fmla="*/ 1014 w 1178"/>
                <a:gd name="T37" fmla="*/ 214 h 294"/>
                <a:gd name="T38" fmla="*/ 838 w 1178"/>
                <a:gd name="T39" fmla="*/ 54 h 294"/>
                <a:gd name="T40" fmla="*/ 715 w 1178"/>
                <a:gd name="T41" fmla="*/ 94 h 294"/>
                <a:gd name="T42" fmla="*/ 690 w 1178"/>
                <a:gd name="T43" fmla="*/ 292 h 294"/>
                <a:gd name="T44" fmla="*/ 685 w 1178"/>
                <a:gd name="T45" fmla="*/ 283 h 294"/>
                <a:gd name="T46" fmla="*/ 760 w 1178"/>
                <a:gd name="T47" fmla="*/ 34 h 294"/>
                <a:gd name="T48" fmla="*/ 1000 w 1178"/>
                <a:gd name="T49" fmla="*/ 190 h 294"/>
                <a:gd name="T50" fmla="*/ 1057 w 1178"/>
                <a:gd name="T51" fmla="*/ 257 h 294"/>
                <a:gd name="T52" fmla="*/ 1081 w 1178"/>
                <a:gd name="T53" fmla="*/ 294 h 294"/>
                <a:gd name="T54" fmla="*/ 277 w 1178"/>
                <a:gd name="T55" fmla="*/ 294 h 294"/>
                <a:gd name="T56" fmla="*/ 300 w 1178"/>
                <a:gd name="T57" fmla="*/ 257 h 294"/>
                <a:gd name="T58" fmla="*/ 356 w 1178"/>
                <a:gd name="T59" fmla="*/ 190 h 294"/>
                <a:gd name="T60" fmla="*/ 597 w 1178"/>
                <a:gd name="T61" fmla="*/ 34 h 294"/>
                <a:gd name="T62" fmla="*/ 672 w 1178"/>
                <a:gd name="T63" fmla="*/ 283 h 294"/>
                <a:gd name="T64" fmla="*/ 666 w 1178"/>
                <a:gd name="T65" fmla="*/ 292 h 294"/>
                <a:gd name="T66" fmla="*/ 641 w 1178"/>
                <a:gd name="T67" fmla="*/ 94 h 294"/>
                <a:gd name="T68" fmla="*/ 519 w 1178"/>
                <a:gd name="T69" fmla="*/ 54 h 294"/>
                <a:gd name="T70" fmla="*/ 342 w 1178"/>
                <a:gd name="T71" fmla="*/ 214 h 294"/>
                <a:gd name="T72" fmla="*/ 280 w 1178"/>
                <a:gd name="T73" fmla="*/ 293 h 294"/>
                <a:gd name="T74" fmla="*/ 277 w 1178"/>
                <a:gd name="T75" fmla="*/ 29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8" h="294">
                  <a:moveTo>
                    <a:pt x="1178" y="294"/>
                  </a:moveTo>
                  <a:cubicBezTo>
                    <a:pt x="1125" y="294"/>
                    <a:pt x="1125" y="294"/>
                    <a:pt x="1125" y="294"/>
                  </a:cubicBezTo>
                  <a:cubicBezTo>
                    <a:pt x="1124" y="293"/>
                    <a:pt x="1124" y="293"/>
                    <a:pt x="1124" y="293"/>
                  </a:cubicBezTo>
                  <a:cubicBezTo>
                    <a:pt x="1124" y="293"/>
                    <a:pt x="1082" y="242"/>
                    <a:pt x="1072" y="231"/>
                  </a:cubicBezTo>
                  <a:cubicBezTo>
                    <a:pt x="1068" y="226"/>
                    <a:pt x="1068" y="226"/>
                    <a:pt x="1068" y="226"/>
                  </a:cubicBezTo>
                  <a:cubicBezTo>
                    <a:pt x="1034" y="186"/>
                    <a:pt x="1000" y="145"/>
                    <a:pt x="959" y="111"/>
                  </a:cubicBezTo>
                  <a:cubicBezTo>
                    <a:pt x="918" y="76"/>
                    <a:pt x="877" y="43"/>
                    <a:pt x="833" y="28"/>
                  </a:cubicBezTo>
                  <a:cubicBezTo>
                    <a:pt x="769" y="6"/>
                    <a:pt x="728" y="14"/>
                    <a:pt x="710" y="53"/>
                  </a:cubicBezTo>
                  <a:cubicBezTo>
                    <a:pt x="705" y="63"/>
                    <a:pt x="683" y="64"/>
                    <a:pt x="678" y="64"/>
                  </a:cubicBezTo>
                  <a:cubicBezTo>
                    <a:pt x="674" y="64"/>
                    <a:pt x="652" y="63"/>
                    <a:pt x="647" y="53"/>
                  </a:cubicBezTo>
                  <a:cubicBezTo>
                    <a:pt x="629" y="14"/>
                    <a:pt x="587" y="6"/>
                    <a:pt x="524" y="28"/>
                  </a:cubicBezTo>
                  <a:cubicBezTo>
                    <a:pt x="479" y="43"/>
                    <a:pt x="439" y="76"/>
                    <a:pt x="397" y="111"/>
                  </a:cubicBezTo>
                  <a:cubicBezTo>
                    <a:pt x="357" y="145"/>
                    <a:pt x="322" y="186"/>
                    <a:pt x="289" y="226"/>
                  </a:cubicBezTo>
                  <a:cubicBezTo>
                    <a:pt x="284" y="231"/>
                    <a:pt x="284" y="231"/>
                    <a:pt x="284" y="231"/>
                  </a:cubicBezTo>
                  <a:cubicBezTo>
                    <a:pt x="275" y="242"/>
                    <a:pt x="233" y="293"/>
                    <a:pt x="232" y="293"/>
                  </a:cubicBezTo>
                  <a:cubicBezTo>
                    <a:pt x="232" y="294"/>
                    <a:pt x="232" y="294"/>
                    <a:pt x="232" y="294"/>
                  </a:cubicBezTo>
                  <a:cubicBezTo>
                    <a:pt x="0" y="294"/>
                    <a:pt x="0" y="294"/>
                    <a:pt x="0" y="294"/>
                  </a:cubicBezTo>
                  <a:cubicBezTo>
                    <a:pt x="0" y="289"/>
                    <a:pt x="0" y="289"/>
                    <a:pt x="0" y="289"/>
                  </a:cubicBezTo>
                  <a:cubicBezTo>
                    <a:pt x="229" y="289"/>
                    <a:pt x="229" y="289"/>
                    <a:pt x="229" y="289"/>
                  </a:cubicBezTo>
                  <a:cubicBezTo>
                    <a:pt x="235" y="282"/>
                    <a:pt x="271" y="238"/>
                    <a:pt x="280" y="227"/>
                  </a:cubicBezTo>
                  <a:cubicBezTo>
                    <a:pt x="285" y="222"/>
                    <a:pt x="285" y="222"/>
                    <a:pt x="285" y="222"/>
                  </a:cubicBezTo>
                  <a:cubicBezTo>
                    <a:pt x="318" y="183"/>
                    <a:pt x="353" y="141"/>
                    <a:pt x="394" y="107"/>
                  </a:cubicBezTo>
                  <a:cubicBezTo>
                    <a:pt x="436" y="72"/>
                    <a:pt x="477" y="39"/>
                    <a:pt x="522" y="23"/>
                  </a:cubicBezTo>
                  <a:cubicBezTo>
                    <a:pt x="589" y="0"/>
                    <a:pt x="632" y="9"/>
                    <a:pt x="652" y="51"/>
                  </a:cubicBezTo>
                  <a:cubicBezTo>
                    <a:pt x="654" y="56"/>
                    <a:pt x="667" y="58"/>
                    <a:pt x="678" y="58"/>
                  </a:cubicBezTo>
                  <a:cubicBezTo>
                    <a:pt x="690" y="58"/>
                    <a:pt x="703" y="56"/>
                    <a:pt x="705" y="51"/>
                  </a:cubicBezTo>
                  <a:cubicBezTo>
                    <a:pt x="724" y="9"/>
                    <a:pt x="768" y="0"/>
                    <a:pt x="834" y="23"/>
                  </a:cubicBezTo>
                  <a:cubicBezTo>
                    <a:pt x="880" y="39"/>
                    <a:pt x="921" y="72"/>
                    <a:pt x="963" y="107"/>
                  </a:cubicBezTo>
                  <a:cubicBezTo>
                    <a:pt x="1003" y="141"/>
                    <a:pt x="1038" y="183"/>
                    <a:pt x="1072" y="222"/>
                  </a:cubicBezTo>
                  <a:cubicBezTo>
                    <a:pt x="1076" y="227"/>
                    <a:pt x="1076" y="227"/>
                    <a:pt x="1076" y="227"/>
                  </a:cubicBezTo>
                  <a:cubicBezTo>
                    <a:pt x="1085" y="238"/>
                    <a:pt x="1122" y="282"/>
                    <a:pt x="1128" y="289"/>
                  </a:cubicBezTo>
                  <a:cubicBezTo>
                    <a:pt x="1178" y="289"/>
                    <a:pt x="1178" y="289"/>
                    <a:pt x="1178" y="289"/>
                  </a:cubicBezTo>
                  <a:lnTo>
                    <a:pt x="1178" y="294"/>
                  </a:lnTo>
                  <a:close/>
                  <a:moveTo>
                    <a:pt x="1079" y="294"/>
                  </a:moveTo>
                  <a:cubicBezTo>
                    <a:pt x="1079" y="292"/>
                    <a:pt x="1079" y="292"/>
                    <a:pt x="1079" y="292"/>
                  </a:cubicBezTo>
                  <a:cubicBezTo>
                    <a:pt x="1077" y="293"/>
                    <a:pt x="1077" y="293"/>
                    <a:pt x="1077" y="293"/>
                  </a:cubicBezTo>
                  <a:cubicBezTo>
                    <a:pt x="1076" y="290"/>
                    <a:pt x="1055" y="263"/>
                    <a:pt x="1053" y="260"/>
                  </a:cubicBezTo>
                  <a:cubicBezTo>
                    <a:pt x="1039" y="243"/>
                    <a:pt x="1026" y="228"/>
                    <a:pt x="1014" y="214"/>
                  </a:cubicBezTo>
                  <a:cubicBezTo>
                    <a:pt x="1008" y="208"/>
                    <a:pt x="1002" y="201"/>
                    <a:pt x="996" y="194"/>
                  </a:cubicBezTo>
                  <a:cubicBezTo>
                    <a:pt x="950" y="140"/>
                    <a:pt x="902" y="84"/>
                    <a:pt x="838" y="54"/>
                  </a:cubicBezTo>
                  <a:cubicBezTo>
                    <a:pt x="814" y="44"/>
                    <a:pt x="786" y="33"/>
                    <a:pt x="761" y="40"/>
                  </a:cubicBezTo>
                  <a:cubicBezTo>
                    <a:pt x="736" y="46"/>
                    <a:pt x="723" y="73"/>
                    <a:pt x="715" y="94"/>
                  </a:cubicBezTo>
                  <a:cubicBezTo>
                    <a:pt x="695" y="156"/>
                    <a:pt x="693" y="218"/>
                    <a:pt x="690" y="283"/>
                  </a:cubicBezTo>
                  <a:cubicBezTo>
                    <a:pt x="690" y="292"/>
                    <a:pt x="690" y="292"/>
                    <a:pt x="690" y="292"/>
                  </a:cubicBezTo>
                  <a:cubicBezTo>
                    <a:pt x="685" y="291"/>
                    <a:pt x="685" y="291"/>
                    <a:pt x="685" y="291"/>
                  </a:cubicBezTo>
                  <a:cubicBezTo>
                    <a:pt x="685" y="283"/>
                    <a:pt x="685" y="283"/>
                    <a:pt x="685" y="283"/>
                  </a:cubicBezTo>
                  <a:cubicBezTo>
                    <a:pt x="687" y="217"/>
                    <a:pt x="689" y="155"/>
                    <a:pt x="710" y="92"/>
                  </a:cubicBezTo>
                  <a:cubicBezTo>
                    <a:pt x="718" y="70"/>
                    <a:pt x="733" y="42"/>
                    <a:pt x="760" y="34"/>
                  </a:cubicBezTo>
                  <a:cubicBezTo>
                    <a:pt x="787" y="28"/>
                    <a:pt x="815" y="38"/>
                    <a:pt x="840" y="50"/>
                  </a:cubicBezTo>
                  <a:cubicBezTo>
                    <a:pt x="905" y="80"/>
                    <a:pt x="954" y="136"/>
                    <a:pt x="1000" y="190"/>
                  </a:cubicBezTo>
                  <a:cubicBezTo>
                    <a:pt x="1006" y="197"/>
                    <a:pt x="1012" y="204"/>
                    <a:pt x="1018" y="211"/>
                  </a:cubicBezTo>
                  <a:cubicBezTo>
                    <a:pt x="1030" y="225"/>
                    <a:pt x="1043" y="240"/>
                    <a:pt x="1057" y="257"/>
                  </a:cubicBezTo>
                  <a:cubicBezTo>
                    <a:pt x="1069" y="272"/>
                    <a:pt x="1083" y="290"/>
                    <a:pt x="1082" y="293"/>
                  </a:cubicBezTo>
                  <a:cubicBezTo>
                    <a:pt x="1081" y="294"/>
                    <a:pt x="1081" y="294"/>
                    <a:pt x="1081" y="294"/>
                  </a:cubicBezTo>
                  <a:lnTo>
                    <a:pt x="1079" y="294"/>
                  </a:lnTo>
                  <a:close/>
                  <a:moveTo>
                    <a:pt x="277" y="294"/>
                  </a:moveTo>
                  <a:cubicBezTo>
                    <a:pt x="275" y="293"/>
                    <a:pt x="275" y="293"/>
                    <a:pt x="275" y="293"/>
                  </a:cubicBezTo>
                  <a:cubicBezTo>
                    <a:pt x="274" y="290"/>
                    <a:pt x="292" y="267"/>
                    <a:pt x="300" y="257"/>
                  </a:cubicBezTo>
                  <a:cubicBezTo>
                    <a:pt x="314" y="240"/>
                    <a:pt x="326" y="225"/>
                    <a:pt x="338" y="211"/>
                  </a:cubicBezTo>
                  <a:cubicBezTo>
                    <a:pt x="344" y="204"/>
                    <a:pt x="350" y="197"/>
                    <a:pt x="356" y="190"/>
                  </a:cubicBezTo>
                  <a:cubicBezTo>
                    <a:pt x="403" y="136"/>
                    <a:pt x="451" y="80"/>
                    <a:pt x="517" y="50"/>
                  </a:cubicBezTo>
                  <a:cubicBezTo>
                    <a:pt x="541" y="38"/>
                    <a:pt x="570" y="28"/>
                    <a:pt x="597" y="34"/>
                  </a:cubicBezTo>
                  <a:cubicBezTo>
                    <a:pt x="624" y="42"/>
                    <a:pt x="639" y="70"/>
                    <a:pt x="646" y="92"/>
                  </a:cubicBezTo>
                  <a:cubicBezTo>
                    <a:pt x="667" y="155"/>
                    <a:pt x="669" y="217"/>
                    <a:pt x="672" y="283"/>
                  </a:cubicBezTo>
                  <a:cubicBezTo>
                    <a:pt x="672" y="291"/>
                    <a:pt x="672" y="291"/>
                    <a:pt x="672" y="291"/>
                  </a:cubicBezTo>
                  <a:cubicBezTo>
                    <a:pt x="666" y="292"/>
                    <a:pt x="666" y="292"/>
                    <a:pt x="666" y="292"/>
                  </a:cubicBezTo>
                  <a:cubicBezTo>
                    <a:pt x="666" y="283"/>
                    <a:pt x="666" y="283"/>
                    <a:pt x="666" y="283"/>
                  </a:cubicBezTo>
                  <a:cubicBezTo>
                    <a:pt x="664" y="218"/>
                    <a:pt x="662" y="156"/>
                    <a:pt x="641" y="94"/>
                  </a:cubicBezTo>
                  <a:cubicBezTo>
                    <a:pt x="634" y="73"/>
                    <a:pt x="620" y="46"/>
                    <a:pt x="595" y="40"/>
                  </a:cubicBezTo>
                  <a:cubicBezTo>
                    <a:pt x="570" y="33"/>
                    <a:pt x="543" y="44"/>
                    <a:pt x="519" y="54"/>
                  </a:cubicBezTo>
                  <a:cubicBezTo>
                    <a:pt x="455" y="84"/>
                    <a:pt x="407" y="140"/>
                    <a:pt x="360" y="194"/>
                  </a:cubicBezTo>
                  <a:cubicBezTo>
                    <a:pt x="354" y="201"/>
                    <a:pt x="348" y="208"/>
                    <a:pt x="342" y="214"/>
                  </a:cubicBezTo>
                  <a:cubicBezTo>
                    <a:pt x="330" y="228"/>
                    <a:pt x="318" y="243"/>
                    <a:pt x="304" y="260"/>
                  </a:cubicBezTo>
                  <a:cubicBezTo>
                    <a:pt x="302" y="263"/>
                    <a:pt x="281" y="290"/>
                    <a:pt x="280" y="293"/>
                  </a:cubicBezTo>
                  <a:cubicBezTo>
                    <a:pt x="278" y="291"/>
                    <a:pt x="278" y="291"/>
                    <a:pt x="278" y="291"/>
                  </a:cubicBezTo>
                  <a:cubicBezTo>
                    <a:pt x="277" y="292"/>
                    <a:pt x="277" y="292"/>
                    <a:pt x="277" y="292"/>
                  </a:cubicBezTo>
                  <a:lnTo>
                    <a:pt x="277" y="294"/>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1" name="Freeform 8"/>
            <p:cNvSpPr/>
            <p:nvPr/>
          </p:nvSpPr>
          <p:spPr bwMode="auto">
            <a:xfrm>
              <a:off x="2784" y="1893"/>
              <a:ext cx="1027" cy="228"/>
            </a:xfrm>
            <a:custGeom>
              <a:avLst/>
              <a:gdLst>
                <a:gd name="T0" fmla="*/ 1027 w 1027"/>
                <a:gd name="T1" fmla="*/ 228 h 228"/>
                <a:gd name="T2" fmla="*/ 879 w 1027"/>
                <a:gd name="T3" fmla="*/ 228 h 228"/>
                <a:gd name="T4" fmla="*/ 879 w 1027"/>
                <a:gd name="T5" fmla="*/ 11 h 228"/>
                <a:gd name="T6" fmla="*/ 67 w 1027"/>
                <a:gd name="T7" fmla="*/ 11 h 228"/>
                <a:gd name="T8" fmla="*/ 67 w 1027"/>
                <a:gd name="T9" fmla="*/ 228 h 228"/>
                <a:gd name="T10" fmla="*/ 0 w 1027"/>
                <a:gd name="T11" fmla="*/ 228 h 228"/>
                <a:gd name="T12" fmla="*/ 0 w 1027"/>
                <a:gd name="T13" fmla="*/ 219 h 228"/>
                <a:gd name="T14" fmla="*/ 57 w 1027"/>
                <a:gd name="T15" fmla="*/ 219 h 228"/>
                <a:gd name="T16" fmla="*/ 57 w 1027"/>
                <a:gd name="T17" fmla="*/ 0 h 228"/>
                <a:gd name="T18" fmla="*/ 887 w 1027"/>
                <a:gd name="T19" fmla="*/ 0 h 228"/>
                <a:gd name="T20" fmla="*/ 887 w 1027"/>
                <a:gd name="T21" fmla="*/ 219 h 228"/>
                <a:gd name="T22" fmla="*/ 1027 w 1027"/>
                <a:gd name="T23" fmla="*/ 219 h 228"/>
                <a:gd name="T24" fmla="*/ 1027 w 1027"/>
                <a:gd name="T2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7" h="228">
                  <a:moveTo>
                    <a:pt x="1027" y="228"/>
                  </a:moveTo>
                  <a:lnTo>
                    <a:pt x="879" y="228"/>
                  </a:lnTo>
                  <a:lnTo>
                    <a:pt x="879" y="11"/>
                  </a:lnTo>
                  <a:lnTo>
                    <a:pt x="67" y="11"/>
                  </a:lnTo>
                  <a:lnTo>
                    <a:pt x="67" y="228"/>
                  </a:lnTo>
                  <a:lnTo>
                    <a:pt x="0" y="228"/>
                  </a:lnTo>
                  <a:lnTo>
                    <a:pt x="0" y="219"/>
                  </a:lnTo>
                  <a:lnTo>
                    <a:pt x="57" y="219"/>
                  </a:lnTo>
                  <a:lnTo>
                    <a:pt x="57" y="0"/>
                  </a:lnTo>
                  <a:lnTo>
                    <a:pt x="887" y="0"/>
                  </a:lnTo>
                  <a:lnTo>
                    <a:pt x="887" y="219"/>
                  </a:lnTo>
                  <a:lnTo>
                    <a:pt x="1027" y="219"/>
                  </a:lnTo>
                  <a:lnTo>
                    <a:pt x="1027" y="228"/>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2" name="Freeform 9"/>
            <p:cNvSpPr/>
            <p:nvPr/>
          </p:nvSpPr>
          <p:spPr bwMode="auto">
            <a:xfrm>
              <a:off x="3159" y="1948"/>
              <a:ext cx="183" cy="169"/>
            </a:xfrm>
            <a:custGeom>
              <a:avLst/>
              <a:gdLst>
                <a:gd name="T0" fmla="*/ 5 w 107"/>
                <a:gd name="T1" fmla="*/ 98 h 98"/>
                <a:gd name="T2" fmla="*/ 0 w 107"/>
                <a:gd name="T3" fmla="*/ 98 h 98"/>
                <a:gd name="T4" fmla="*/ 0 w 107"/>
                <a:gd name="T5" fmla="*/ 13 h 98"/>
                <a:gd name="T6" fmla="*/ 6 w 107"/>
                <a:gd name="T7" fmla="*/ 7 h 98"/>
                <a:gd name="T8" fmla="*/ 11 w 107"/>
                <a:gd name="T9" fmla="*/ 6 h 98"/>
                <a:gd name="T10" fmla="*/ 19 w 107"/>
                <a:gd name="T11" fmla="*/ 4 h 98"/>
                <a:gd name="T12" fmla="*/ 28 w 107"/>
                <a:gd name="T13" fmla="*/ 0 h 98"/>
                <a:gd name="T14" fmla="*/ 29 w 107"/>
                <a:gd name="T15" fmla="*/ 0 h 98"/>
                <a:gd name="T16" fmla="*/ 59 w 107"/>
                <a:gd name="T17" fmla="*/ 0 h 98"/>
                <a:gd name="T18" fmla="*/ 78 w 107"/>
                <a:gd name="T19" fmla="*/ 0 h 98"/>
                <a:gd name="T20" fmla="*/ 86 w 107"/>
                <a:gd name="T21" fmla="*/ 4 h 98"/>
                <a:gd name="T22" fmla="*/ 91 w 107"/>
                <a:gd name="T23" fmla="*/ 5 h 98"/>
                <a:gd name="T24" fmla="*/ 94 w 107"/>
                <a:gd name="T25" fmla="*/ 5 h 98"/>
                <a:gd name="T26" fmla="*/ 94 w 107"/>
                <a:gd name="T27" fmla="*/ 6 h 98"/>
                <a:gd name="T28" fmla="*/ 107 w 107"/>
                <a:gd name="T29" fmla="*/ 20 h 98"/>
                <a:gd name="T30" fmla="*/ 107 w 107"/>
                <a:gd name="T31" fmla="*/ 74 h 98"/>
                <a:gd name="T32" fmla="*/ 107 w 107"/>
                <a:gd name="T33" fmla="*/ 97 h 98"/>
                <a:gd name="T34" fmla="*/ 102 w 107"/>
                <a:gd name="T35" fmla="*/ 97 h 98"/>
                <a:gd name="T36" fmla="*/ 101 w 107"/>
                <a:gd name="T37" fmla="*/ 74 h 98"/>
                <a:gd name="T38" fmla="*/ 101 w 107"/>
                <a:gd name="T39" fmla="*/ 20 h 98"/>
                <a:gd name="T40" fmla="*/ 94 w 107"/>
                <a:gd name="T41" fmla="*/ 11 h 98"/>
                <a:gd name="T42" fmla="*/ 93 w 107"/>
                <a:gd name="T43" fmla="*/ 11 h 98"/>
                <a:gd name="T44" fmla="*/ 91 w 107"/>
                <a:gd name="T45" fmla="*/ 11 h 98"/>
                <a:gd name="T46" fmla="*/ 82 w 107"/>
                <a:gd name="T47" fmla="*/ 7 h 98"/>
                <a:gd name="T48" fmla="*/ 78 w 107"/>
                <a:gd name="T49" fmla="*/ 6 h 98"/>
                <a:gd name="T50" fmla="*/ 59 w 107"/>
                <a:gd name="T51" fmla="*/ 6 h 98"/>
                <a:gd name="T52" fmla="*/ 29 w 107"/>
                <a:gd name="T53" fmla="*/ 6 h 98"/>
                <a:gd name="T54" fmla="*/ 27 w 107"/>
                <a:gd name="T55" fmla="*/ 6 h 98"/>
                <a:gd name="T56" fmla="*/ 24 w 107"/>
                <a:gd name="T57" fmla="*/ 7 h 98"/>
                <a:gd name="T58" fmla="*/ 20 w 107"/>
                <a:gd name="T59" fmla="*/ 10 h 98"/>
                <a:gd name="T60" fmla="*/ 13 w 107"/>
                <a:gd name="T61" fmla="*/ 11 h 98"/>
                <a:gd name="T62" fmla="*/ 6 w 107"/>
                <a:gd name="T63" fmla="*/ 12 h 98"/>
                <a:gd name="T64" fmla="*/ 5 w 107"/>
                <a:gd name="T65" fmla="*/ 12 h 98"/>
                <a:gd name="T66" fmla="*/ 5 w 107"/>
                <a:gd name="T67" fmla="*/ 13 h 98"/>
                <a:gd name="T68" fmla="*/ 5 w 107"/>
                <a:gd name="T6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 h="98">
                  <a:moveTo>
                    <a:pt x="5" y="98"/>
                  </a:moveTo>
                  <a:cubicBezTo>
                    <a:pt x="0" y="98"/>
                    <a:pt x="0" y="98"/>
                    <a:pt x="0" y="98"/>
                  </a:cubicBezTo>
                  <a:cubicBezTo>
                    <a:pt x="0" y="65"/>
                    <a:pt x="0" y="46"/>
                    <a:pt x="0" y="13"/>
                  </a:cubicBezTo>
                  <a:cubicBezTo>
                    <a:pt x="0" y="11"/>
                    <a:pt x="1" y="7"/>
                    <a:pt x="6" y="7"/>
                  </a:cubicBezTo>
                  <a:cubicBezTo>
                    <a:pt x="8" y="6"/>
                    <a:pt x="10" y="6"/>
                    <a:pt x="11" y="6"/>
                  </a:cubicBezTo>
                  <a:cubicBezTo>
                    <a:pt x="14" y="5"/>
                    <a:pt x="16" y="4"/>
                    <a:pt x="19" y="4"/>
                  </a:cubicBezTo>
                  <a:cubicBezTo>
                    <a:pt x="21" y="0"/>
                    <a:pt x="25" y="0"/>
                    <a:pt x="28" y="0"/>
                  </a:cubicBezTo>
                  <a:cubicBezTo>
                    <a:pt x="28" y="0"/>
                    <a:pt x="29" y="0"/>
                    <a:pt x="29" y="0"/>
                  </a:cubicBezTo>
                  <a:cubicBezTo>
                    <a:pt x="39" y="0"/>
                    <a:pt x="49" y="0"/>
                    <a:pt x="59" y="0"/>
                  </a:cubicBezTo>
                  <a:cubicBezTo>
                    <a:pt x="78" y="0"/>
                    <a:pt x="78" y="0"/>
                    <a:pt x="78" y="0"/>
                  </a:cubicBezTo>
                  <a:cubicBezTo>
                    <a:pt x="81" y="0"/>
                    <a:pt x="84" y="1"/>
                    <a:pt x="86" y="4"/>
                  </a:cubicBezTo>
                  <a:cubicBezTo>
                    <a:pt x="87" y="5"/>
                    <a:pt x="89" y="5"/>
                    <a:pt x="91" y="5"/>
                  </a:cubicBezTo>
                  <a:cubicBezTo>
                    <a:pt x="92" y="5"/>
                    <a:pt x="93" y="5"/>
                    <a:pt x="94" y="5"/>
                  </a:cubicBezTo>
                  <a:cubicBezTo>
                    <a:pt x="94" y="6"/>
                    <a:pt x="94" y="6"/>
                    <a:pt x="94" y="6"/>
                  </a:cubicBezTo>
                  <a:cubicBezTo>
                    <a:pt x="106" y="7"/>
                    <a:pt x="107" y="8"/>
                    <a:pt x="107" y="20"/>
                  </a:cubicBezTo>
                  <a:cubicBezTo>
                    <a:pt x="107" y="74"/>
                    <a:pt x="107" y="74"/>
                    <a:pt x="107" y="74"/>
                  </a:cubicBezTo>
                  <a:cubicBezTo>
                    <a:pt x="107" y="81"/>
                    <a:pt x="107" y="86"/>
                    <a:pt x="107" y="97"/>
                  </a:cubicBezTo>
                  <a:cubicBezTo>
                    <a:pt x="102" y="97"/>
                    <a:pt x="102" y="97"/>
                    <a:pt x="102" y="97"/>
                  </a:cubicBezTo>
                  <a:cubicBezTo>
                    <a:pt x="101" y="86"/>
                    <a:pt x="101" y="81"/>
                    <a:pt x="101" y="74"/>
                  </a:cubicBezTo>
                  <a:cubicBezTo>
                    <a:pt x="101" y="20"/>
                    <a:pt x="101" y="20"/>
                    <a:pt x="101" y="20"/>
                  </a:cubicBezTo>
                  <a:cubicBezTo>
                    <a:pt x="101" y="12"/>
                    <a:pt x="101" y="12"/>
                    <a:pt x="94" y="11"/>
                  </a:cubicBezTo>
                  <a:cubicBezTo>
                    <a:pt x="93" y="11"/>
                    <a:pt x="93" y="11"/>
                    <a:pt x="93" y="11"/>
                  </a:cubicBezTo>
                  <a:cubicBezTo>
                    <a:pt x="92" y="11"/>
                    <a:pt x="92" y="11"/>
                    <a:pt x="91" y="11"/>
                  </a:cubicBezTo>
                  <a:cubicBezTo>
                    <a:pt x="88" y="10"/>
                    <a:pt x="84" y="10"/>
                    <a:pt x="82" y="7"/>
                  </a:cubicBezTo>
                  <a:cubicBezTo>
                    <a:pt x="81" y="6"/>
                    <a:pt x="80" y="6"/>
                    <a:pt x="78" y="6"/>
                  </a:cubicBezTo>
                  <a:cubicBezTo>
                    <a:pt x="59" y="6"/>
                    <a:pt x="59" y="6"/>
                    <a:pt x="59" y="6"/>
                  </a:cubicBezTo>
                  <a:cubicBezTo>
                    <a:pt x="49" y="6"/>
                    <a:pt x="39" y="6"/>
                    <a:pt x="29" y="6"/>
                  </a:cubicBezTo>
                  <a:cubicBezTo>
                    <a:pt x="28" y="6"/>
                    <a:pt x="28" y="6"/>
                    <a:pt x="27" y="6"/>
                  </a:cubicBezTo>
                  <a:cubicBezTo>
                    <a:pt x="24" y="5"/>
                    <a:pt x="24" y="5"/>
                    <a:pt x="24" y="7"/>
                  </a:cubicBezTo>
                  <a:cubicBezTo>
                    <a:pt x="24" y="8"/>
                    <a:pt x="23" y="10"/>
                    <a:pt x="20" y="10"/>
                  </a:cubicBezTo>
                  <a:cubicBezTo>
                    <a:pt x="17" y="10"/>
                    <a:pt x="15" y="10"/>
                    <a:pt x="13" y="11"/>
                  </a:cubicBezTo>
                  <a:cubicBezTo>
                    <a:pt x="11" y="11"/>
                    <a:pt x="9" y="12"/>
                    <a:pt x="6" y="12"/>
                  </a:cubicBezTo>
                  <a:cubicBezTo>
                    <a:pt x="6" y="12"/>
                    <a:pt x="5" y="12"/>
                    <a:pt x="5" y="12"/>
                  </a:cubicBezTo>
                  <a:cubicBezTo>
                    <a:pt x="5" y="12"/>
                    <a:pt x="5" y="12"/>
                    <a:pt x="5" y="13"/>
                  </a:cubicBezTo>
                  <a:cubicBezTo>
                    <a:pt x="5" y="46"/>
                    <a:pt x="5" y="65"/>
                    <a:pt x="5" y="98"/>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2647" y="1656"/>
              <a:ext cx="1226" cy="229"/>
            </a:xfrm>
            <a:custGeom>
              <a:avLst/>
              <a:gdLst>
                <a:gd name="T0" fmla="*/ 67 w 716"/>
                <a:gd name="T1" fmla="*/ 112 h 133"/>
                <a:gd name="T2" fmla="*/ 49 w 716"/>
                <a:gd name="T3" fmla="*/ 101 h 133"/>
                <a:gd name="T4" fmla="*/ 30 w 716"/>
                <a:gd name="T5" fmla="*/ 86 h 133"/>
                <a:gd name="T6" fmla="*/ 11 w 716"/>
                <a:gd name="T7" fmla="*/ 53 h 133"/>
                <a:gd name="T8" fmla="*/ 25 w 716"/>
                <a:gd name="T9" fmla="*/ 52 h 133"/>
                <a:gd name="T10" fmla="*/ 36 w 716"/>
                <a:gd name="T11" fmla="*/ 52 h 133"/>
                <a:gd name="T12" fmla="*/ 45 w 716"/>
                <a:gd name="T13" fmla="*/ 52 h 133"/>
                <a:gd name="T14" fmla="*/ 55 w 716"/>
                <a:gd name="T15" fmla="*/ 54 h 133"/>
                <a:gd name="T16" fmla="*/ 72 w 716"/>
                <a:gd name="T17" fmla="*/ 60 h 133"/>
                <a:gd name="T18" fmla="*/ 73 w 716"/>
                <a:gd name="T19" fmla="*/ 56 h 133"/>
                <a:gd name="T20" fmla="*/ 93 w 716"/>
                <a:gd name="T21" fmla="*/ 56 h 133"/>
                <a:gd name="T22" fmla="*/ 127 w 716"/>
                <a:gd name="T23" fmla="*/ 62 h 133"/>
                <a:gd name="T24" fmla="*/ 150 w 716"/>
                <a:gd name="T25" fmla="*/ 62 h 133"/>
                <a:gd name="T26" fmla="*/ 173 w 716"/>
                <a:gd name="T27" fmla="*/ 48 h 133"/>
                <a:gd name="T28" fmla="*/ 178 w 716"/>
                <a:gd name="T29" fmla="*/ 19 h 133"/>
                <a:gd name="T30" fmla="*/ 190 w 716"/>
                <a:gd name="T31" fmla="*/ 11 h 133"/>
                <a:gd name="T32" fmla="*/ 207 w 716"/>
                <a:gd name="T33" fmla="*/ 2 h 133"/>
                <a:gd name="T34" fmla="*/ 211 w 716"/>
                <a:gd name="T35" fmla="*/ 23 h 133"/>
                <a:gd name="T36" fmla="*/ 496 w 716"/>
                <a:gd name="T37" fmla="*/ 27 h 133"/>
                <a:gd name="T38" fmla="*/ 516 w 716"/>
                <a:gd name="T39" fmla="*/ 8 h 133"/>
                <a:gd name="T40" fmla="*/ 530 w 716"/>
                <a:gd name="T41" fmla="*/ 10 h 133"/>
                <a:gd name="T42" fmla="*/ 536 w 716"/>
                <a:gd name="T43" fmla="*/ 28 h 133"/>
                <a:gd name="T44" fmla="*/ 561 w 716"/>
                <a:gd name="T45" fmla="*/ 62 h 133"/>
                <a:gd name="T46" fmla="*/ 612 w 716"/>
                <a:gd name="T47" fmla="*/ 56 h 133"/>
                <a:gd name="T48" fmla="*/ 622 w 716"/>
                <a:gd name="T49" fmla="*/ 64 h 133"/>
                <a:gd name="T50" fmla="*/ 635 w 716"/>
                <a:gd name="T51" fmla="*/ 59 h 133"/>
                <a:gd name="T52" fmla="*/ 649 w 716"/>
                <a:gd name="T53" fmla="*/ 63 h 133"/>
                <a:gd name="T54" fmla="*/ 662 w 716"/>
                <a:gd name="T55" fmla="*/ 61 h 133"/>
                <a:gd name="T56" fmla="*/ 678 w 716"/>
                <a:gd name="T57" fmla="*/ 56 h 133"/>
                <a:gd name="T58" fmla="*/ 691 w 716"/>
                <a:gd name="T59" fmla="*/ 54 h 133"/>
                <a:gd name="T60" fmla="*/ 702 w 716"/>
                <a:gd name="T61" fmla="*/ 52 h 133"/>
                <a:gd name="T62" fmla="*/ 714 w 716"/>
                <a:gd name="T63" fmla="*/ 60 h 133"/>
                <a:gd name="T64" fmla="*/ 684 w 716"/>
                <a:gd name="T65" fmla="*/ 90 h 133"/>
                <a:gd name="T66" fmla="*/ 653 w 716"/>
                <a:gd name="T67" fmla="*/ 108 h 133"/>
                <a:gd name="T68" fmla="*/ 601 w 716"/>
                <a:gd name="T69" fmla="*/ 133 h 133"/>
                <a:gd name="T70" fmla="*/ 599 w 716"/>
                <a:gd name="T71" fmla="*/ 128 h 133"/>
                <a:gd name="T72" fmla="*/ 652 w 716"/>
                <a:gd name="T73" fmla="*/ 103 h 133"/>
                <a:gd name="T74" fmla="*/ 691 w 716"/>
                <a:gd name="T75" fmla="*/ 78 h 133"/>
                <a:gd name="T76" fmla="*/ 701 w 716"/>
                <a:gd name="T77" fmla="*/ 58 h 133"/>
                <a:gd name="T78" fmla="*/ 683 w 716"/>
                <a:gd name="T79" fmla="*/ 57 h 133"/>
                <a:gd name="T80" fmla="*/ 657 w 716"/>
                <a:gd name="T81" fmla="*/ 64 h 133"/>
                <a:gd name="T82" fmla="*/ 637 w 716"/>
                <a:gd name="T83" fmla="*/ 70 h 133"/>
                <a:gd name="T84" fmla="*/ 616 w 716"/>
                <a:gd name="T85" fmla="*/ 63 h 133"/>
                <a:gd name="T86" fmla="*/ 606 w 716"/>
                <a:gd name="T87" fmla="*/ 66 h 133"/>
                <a:gd name="T88" fmla="*/ 562 w 716"/>
                <a:gd name="T89" fmla="*/ 67 h 133"/>
                <a:gd name="T90" fmla="*/ 530 w 716"/>
                <a:gd name="T91" fmla="*/ 26 h 133"/>
                <a:gd name="T92" fmla="*/ 518 w 716"/>
                <a:gd name="T93" fmla="*/ 15 h 133"/>
                <a:gd name="T94" fmla="*/ 508 w 716"/>
                <a:gd name="T95" fmla="*/ 21 h 133"/>
                <a:gd name="T96" fmla="*/ 220 w 716"/>
                <a:gd name="T97" fmla="*/ 32 h 133"/>
                <a:gd name="T98" fmla="*/ 206 w 716"/>
                <a:gd name="T99" fmla="*/ 15 h 133"/>
                <a:gd name="T100" fmla="*/ 193 w 716"/>
                <a:gd name="T101" fmla="*/ 16 h 133"/>
                <a:gd name="T102" fmla="*/ 182 w 716"/>
                <a:gd name="T103" fmla="*/ 30 h 133"/>
                <a:gd name="T104" fmla="*/ 152 w 716"/>
                <a:gd name="T105" fmla="*/ 67 h 133"/>
                <a:gd name="T106" fmla="*/ 108 w 716"/>
                <a:gd name="T107" fmla="*/ 66 h 133"/>
                <a:gd name="T108" fmla="*/ 96 w 716"/>
                <a:gd name="T109" fmla="*/ 60 h 133"/>
                <a:gd name="T110" fmla="*/ 80 w 716"/>
                <a:gd name="T111" fmla="*/ 68 h 133"/>
                <a:gd name="T112" fmla="*/ 56 w 716"/>
                <a:gd name="T113" fmla="*/ 64 h 133"/>
                <a:gd name="T114" fmla="*/ 33 w 716"/>
                <a:gd name="T115" fmla="*/ 57 h 133"/>
                <a:gd name="T116" fmla="*/ 19 w 716"/>
                <a:gd name="T117" fmla="*/ 54 h 133"/>
                <a:gd name="T118" fmla="*/ 6 w 716"/>
                <a:gd name="T119" fmla="*/ 67 h 133"/>
                <a:gd name="T120" fmla="*/ 37 w 716"/>
                <a:gd name="T121" fmla="*/ 86 h 133"/>
                <a:gd name="T122" fmla="*/ 56 w 716"/>
                <a:gd name="T123"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6" h="133">
                  <a:moveTo>
                    <a:pt x="113" y="133"/>
                  </a:moveTo>
                  <a:cubicBezTo>
                    <a:pt x="112" y="133"/>
                    <a:pt x="112" y="133"/>
                    <a:pt x="112" y="133"/>
                  </a:cubicBezTo>
                  <a:cubicBezTo>
                    <a:pt x="103" y="130"/>
                    <a:pt x="94" y="126"/>
                    <a:pt x="85" y="122"/>
                  </a:cubicBezTo>
                  <a:cubicBezTo>
                    <a:pt x="83" y="121"/>
                    <a:pt x="81" y="120"/>
                    <a:pt x="80" y="119"/>
                  </a:cubicBezTo>
                  <a:cubicBezTo>
                    <a:pt x="76" y="117"/>
                    <a:pt x="73" y="115"/>
                    <a:pt x="69" y="114"/>
                  </a:cubicBezTo>
                  <a:cubicBezTo>
                    <a:pt x="67" y="114"/>
                    <a:pt x="67" y="114"/>
                    <a:pt x="67" y="114"/>
                  </a:cubicBezTo>
                  <a:cubicBezTo>
                    <a:pt x="67" y="112"/>
                    <a:pt x="67" y="112"/>
                    <a:pt x="67" y="112"/>
                  </a:cubicBezTo>
                  <a:cubicBezTo>
                    <a:pt x="67" y="112"/>
                    <a:pt x="67" y="112"/>
                    <a:pt x="65" y="111"/>
                  </a:cubicBezTo>
                  <a:cubicBezTo>
                    <a:pt x="64" y="111"/>
                    <a:pt x="62" y="110"/>
                    <a:pt x="60" y="108"/>
                  </a:cubicBezTo>
                  <a:cubicBezTo>
                    <a:pt x="60" y="108"/>
                    <a:pt x="60" y="108"/>
                    <a:pt x="60" y="108"/>
                  </a:cubicBezTo>
                  <a:cubicBezTo>
                    <a:pt x="57" y="108"/>
                    <a:pt x="55" y="107"/>
                    <a:pt x="55" y="104"/>
                  </a:cubicBezTo>
                  <a:cubicBezTo>
                    <a:pt x="54" y="104"/>
                    <a:pt x="54" y="104"/>
                    <a:pt x="54" y="104"/>
                  </a:cubicBezTo>
                  <a:cubicBezTo>
                    <a:pt x="52" y="103"/>
                    <a:pt x="52" y="103"/>
                    <a:pt x="52" y="103"/>
                  </a:cubicBezTo>
                  <a:cubicBezTo>
                    <a:pt x="52" y="102"/>
                    <a:pt x="51" y="102"/>
                    <a:pt x="49" y="101"/>
                  </a:cubicBezTo>
                  <a:cubicBezTo>
                    <a:pt x="47" y="100"/>
                    <a:pt x="44" y="99"/>
                    <a:pt x="43" y="96"/>
                  </a:cubicBezTo>
                  <a:cubicBezTo>
                    <a:pt x="43" y="96"/>
                    <a:pt x="42" y="96"/>
                    <a:pt x="42" y="96"/>
                  </a:cubicBezTo>
                  <a:cubicBezTo>
                    <a:pt x="39" y="96"/>
                    <a:pt x="38" y="93"/>
                    <a:pt x="37" y="92"/>
                  </a:cubicBezTo>
                  <a:cubicBezTo>
                    <a:pt x="37" y="92"/>
                    <a:pt x="37" y="91"/>
                    <a:pt x="37" y="91"/>
                  </a:cubicBezTo>
                  <a:cubicBezTo>
                    <a:pt x="37" y="91"/>
                    <a:pt x="37" y="91"/>
                    <a:pt x="37" y="91"/>
                  </a:cubicBezTo>
                  <a:cubicBezTo>
                    <a:pt x="35" y="91"/>
                    <a:pt x="33" y="91"/>
                    <a:pt x="31" y="89"/>
                  </a:cubicBezTo>
                  <a:cubicBezTo>
                    <a:pt x="31" y="88"/>
                    <a:pt x="30" y="87"/>
                    <a:pt x="30" y="86"/>
                  </a:cubicBezTo>
                  <a:cubicBezTo>
                    <a:pt x="25" y="84"/>
                    <a:pt x="21" y="82"/>
                    <a:pt x="16" y="80"/>
                  </a:cubicBezTo>
                  <a:cubicBezTo>
                    <a:pt x="13" y="78"/>
                    <a:pt x="10" y="76"/>
                    <a:pt x="7" y="75"/>
                  </a:cubicBezTo>
                  <a:cubicBezTo>
                    <a:pt x="4" y="74"/>
                    <a:pt x="2" y="71"/>
                    <a:pt x="1" y="68"/>
                  </a:cubicBezTo>
                  <a:cubicBezTo>
                    <a:pt x="0" y="67"/>
                    <a:pt x="0" y="65"/>
                    <a:pt x="1" y="63"/>
                  </a:cubicBezTo>
                  <a:cubicBezTo>
                    <a:pt x="2" y="62"/>
                    <a:pt x="3" y="61"/>
                    <a:pt x="6" y="62"/>
                  </a:cubicBezTo>
                  <a:cubicBezTo>
                    <a:pt x="5" y="59"/>
                    <a:pt x="7" y="57"/>
                    <a:pt x="8" y="56"/>
                  </a:cubicBezTo>
                  <a:cubicBezTo>
                    <a:pt x="9" y="55"/>
                    <a:pt x="10" y="54"/>
                    <a:pt x="11" y="53"/>
                  </a:cubicBezTo>
                  <a:cubicBezTo>
                    <a:pt x="13" y="52"/>
                    <a:pt x="14" y="52"/>
                    <a:pt x="13" y="51"/>
                  </a:cubicBezTo>
                  <a:cubicBezTo>
                    <a:pt x="13" y="47"/>
                    <a:pt x="13" y="47"/>
                    <a:pt x="13" y="47"/>
                  </a:cubicBezTo>
                  <a:cubicBezTo>
                    <a:pt x="16" y="48"/>
                    <a:pt x="16" y="48"/>
                    <a:pt x="16" y="48"/>
                  </a:cubicBezTo>
                  <a:cubicBezTo>
                    <a:pt x="16" y="48"/>
                    <a:pt x="16" y="47"/>
                    <a:pt x="17" y="47"/>
                  </a:cubicBezTo>
                  <a:cubicBezTo>
                    <a:pt x="18" y="47"/>
                    <a:pt x="21" y="47"/>
                    <a:pt x="22" y="49"/>
                  </a:cubicBezTo>
                  <a:cubicBezTo>
                    <a:pt x="22" y="49"/>
                    <a:pt x="22" y="49"/>
                    <a:pt x="22" y="49"/>
                  </a:cubicBezTo>
                  <a:cubicBezTo>
                    <a:pt x="23" y="49"/>
                    <a:pt x="25" y="50"/>
                    <a:pt x="25" y="52"/>
                  </a:cubicBezTo>
                  <a:cubicBezTo>
                    <a:pt x="26" y="53"/>
                    <a:pt x="25" y="53"/>
                    <a:pt x="25" y="54"/>
                  </a:cubicBezTo>
                  <a:cubicBezTo>
                    <a:pt x="26" y="54"/>
                    <a:pt x="26" y="54"/>
                    <a:pt x="27" y="54"/>
                  </a:cubicBezTo>
                  <a:cubicBezTo>
                    <a:pt x="27" y="54"/>
                    <a:pt x="28" y="54"/>
                    <a:pt x="28" y="54"/>
                  </a:cubicBezTo>
                  <a:cubicBezTo>
                    <a:pt x="28" y="54"/>
                    <a:pt x="28" y="53"/>
                    <a:pt x="28" y="52"/>
                  </a:cubicBezTo>
                  <a:cubicBezTo>
                    <a:pt x="28" y="50"/>
                    <a:pt x="29" y="49"/>
                    <a:pt x="30" y="49"/>
                  </a:cubicBezTo>
                  <a:cubicBezTo>
                    <a:pt x="32" y="48"/>
                    <a:pt x="34" y="48"/>
                    <a:pt x="35" y="50"/>
                  </a:cubicBezTo>
                  <a:cubicBezTo>
                    <a:pt x="36" y="52"/>
                    <a:pt x="36" y="52"/>
                    <a:pt x="36" y="52"/>
                  </a:cubicBezTo>
                  <a:cubicBezTo>
                    <a:pt x="37" y="53"/>
                    <a:pt x="38" y="55"/>
                    <a:pt x="39" y="57"/>
                  </a:cubicBezTo>
                  <a:cubicBezTo>
                    <a:pt x="39" y="58"/>
                    <a:pt x="39" y="58"/>
                    <a:pt x="39" y="58"/>
                  </a:cubicBezTo>
                  <a:cubicBezTo>
                    <a:pt x="40" y="58"/>
                    <a:pt x="41" y="58"/>
                    <a:pt x="41" y="58"/>
                  </a:cubicBezTo>
                  <a:cubicBezTo>
                    <a:pt x="41" y="58"/>
                    <a:pt x="41" y="57"/>
                    <a:pt x="41" y="56"/>
                  </a:cubicBezTo>
                  <a:cubicBezTo>
                    <a:pt x="41" y="55"/>
                    <a:pt x="41" y="54"/>
                    <a:pt x="42" y="53"/>
                  </a:cubicBezTo>
                  <a:cubicBezTo>
                    <a:pt x="42" y="52"/>
                    <a:pt x="43" y="52"/>
                    <a:pt x="45" y="52"/>
                  </a:cubicBezTo>
                  <a:cubicBezTo>
                    <a:pt x="45" y="52"/>
                    <a:pt x="45" y="52"/>
                    <a:pt x="45" y="52"/>
                  </a:cubicBezTo>
                  <a:cubicBezTo>
                    <a:pt x="47" y="52"/>
                    <a:pt x="49" y="53"/>
                    <a:pt x="49" y="55"/>
                  </a:cubicBezTo>
                  <a:cubicBezTo>
                    <a:pt x="50" y="57"/>
                    <a:pt x="50" y="58"/>
                    <a:pt x="51" y="60"/>
                  </a:cubicBezTo>
                  <a:cubicBezTo>
                    <a:pt x="51" y="60"/>
                    <a:pt x="51" y="60"/>
                    <a:pt x="51" y="60"/>
                  </a:cubicBezTo>
                  <a:cubicBezTo>
                    <a:pt x="51" y="60"/>
                    <a:pt x="51" y="59"/>
                    <a:pt x="52" y="59"/>
                  </a:cubicBezTo>
                  <a:cubicBezTo>
                    <a:pt x="52" y="58"/>
                    <a:pt x="52" y="57"/>
                    <a:pt x="52" y="56"/>
                  </a:cubicBezTo>
                  <a:cubicBezTo>
                    <a:pt x="53" y="55"/>
                    <a:pt x="53" y="55"/>
                    <a:pt x="55" y="54"/>
                  </a:cubicBezTo>
                  <a:cubicBezTo>
                    <a:pt x="55" y="54"/>
                    <a:pt x="55" y="54"/>
                    <a:pt x="55" y="54"/>
                  </a:cubicBezTo>
                  <a:cubicBezTo>
                    <a:pt x="58" y="54"/>
                    <a:pt x="59" y="56"/>
                    <a:pt x="59" y="57"/>
                  </a:cubicBezTo>
                  <a:cubicBezTo>
                    <a:pt x="61" y="58"/>
                    <a:pt x="61" y="60"/>
                    <a:pt x="62" y="61"/>
                  </a:cubicBezTo>
                  <a:cubicBezTo>
                    <a:pt x="63" y="63"/>
                    <a:pt x="63" y="63"/>
                    <a:pt x="64" y="63"/>
                  </a:cubicBezTo>
                  <a:cubicBezTo>
                    <a:pt x="64" y="63"/>
                    <a:pt x="64" y="63"/>
                    <a:pt x="64" y="63"/>
                  </a:cubicBezTo>
                  <a:cubicBezTo>
                    <a:pt x="63" y="59"/>
                    <a:pt x="66" y="57"/>
                    <a:pt x="67" y="57"/>
                  </a:cubicBezTo>
                  <a:cubicBezTo>
                    <a:pt x="67" y="57"/>
                    <a:pt x="68" y="57"/>
                    <a:pt x="68" y="57"/>
                  </a:cubicBezTo>
                  <a:cubicBezTo>
                    <a:pt x="69" y="57"/>
                    <a:pt x="71" y="57"/>
                    <a:pt x="72" y="60"/>
                  </a:cubicBezTo>
                  <a:cubicBezTo>
                    <a:pt x="72" y="60"/>
                    <a:pt x="72" y="60"/>
                    <a:pt x="72" y="60"/>
                  </a:cubicBezTo>
                  <a:cubicBezTo>
                    <a:pt x="72" y="60"/>
                    <a:pt x="72" y="61"/>
                    <a:pt x="73" y="61"/>
                  </a:cubicBezTo>
                  <a:cubicBezTo>
                    <a:pt x="74" y="63"/>
                    <a:pt x="75" y="64"/>
                    <a:pt x="76" y="64"/>
                  </a:cubicBezTo>
                  <a:cubicBezTo>
                    <a:pt x="76" y="64"/>
                    <a:pt x="76" y="64"/>
                    <a:pt x="76" y="64"/>
                  </a:cubicBezTo>
                  <a:cubicBezTo>
                    <a:pt x="76" y="64"/>
                    <a:pt x="76" y="64"/>
                    <a:pt x="76" y="64"/>
                  </a:cubicBezTo>
                  <a:cubicBezTo>
                    <a:pt x="76" y="64"/>
                    <a:pt x="76" y="63"/>
                    <a:pt x="75" y="62"/>
                  </a:cubicBezTo>
                  <a:cubicBezTo>
                    <a:pt x="73" y="56"/>
                    <a:pt x="73" y="56"/>
                    <a:pt x="73" y="56"/>
                  </a:cubicBezTo>
                  <a:cubicBezTo>
                    <a:pt x="79" y="58"/>
                    <a:pt x="79" y="58"/>
                    <a:pt x="79" y="58"/>
                  </a:cubicBezTo>
                  <a:cubicBezTo>
                    <a:pt x="82" y="59"/>
                    <a:pt x="83" y="61"/>
                    <a:pt x="85" y="63"/>
                  </a:cubicBezTo>
                  <a:cubicBezTo>
                    <a:pt x="85" y="63"/>
                    <a:pt x="86" y="64"/>
                    <a:pt x="86" y="64"/>
                  </a:cubicBezTo>
                  <a:cubicBezTo>
                    <a:pt x="87" y="65"/>
                    <a:pt x="90" y="66"/>
                    <a:pt x="92" y="66"/>
                  </a:cubicBezTo>
                  <a:cubicBezTo>
                    <a:pt x="92" y="66"/>
                    <a:pt x="92" y="65"/>
                    <a:pt x="91" y="65"/>
                  </a:cubicBezTo>
                  <a:cubicBezTo>
                    <a:pt x="91" y="64"/>
                    <a:pt x="91" y="63"/>
                    <a:pt x="91" y="61"/>
                  </a:cubicBezTo>
                  <a:cubicBezTo>
                    <a:pt x="90" y="59"/>
                    <a:pt x="91" y="57"/>
                    <a:pt x="93" y="56"/>
                  </a:cubicBezTo>
                  <a:cubicBezTo>
                    <a:pt x="94" y="55"/>
                    <a:pt x="94" y="55"/>
                    <a:pt x="94" y="55"/>
                  </a:cubicBezTo>
                  <a:cubicBezTo>
                    <a:pt x="95" y="54"/>
                    <a:pt x="96" y="54"/>
                    <a:pt x="97" y="54"/>
                  </a:cubicBezTo>
                  <a:cubicBezTo>
                    <a:pt x="99" y="54"/>
                    <a:pt x="100" y="55"/>
                    <a:pt x="101" y="57"/>
                  </a:cubicBezTo>
                  <a:cubicBezTo>
                    <a:pt x="101" y="57"/>
                    <a:pt x="101" y="57"/>
                    <a:pt x="101" y="57"/>
                  </a:cubicBezTo>
                  <a:cubicBezTo>
                    <a:pt x="104" y="55"/>
                    <a:pt x="107" y="55"/>
                    <a:pt x="108" y="57"/>
                  </a:cubicBezTo>
                  <a:cubicBezTo>
                    <a:pt x="109" y="58"/>
                    <a:pt x="109" y="59"/>
                    <a:pt x="109" y="61"/>
                  </a:cubicBezTo>
                  <a:cubicBezTo>
                    <a:pt x="115" y="61"/>
                    <a:pt x="121" y="62"/>
                    <a:pt x="127" y="62"/>
                  </a:cubicBezTo>
                  <a:cubicBezTo>
                    <a:pt x="136" y="63"/>
                    <a:pt x="136" y="63"/>
                    <a:pt x="136" y="63"/>
                  </a:cubicBezTo>
                  <a:cubicBezTo>
                    <a:pt x="138" y="63"/>
                    <a:pt x="138" y="62"/>
                    <a:pt x="138" y="62"/>
                  </a:cubicBezTo>
                  <a:cubicBezTo>
                    <a:pt x="139" y="60"/>
                    <a:pt x="141" y="59"/>
                    <a:pt x="141" y="59"/>
                  </a:cubicBezTo>
                  <a:cubicBezTo>
                    <a:pt x="142" y="59"/>
                    <a:pt x="143" y="60"/>
                    <a:pt x="143" y="60"/>
                  </a:cubicBezTo>
                  <a:cubicBezTo>
                    <a:pt x="144" y="59"/>
                    <a:pt x="145" y="58"/>
                    <a:pt x="146" y="58"/>
                  </a:cubicBezTo>
                  <a:cubicBezTo>
                    <a:pt x="148" y="58"/>
                    <a:pt x="150" y="61"/>
                    <a:pt x="151" y="62"/>
                  </a:cubicBezTo>
                  <a:cubicBezTo>
                    <a:pt x="151" y="62"/>
                    <a:pt x="150" y="62"/>
                    <a:pt x="150" y="62"/>
                  </a:cubicBezTo>
                  <a:cubicBezTo>
                    <a:pt x="151" y="65"/>
                    <a:pt x="151" y="65"/>
                    <a:pt x="151" y="65"/>
                  </a:cubicBezTo>
                  <a:cubicBezTo>
                    <a:pt x="151" y="62"/>
                    <a:pt x="151" y="62"/>
                    <a:pt x="151" y="62"/>
                  </a:cubicBezTo>
                  <a:cubicBezTo>
                    <a:pt x="152" y="65"/>
                    <a:pt x="152" y="65"/>
                    <a:pt x="152" y="65"/>
                  </a:cubicBezTo>
                  <a:cubicBezTo>
                    <a:pt x="152" y="62"/>
                    <a:pt x="152" y="62"/>
                    <a:pt x="152" y="62"/>
                  </a:cubicBezTo>
                  <a:cubicBezTo>
                    <a:pt x="152" y="62"/>
                    <a:pt x="152" y="62"/>
                    <a:pt x="152" y="62"/>
                  </a:cubicBezTo>
                  <a:cubicBezTo>
                    <a:pt x="157" y="62"/>
                    <a:pt x="160" y="61"/>
                    <a:pt x="163" y="58"/>
                  </a:cubicBezTo>
                  <a:cubicBezTo>
                    <a:pt x="167" y="54"/>
                    <a:pt x="170" y="51"/>
                    <a:pt x="173" y="48"/>
                  </a:cubicBezTo>
                  <a:cubicBezTo>
                    <a:pt x="173" y="47"/>
                    <a:pt x="173" y="47"/>
                    <a:pt x="173" y="47"/>
                  </a:cubicBezTo>
                  <a:cubicBezTo>
                    <a:pt x="174" y="46"/>
                    <a:pt x="174" y="46"/>
                    <a:pt x="174" y="46"/>
                  </a:cubicBezTo>
                  <a:cubicBezTo>
                    <a:pt x="175" y="44"/>
                    <a:pt x="175" y="42"/>
                    <a:pt x="176" y="40"/>
                  </a:cubicBezTo>
                  <a:cubicBezTo>
                    <a:pt x="177" y="37"/>
                    <a:pt x="178" y="34"/>
                    <a:pt x="177" y="31"/>
                  </a:cubicBezTo>
                  <a:cubicBezTo>
                    <a:pt x="177" y="31"/>
                    <a:pt x="177" y="30"/>
                    <a:pt x="177" y="29"/>
                  </a:cubicBezTo>
                  <a:cubicBezTo>
                    <a:pt x="176" y="27"/>
                    <a:pt x="175" y="24"/>
                    <a:pt x="178" y="20"/>
                  </a:cubicBezTo>
                  <a:cubicBezTo>
                    <a:pt x="178" y="20"/>
                    <a:pt x="178" y="19"/>
                    <a:pt x="178" y="19"/>
                  </a:cubicBezTo>
                  <a:cubicBezTo>
                    <a:pt x="178" y="17"/>
                    <a:pt x="178" y="15"/>
                    <a:pt x="181" y="13"/>
                  </a:cubicBezTo>
                  <a:cubicBezTo>
                    <a:pt x="181" y="13"/>
                    <a:pt x="181" y="13"/>
                    <a:pt x="181" y="12"/>
                  </a:cubicBezTo>
                  <a:cubicBezTo>
                    <a:pt x="181" y="12"/>
                    <a:pt x="181" y="11"/>
                    <a:pt x="181" y="11"/>
                  </a:cubicBezTo>
                  <a:cubicBezTo>
                    <a:pt x="181" y="7"/>
                    <a:pt x="183" y="6"/>
                    <a:pt x="185" y="6"/>
                  </a:cubicBezTo>
                  <a:cubicBezTo>
                    <a:pt x="185" y="6"/>
                    <a:pt x="185" y="6"/>
                    <a:pt x="185" y="6"/>
                  </a:cubicBezTo>
                  <a:cubicBezTo>
                    <a:pt x="186" y="6"/>
                    <a:pt x="188" y="6"/>
                    <a:pt x="188" y="7"/>
                  </a:cubicBezTo>
                  <a:cubicBezTo>
                    <a:pt x="190" y="8"/>
                    <a:pt x="190" y="10"/>
                    <a:pt x="190" y="11"/>
                  </a:cubicBezTo>
                  <a:cubicBezTo>
                    <a:pt x="189" y="11"/>
                    <a:pt x="189" y="11"/>
                    <a:pt x="189" y="12"/>
                  </a:cubicBezTo>
                  <a:cubicBezTo>
                    <a:pt x="190" y="12"/>
                    <a:pt x="190" y="12"/>
                    <a:pt x="190" y="12"/>
                  </a:cubicBezTo>
                  <a:cubicBezTo>
                    <a:pt x="190" y="12"/>
                    <a:pt x="190" y="12"/>
                    <a:pt x="190" y="12"/>
                  </a:cubicBezTo>
                  <a:cubicBezTo>
                    <a:pt x="190" y="12"/>
                    <a:pt x="191" y="11"/>
                    <a:pt x="192" y="11"/>
                  </a:cubicBezTo>
                  <a:cubicBezTo>
                    <a:pt x="194" y="10"/>
                    <a:pt x="195" y="8"/>
                    <a:pt x="196" y="5"/>
                  </a:cubicBezTo>
                  <a:cubicBezTo>
                    <a:pt x="197" y="2"/>
                    <a:pt x="199" y="1"/>
                    <a:pt x="202" y="1"/>
                  </a:cubicBezTo>
                  <a:cubicBezTo>
                    <a:pt x="204" y="1"/>
                    <a:pt x="206" y="1"/>
                    <a:pt x="207" y="2"/>
                  </a:cubicBezTo>
                  <a:cubicBezTo>
                    <a:pt x="211" y="4"/>
                    <a:pt x="213" y="11"/>
                    <a:pt x="211" y="16"/>
                  </a:cubicBezTo>
                  <a:cubicBezTo>
                    <a:pt x="211" y="17"/>
                    <a:pt x="211" y="17"/>
                    <a:pt x="211" y="18"/>
                  </a:cubicBezTo>
                  <a:cubicBezTo>
                    <a:pt x="210" y="19"/>
                    <a:pt x="210" y="20"/>
                    <a:pt x="210" y="20"/>
                  </a:cubicBezTo>
                  <a:cubicBezTo>
                    <a:pt x="209" y="21"/>
                    <a:pt x="209" y="22"/>
                    <a:pt x="209" y="22"/>
                  </a:cubicBezTo>
                  <a:cubicBezTo>
                    <a:pt x="209" y="22"/>
                    <a:pt x="209" y="23"/>
                    <a:pt x="209" y="23"/>
                  </a:cubicBezTo>
                  <a:cubicBezTo>
                    <a:pt x="209" y="23"/>
                    <a:pt x="209" y="23"/>
                    <a:pt x="209" y="23"/>
                  </a:cubicBezTo>
                  <a:cubicBezTo>
                    <a:pt x="211" y="23"/>
                    <a:pt x="211" y="23"/>
                    <a:pt x="211" y="23"/>
                  </a:cubicBezTo>
                  <a:cubicBezTo>
                    <a:pt x="211" y="25"/>
                    <a:pt x="211" y="25"/>
                    <a:pt x="211" y="25"/>
                  </a:cubicBezTo>
                  <a:cubicBezTo>
                    <a:pt x="212" y="28"/>
                    <a:pt x="213" y="28"/>
                    <a:pt x="214" y="28"/>
                  </a:cubicBezTo>
                  <a:cubicBezTo>
                    <a:pt x="215" y="28"/>
                    <a:pt x="216" y="28"/>
                    <a:pt x="217" y="27"/>
                  </a:cubicBezTo>
                  <a:cubicBezTo>
                    <a:pt x="218" y="27"/>
                    <a:pt x="219" y="27"/>
                    <a:pt x="220" y="27"/>
                  </a:cubicBezTo>
                  <a:cubicBezTo>
                    <a:pt x="275" y="27"/>
                    <a:pt x="329" y="27"/>
                    <a:pt x="384" y="27"/>
                  </a:cubicBezTo>
                  <a:cubicBezTo>
                    <a:pt x="420" y="27"/>
                    <a:pt x="456" y="27"/>
                    <a:pt x="492" y="27"/>
                  </a:cubicBezTo>
                  <a:cubicBezTo>
                    <a:pt x="493" y="27"/>
                    <a:pt x="495" y="27"/>
                    <a:pt x="496" y="27"/>
                  </a:cubicBezTo>
                  <a:cubicBezTo>
                    <a:pt x="497" y="27"/>
                    <a:pt x="498" y="27"/>
                    <a:pt x="499" y="27"/>
                  </a:cubicBezTo>
                  <a:cubicBezTo>
                    <a:pt x="499" y="27"/>
                    <a:pt x="499" y="27"/>
                    <a:pt x="499" y="27"/>
                  </a:cubicBezTo>
                  <a:cubicBezTo>
                    <a:pt x="499" y="24"/>
                    <a:pt x="501" y="23"/>
                    <a:pt x="503" y="22"/>
                  </a:cubicBezTo>
                  <a:cubicBezTo>
                    <a:pt x="502" y="20"/>
                    <a:pt x="501" y="18"/>
                    <a:pt x="500" y="16"/>
                  </a:cubicBezTo>
                  <a:cubicBezTo>
                    <a:pt x="498" y="11"/>
                    <a:pt x="499" y="6"/>
                    <a:pt x="503" y="3"/>
                  </a:cubicBezTo>
                  <a:cubicBezTo>
                    <a:pt x="506" y="0"/>
                    <a:pt x="508" y="0"/>
                    <a:pt x="511" y="1"/>
                  </a:cubicBezTo>
                  <a:cubicBezTo>
                    <a:pt x="515" y="2"/>
                    <a:pt x="517" y="5"/>
                    <a:pt x="516" y="8"/>
                  </a:cubicBezTo>
                  <a:cubicBezTo>
                    <a:pt x="516" y="8"/>
                    <a:pt x="516" y="9"/>
                    <a:pt x="516" y="9"/>
                  </a:cubicBezTo>
                  <a:cubicBezTo>
                    <a:pt x="517" y="9"/>
                    <a:pt x="517" y="9"/>
                    <a:pt x="517" y="9"/>
                  </a:cubicBezTo>
                  <a:cubicBezTo>
                    <a:pt x="519" y="9"/>
                    <a:pt x="520" y="10"/>
                    <a:pt x="521" y="11"/>
                  </a:cubicBezTo>
                  <a:cubicBezTo>
                    <a:pt x="521" y="10"/>
                    <a:pt x="521" y="10"/>
                    <a:pt x="521" y="9"/>
                  </a:cubicBezTo>
                  <a:cubicBezTo>
                    <a:pt x="521" y="7"/>
                    <a:pt x="523" y="5"/>
                    <a:pt x="526" y="5"/>
                  </a:cubicBezTo>
                  <a:cubicBezTo>
                    <a:pt x="528" y="5"/>
                    <a:pt x="529" y="6"/>
                    <a:pt x="529" y="6"/>
                  </a:cubicBezTo>
                  <a:cubicBezTo>
                    <a:pt x="531" y="8"/>
                    <a:pt x="530" y="9"/>
                    <a:pt x="530" y="10"/>
                  </a:cubicBezTo>
                  <a:cubicBezTo>
                    <a:pt x="530" y="11"/>
                    <a:pt x="530" y="11"/>
                    <a:pt x="530" y="12"/>
                  </a:cubicBezTo>
                  <a:cubicBezTo>
                    <a:pt x="530" y="12"/>
                    <a:pt x="530" y="13"/>
                    <a:pt x="530" y="13"/>
                  </a:cubicBezTo>
                  <a:cubicBezTo>
                    <a:pt x="531" y="13"/>
                    <a:pt x="534" y="13"/>
                    <a:pt x="534" y="17"/>
                  </a:cubicBezTo>
                  <a:cubicBezTo>
                    <a:pt x="534" y="18"/>
                    <a:pt x="534" y="19"/>
                    <a:pt x="534" y="20"/>
                  </a:cubicBezTo>
                  <a:cubicBezTo>
                    <a:pt x="534" y="22"/>
                    <a:pt x="534" y="22"/>
                    <a:pt x="535" y="23"/>
                  </a:cubicBezTo>
                  <a:cubicBezTo>
                    <a:pt x="536" y="23"/>
                    <a:pt x="536" y="24"/>
                    <a:pt x="536" y="25"/>
                  </a:cubicBezTo>
                  <a:cubicBezTo>
                    <a:pt x="536" y="26"/>
                    <a:pt x="536" y="27"/>
                    <a:pt x="536" y="28"/>
                  </a:cubicBezTo>
                  <a:cubicBezTo>
                    <a:pt x="534" y="30"/>
                    <a:pt x="534" y="32"/>
                    <a:pt x="535" y="36"/>
                  </a:cubicBezTo>
                  <a:cubicBezTo>
                    <a:pt x="535" y="37"/>
                    <a:pt x="535" y="38"/>
                    <a:pt x="536" y="39"/>
                  </a:cubicBezTo>
                  <a:cubicBezTo>
                    <a:pt x="537" y="49"/>
                    <a:pt x="544" y="54"/>
                    <a:pt x="551" y="60"/>
                  </a:cubicBezTo>
                  <a:cubicBezTo>
                    <a:pt x="552" y="61"/>
                    <a:pt x="552" y="61"/>
                    <a:pt x="552" y="61"/>
                  </a:cubicBezTo>
                  <a:cubicBezTo>
                    <a:pt x="553" y="62"/>
                    <a:pt x="554" y="62"/>
                    <a:pt x="556" y="62"/>
                  </a:cubicBezTo>
                  <a:cubicBezTo>
                    <a:pt x="557" y="62"/>
                    <a:pt x="558" y="62"/>
                    <a:pt x="559" y="62"/>
                  </a:cubicBezTo>
                  <a:cubicBezTo>
                    <a:pt x="559" y="62"/>
                    <a:pt x="560" y="62"/>
                    <a:pt x="561" y="62"/>
                  </a:cubicBezTo>
                  <a:cubicBezTo>
                    <a:pt x="561" y="62"/>
                    <a:pt x="561" y="61"/>
                    <a:pt x="561" y="61"/>
                  </a:cubicBezTo>
                  <a:cubicBezTo>
                    <a:pt x="562" y="60"/>
                    <a:pt x="563" y="57"/>
                    <a:pt x="569" y="59"/>
                  </a:cubicBezTo>
                  <a:cubicBezTo>
                    <a:pt x="569" y="60"/>
                    <a:pt x="570" y="60"/>
                    <a:pt x="571" y="60"/>
                  </a:cubicBezTo>
                  <a:cubicBezTo>
                    <a:pt x="572" y="61"/>
                    <a:pt x="574" y="62"/>
                    <a:pt x="575" y="62"/>
                  </a:cubicBezTo>
                  <a:cubicBezTo>
                    <a:pt x="584" y="62"/>
                    <a:pt x="595" y="61"/>
                    <a:pt x="605" y="60"/>
                  </a:cubicBezTo>
                  <a:cubicBezTo>
                    <a:pt x="605" y="58"/>
                    <a:pt x="605" y="57"/>
                    <a:pt x="606" y="56"/>
                  </a:cubicBezTo>
                  <a:cubicBezTo>
                    <a:pt x="607" y="55"/>
                    <a:pt x="609" y="54"/>
                    <a:pt x="612" y="56"/>
                  </a:cubicBezTo>
                  <a:cubicBezTo>
                    <a:pt x="613" y="56"/>
                    <a:pt x="613" y="56"/>
                    <a:pt x="613" y="56"/>
                  </a:cubicBezTo>
                  <a:cubicBezTo>
                    <a:pt x="614" y="56"/>
                    <a:pt x="614" y="56"/>
                    <a:pt x="614" y="56"/>
                  </a:cubicBezTo>
                  <a:cubicBezTo>
                    <a:pt x="615" y="54"/>
                    <a:pt x="617" y="54"/>
                    <a:pt x="618" y="54"/>
                  </a:cubicBezTo>
                  <a:cubicBezTo>
                    <a:pt x="619" y="54"/>
                    <a:pt x="620" y="55"/>
                    <a:pt x="620" y="55"/>
                  </a:cubicBezTo>
                  <a:cubicBezTo>
                    <a:pt x="622" y="56"/>
                    <a:pt x="623" y="57"/>
                    <a:pt x="623" y="58"/>
                  </a:cubicBezTo>
                  <a:cubicBezTo>
                    <a:pt x="624" y="59"/>
                    <a:pt x="623" y="61"/>
                    <a:pt x="623" y="61"/>
                  </a:cubicBezTo>
                  <a:cubicBezTo>
                    <a:pt x="622" y="62"/>
                    <a:pt x="622" y="63"/>
                    <a:pt x="622" y="64"/>
                  </a:cubicBezTo>
                  <a:cubicBezTo>
                    <a:pt x="621" y="64"/>
                    <a:pt x="621" y="64"/>
                    <a:pt x="621" y="64"/>
                  </a:cubicBezTo>
                  <a:cubicBezTo>
                    <a:pt x="621" y="65"/>
                    <a:pt x="621" y="65"/>
                    <a:pt x="621" y="65"/>
                  </a:cubicBezTo>
                  <a:cubicBezTo>
                    <a:pt x="621" y="65"/>
                    <a:pt x="622" y="66"/>
                    <a:pt x="623" y="66"/>
                  </a:cubicBezTo>
                  <a:cubicBezTo>
                    <a:pt x="626" y="66"/>
                    <a:pt x="628" y="64"/>
                    <a:pt x="630" y="61"/>
                  </a:cubicBezTo>
                  <a:cubicBezTo>
                    <a:pt x="631" y="61"/>
                    <a:pt x="631" y="60"/>
                    <a:pt x="632" y="59"/>
                  </a:cubicBezTo>
                  <a:cubicBezTo>
                    <a:pt x="633" y="58"/>
                    <a:pt x="633" y="58"/>
                    <a:pt x="633" y="58"/>
                  </a:cubicBezTo>
                  <a:cubicBezTo>
                    <a:pt x="635" y="59"/>
                    <a:pt x="635" y="59"/>
                    <a:pt x="635" y="59"/>
                  </a:cubicBezTo>
                  <a:cubicBezTo>
                    <a:pt x="636" y="59"/>
                    <a:pt x="638" y="61"/>
                    <a:pt x="637" y="64"/>
                  </a:cubicBezTo>
                  <a:cubicBezTo>
                    <a:pt x="638" y="64"/>
                    <a:pt x="639" y="64"/>
                    <a:pt x="639" y="64"/>
                  </a:cubicBezTo>
                  <a:cubicBezTo>
                    <a:pt x="640" y="62"/>
                    <a:pt x="641" y="61"/>
                    <a:pt x="642" y="61"/>
                  </a:cubicBezTo>
                  <a:cubicBezTo>
                    <a:pt x="642" y="60"/>
                    <a:pt x="643" y="60"/>
                    <a:pt x="643" y="59"/>
                  </a:cubicBezTo>
                  <a:cubicBezTo>
                    <a:pt x="643" y="57"/>
                    <a:pt x="646" y="56"/>
                    <a:pt x="648" y="57"/>
                  </a:cubicBezTo>
                  <a:cubicBezTo>
                    <a:pt x="649" y="57"/>
                    <a:pt x="650" y="59"/>
                    <a:pt x="650" y="61"/>
                  </a:cubicBezTo>
                  <a:cubicBezTo>
                    <a:pt x="650" y="62"/>
                    <a:pt x="650" y="62"/>
                    <a:pt x="649" y="63"/>
                  </a:cubicBezTo>
                  <a:cubicBezTo>
                    <a:pt x="651" y="63"/>
                    <a:pt x="651" y="63"/>
                    <a:pt x="652" y="62"/>
                  </a:cubicBezTo>
                  <a:cubicBezTo>
                    <a:pt x="652" y="60"/>
                    <a:pt x="653" y="59"/>
                    <a:pt x="654" y="58"/>
                  </a:cubicBezTo>
                  <a:cubicBezTo>
                    <a:pt x="654" y="58"/>
                    <a:pt x="655" y="58"/>
                    <a:pt x="655" y="57"/>
                  </a:cubicBezTo>
                  <a:cubicBezTo>
                    <a:pt x="656" y="56"/>
                    <a:pt x="656" y="54"/>
                    <a:pt x="659" y="54"/>
                  </a:cubicBezTo>
                  <a:cubicBezTo>
                    <a:pt x="659" y="54"/>
                    <a:pt x="660" y="55"/>
                    <a:pt x="660" y="55"/>
                  </a:cubicBezTo>
                  <a:cubicBezTo>
                    <a:pt x="661" y="55"/>
                    <a:pt x="663" y="56"/>
                    <a:pt x="662" y="59"/>
                  </a:cubicBezTo>
                  <a:cubicBezTo>
                    <a:pt x="663" y="59"/>
                    <a:pt x="663" y="60"/>
                    <a:pt x="662" y="61"/>
                  </a:cubicBezTo>
                  <a:cubicBezTo>
                    <a:pt x="663" y="61"/>
                    <a:pt x="664" y="60"/>
                    <a:pt x="665" y="60"/>
                  </a:cubicBezTo>
                  <a:cubicBezTo>
                    <a:pt x="666" y="59"/>
                    <a:pt x="667" y="57"/>
                    <a:pt x="668" y="56"/>
                  </a:cubicBezTo>
                  <a:cubicBezTo>
                    <a:pt x="668" y="52"/>
                    <a:pt x="670" y="52"/>
                    <a:pt x="671" y="52"/>
                  </a:cubicBezTo>
                  <a:cubicBezTo>
                    <a:pt x="672" y="52"/>
                    <a:pt x="672" y="52"/>
                    <a:pt x="672" y="52"/>
                  </a:cubicBezTo>
                  <a:cubicBezTo>
                    <a:pt x="673" y="52"/>
                    <a:pt x="675" y="53"/>
                    <a:pt x="675" y="56"/>
                  </a:cubicBezTo>
                  <a:cubicBezTo>
                    <a:pt x="675" y="57"/>
                    <a:pt x="675" y="57"/>
                    <a:pt x="675" y="58"/>
                  </a:cubicBezTo>
                  <a:cubicBezTo>
                    <a:pt x="677" y="58"/>
                    <a:pt x="678" y="58"/>
                    <a:pt x="678" y="56"/>
                  </a:cubicBezTo>
                  <a:cubicBezTo>
                    <a:pt x="678" y="54"/>
                    <a:pt x="679" y="53"/>
                    <a:pt x="681" y="51"/>
                  </a:cubicBezTo>
                  <a:cubicBezTo>
                    <a:pt x="681" y="50"/>
                    <a:pt x="682" y="50"/>
                    <a:pt x="682" y="49"/>
                  </a:cubicBezTo>
                  <a:cubicBezTo>
                    <a:pt x="685" y="45"/>
                    <a:pt x="685" y="45"/>
                    <a:pt x="685" y="45"/>
                  </a:cubicBezTo>
                  <a:cubicBezTo>
                    <a:pt x="687" y="50"/>
                    <a:pt x="687" y="50"/>
                    <a:pt x="687" y="50"/>
                  </a:cubicBezTo>
                  <a:cubicBezTo>
                    <a:pt x="687" y="50"/>
                    <a:pt x="688" y="51"/>
                    <a:pt x="688" y="51"/>
                  </a:cubicBezTo>
                  <a:cubicBezTo>
                    <a:pt x="688" y="53"/>
                    <a:pt x="689" y="54"/>
                    <a:pt x="689" y="54"/>
                  </a:cubicBezTo>
                  <a:cubicBezTo>
                    <a:pt x="689" y="54"/>
                    <a:pt x="690" y="54"/>
                    <a:pt x="691" y="54"/>
                  </a:cubicBezTo>
                  <a:cubicBezTo>
                    <a:pt x="690" y="53"/>
                    <a:pt x="690" y="52"/>
                    <a:pt x="691" y="51"/>
                  </a:cubicBezTo>
                  <a:cubicBezTo>
                    <a:pt x="692" y="49"/>
                    <a:pt x="694" y="49"/>
                    <a:pt x="695" y="48"/>
                  </a:cubicBezTo>
                  <a:cubicBezTo>
                    <a:pt x="695" y="48"/>
                    <a:pt x="695" y="48"/>
                    <a:pt x="695" y="48"/>
                  </a:cubicBezTo>
                  <a:cubicBezTo>
                    <a:pt x="696" y="48"/>
                    <a:pt x="697" y="47"/>
                    <a:pt x="698" y="47"/>
                  </a:cubicBezTo>
                  <a:cubicBezTo>
                    <a:pt x="699" y="47"/>
                    <a:pt x="699" y="47"/>
                    <a:pt x="699" y="47"/>
                  </a:cubicBezTo>
                  <a:cubicBezTo>
                    <a:pt x="701" y="48"/>
                    <a:pt x="701" y="48"/>
                    <a:pt x="701" y="48"/>
                  </a:cubicBezTo>
                  <a:cubicBezTo>
                    <a:pt x="702" y="49"/>
                    <a:pt x="702" y="50"/>
                    <a:pt x="702" y="52"/>
                  </a:cubicBezTo>
                  <a:cubicBezTo>
                    <a:pt x="702" y="52"/>
                    <a:pt x="702" y="52"/>
                    <a:pt x="703" y="53"/>
                  </a:cubicBezTo>
                  <a:cubicBezTo>
                    <a:pt x="704" y="54"/>
                    <a:pt x="705" y="55"/>
                    <a:pt x="706" y="57"/>
                  </a:cubicBezTo>
                  <a:cubicBezTo>
                    <a:pt x="706" y="57"/>
                    <a:pt x="707" y="57"/>
                    <a:pt x="707" y="58"/>
                  </a:cubicBezTo>
                  <a:cubicBezTo>
                    <a:pt x="707" y="59"/>
                    <a:pt x="708" y="59"/>
                    <a:pt x="708" y="60"/>
                  </a:cubicBezTo>
                  <a:cubicBezTo>
                    <a:pt x="708" y="62"/>
                    <a:pt x="709" y="62"/>
                    <a:pt x="709" y="62"/>
                  </a:cubicBezTo>
                  <a:cubicBezTo>
                    <a:pt x="709" y="62"/>
                    <a:pt x="710" y="62"/>
                    <a:pt x="711" y="62"/>
                  </a:cubicBezTo>
                  <a:cubicBezTo>
                    <a:pt x="714" y="60"/>
                    <a:pt x="714" y="60"/>
                    <a:pt x="714" y="60"/>
                  </a:cubicBezTo>
                  <a:cubicBezTo>
                    <a:pt x="715" y="63"/>
                    <a:pt x="715" y="63"/>
                    <a:pt x="715" y="63"/>
                  </a:cubicBezTo>
                  <a:cubicBezTo>
                    <a:pt x="716" y="69"/>
                    <a:pt x="714" y="72"/>
                    <a:pt x="709" y="75"/>
                  </a:cubicBezTo>
                  <a:cubicBezTo>
                    <a:pt x="707" y="76"/>
                    <a:pt x="705" y="77"/>
                    <a:pt x="704" y="77"/>
                  </a:cubicBezTo>
                  <a:cubicBezTo>
                    <a:pt x="701" y="78"/>
                    <a:pt x="699" y="79"/>
                    <a:pt x="697" y="81"/>
                  </a:cubicBezTo>
                  <a:cubicBezTo>
                    <a:pt x="695" y="82"/>
                    <a:pt x="694" y="82"/>
                    <a:pt x="693" y="83"/>
                  </a:cubicBezTo>
                  <a:cubicBezTo>
                    <a:pt x="689" y="84"/>
                    <a:pt x="686" y="86"/>
                    <a:pt x="684" y="89"/>
                  </a:cubicBezTo>
                  <a:cubicBezTo>
                    <a:pt x="684" y="90"/>
                    <a:pt x="684" y="90"/>
                    <a:pt x="684" y="90"/>
                  </a:cubicBezTo>
                  <a:cubicBezTo>
                    <a:pt x="682" y="90"/>
                    <a:pt x="682" y="90"/>
                    <a:pt x="682" y="90"/>
                  </a:cubicBezTo>
                  <a:cubicBezTo>
                    <a:pt x="680" y="90"/>
                    <a:pt x="679" y="91"/>
                    <a:pt x="678" y="93"/>
                  </a:cubicBezTo>
                  <a:cubicBezTo>
                    <a:pt x="676" y="94"/>
                    <a:pt x="675" y="95"/>
                    <a:pt x="673" y="96"/>
                  </a:cubicBezTo>
                  <a:cubicBezTo>
                    <a:pt x="671" y="97"/>
                    <a:pt x="670" y="98"/>
                    <a:pt x="668" y="99"/>
                  </a:cubicBezTo>
                  <a:cubicBezTo>
                    <a:pt x="666" y="101"/>
                    <a:pt x="665" y="101"/>
                    <a:pt x="663" y="102"/>
                  </a:cubicBezTo>
                  <a:cubicBezTo>
                    <a:pt x="662" y="103"/>
                    <a:pt x="661" y="104"/>
                    <a:pt x="660" y="104"/>
                  </a:cubicBezTo>
                  <a:cubicBezTo>
                    <a:pt x="659" y="106"/>
                    <a:pt x="656" y="108"/>
                    <a:pt x="653" y="108"/>
                  </a:cubicBezTo>
                  <a:cubicBezTo>
                    <a:pt x="651" y="109"/>
                    <a:pt x="648" y="110"/>
                    <a:pt x="647" y="112"/>
                  </a:cubicBezTo>
                  <a:cubicBezTo>
                    <a:pt x="645" y="114"/>
                    <a:pt x="641" y="116"/>
                    <a:pt x="639" y="117"/>
                  </a:cubicBezTo>
                  <a:cubicBezTo>
                    <a:pt x="637" y="117"/>
                    <a:pt x="636" y="118"/>
                    <a:pt x="635" y="119"/>
                  </a:cubicBezTo>
                  <a:cubicBezTo>
                    <a:pt x="634" y="119"/>
                    <a:pt x="632" y="120"/>
                    <a:pt x="631" y="120"/>
                  </a:cubicBezTo>
                  <a:cubicBezTo>
                    <a:pt x="628" y="122"/>
                    <a:pt x="625" y="123"/>
                    <a:pt x="622" y="125"/>
                  </a:cubicBezTo>
                  <a:cubicBezTo>
                    <a:pt x="616" y="127"/>
                    <a:pt x="610" y="130"/>
                    <a:pt x="604" y="132"/>
                  </a:cubicBezTo>
                  <a:cubicBezTo>
                    <a:pt x="603" y="132"/>
                    <a:pt x="602" y="133"/>
                    <a:pt x="601" y="133"/>
                  </a:cubicBezTo>
                  <a:cubicBezTo>
                    <a:pt x="601" y="133"/>
                    <a:pt x="601" y="133"/>
                    <a:pt x="601" y="133"/>
                  </a:cubicBezTo>
                  <a:lnTo>
                    <a:pt x="113" y="133"/>
                  </a:lnTo>
                  <a:close/>
                  <a:moveTo>
                    <a:pt x="71" y="110"/>
                  </a:moveTo>
                  <a:cubicBezTo>
                    <a:pt x="75" y="111"/>
                    <a:pt x="79" y="112"/>
                    <a:pt x="82" y="114"/>
                  </a:cubicBezTo>
                  <a:cubicBezTo>
                    <a:pt x="84" y="115"/>
                    <a:pt x="85" y="116"/>
                    <a:pt x="87" y="117"/>
                  </a:cubicBezTo>
                  <a:cubicBezTo>
                    <a:pt x="96" y="121"/>
                    <a:pt x="105" y="125"/>
                    <a:pt x="113" y="128"/>
                  </a:cubicBezTo>
                  <a:cubicBezTo>
                    <a:pt x="599" y="128"/>
                    <a:pt x="599" y="128"/>
                    <a:pt x="599" y="128"/>
                  </a:cubicBezTo>
                  <a:cubicBezTo>
                    <a:pt x="600" y="128"/>
                    <a:pt x="601" y="127"/>
                    <a:pt x="602" y="127"/>
                  </a:cubicBezTo>
                  <a:cubicBezTo>
                    <a:pt x="608" y="125"/>
                    <a:pt x="614" y="123"/>
                    <a:pt x="620" y="120"/>
                  </a:cubicBezTo>
                  <a:cubicBezTo>
                    <a:pt x="623" y="118"/>
                    <a:pt x="626" y="117"/>
                    <a:pt x="629" y="116"/>
                  </a:cubicBezTo>
                  <a:cubicBezTo>
                    <a:pt x="630" y="115"/>
                    <a:pt x="631" y="114"/>
                    <a:pt x="632" y="114"/>
                  </a:cubicBezTo>
                  <a:cubicBezTo>
                    <a:pt x="634" y="113"/>
                    <a:pt x="635" y="112"/>
                    <a:pt x="637" y="112"/>
                  </a:cubicBezTo>
                  <a:cubicBezTo>
                    <a:pt x="638" y="111"/>
                    <a:pt x="641" y="110"/>
                    <a:pt x="643" y="108"/>
                  </a:cubicBezTo>
                  <a:cubicBezTo>
                    <a:pt x="645" y="106"/>
                    <a:pt x="649" y="104"/>
                    <a:pt x="652" y="103"/>
                  </a:cubicBezTo>
                  <a:cubicBezTo>
                    <a:pt x="654" y="103"/>
                    <a:pt x="655" y="102"/>
                    <a:pt x="657" y="100"/>
                  </a:cubicBezTo>
                  <a:cubicBezTo>
                    <a:pt x="658" y="99"/>
                    <a:pt x="659" y="98"/>
                    <a:pt x="661" y="98"/>
                  </a:cubicBezTo>
                  <a:cubicBezTo>
                    <a:pt x="662" y="97"/>
                    <a:pt x="663" y="96"/>
                    <a:pt x="665" y="95"/>
                  </a:cubicBezTo>
                  <a:cubicBezTo>
                    <a:pt x="667" y="94"/>
                    <a:pt x="669" y="92"/>
                    <a:pt x="671" y="91"/>
                  </a:cubicBezTo>
                  <a:cubicBezTo>
                    <a:pt x="672" y="91"/>
                    <a:pt x="673" y="90"/>
                    <a:pt x="674" y="89"/>
                  </a:cubicBezTo>
                  <a:cubicBezTo>
                    <a:pt x="676" y="87"/>
                    <a:pt x="677" y="86"/>
                    <a:pt x="680" y="85"/>
                  </a:cubicBezTo>
                  <a:cubicBezTo>
                    <a:pt x="683" y="81"/>
                    <a:pt x="687" y="79"/>
                    <a:pt x="691" y="78"/>
                  </a:cubicBezTo>
                  <a:cubicBezTo>
                    <a:pt x="692" y="77"/>
                    <a:pt x="693" y="77"/>
                    <a:pt x="694" y="76"/>
                  </a:cubicBezTo>
                  <a:cubicBezTo>
                    <a:pt x="697" y="75"/>
                    <a:pt x="699" y="74"/>
                    <a:pt x="701" y="73"/>
                  </a:cubicBezTo>
                  <a:cubicBezTo>
                    <a:pt x="703" y="72"/>
                    <a:pt x="705" y="71"/>
                    <a:pt x="706" y="70"/>
                  </a:cubicBezTo>
                  <a:cubicBezTo>
                    <a:pt x="708" y="70"/>
                    <a:pt x="709" y="69"/>
                    <a:pt x="709" y="68"/>
                  </a:cubicBezTo>
                  <a:cubicBezTo>
                    <a:pt x="707" y="68"/>
                    <a:pt x="704" y="67"/>
                    <a:pt x="703" y="62"/>
                  </a:cubicBezTo>
                  <a:cubicBezTo>
                    <a:pt x="703" y="62"/>
                    <a:pt x="702" y="61"/>
                    <a:pt x="702" y="60"/>
                  </a:cubicBezTo>
                  <a:cubicBezTo>
                    <a:pt x="702" y="60"/>
                    <a:pt x="701" y="59"/>
                    <a:pt x="701" y="58"/>
                  </a:cubicBezTo>
                  <a:cubicBezTo>
                    <a:pt x="701" y="58"/>
                    <a:pt x="700" y="57"/>
                    <a:pt x="700" y="57"/>
                  </a:cubicBezTo>
                  <a:cubicBezTo>
                    <a:pt x="699" y="56"/>
                    <a:pt x="698" y="55"/>
                    <a:pt x="697" y="54"/>
                  </a:cubicBezTo>
                  <a:cubicBezTo>
                    <a:pt x="697" y="55"/>
                    <a:pt x="697" y="55"/>
                    <a:pt x="697" y="55"/>
                  </a:cubicBezTo>
                  <a:cubicBezTo>
                    <a:pt x="697" y="57"/>
                    <a:pt x="695" y="57"/>
                    <a:pt x="695" y="58"/>
                  </a:cubicBezTo>
                  <a:cubicBezTo>
                    <a:pt x="693" y="59"/>
                    <a:pt x="691" y="60"/>
                    <a:pt x="689" y="60"/>
                  </a:cubicBezTo>
                  <a:cubicBezTo>
                    <a:pt x="687" y="60"/>
                    <a:pt x="685" y="59"/>
                    <a:pt x="684" y="56"/>
                  </a:cubicBezTo>
                  <a:cubicBezTo>
                    <a:pt x="683" y="56"/>
                    <a:pt x="683" y="57"/>
                    <a:pt x="683" y="57"/>
                  </a:cubicBezTo>
                  <a:cubicBezTo>
                    <a:pt x="682" y="63"/>
                    <a:pt x="677" y="63"/>
                    <a:pt x="675" y="63"/>
                  </a:cubicBezTo>
                  <a:cubicBezTo>
                    <a:pt x="674" y="63"/>
                    <a:pt x="674" y="63"/>
                    <a:pt x="674" y="63"/>
                  </a:cubicBezTo>
                  <a:cubicBezTo>
                    <a:pt x="672" y="63"/>
                    <a:pt x="671" y="63"/>
                    <a:pt x="671" y="62"/>
                  </a:cubicBezTo>
                  <a:cubicBezTo>
                    <a:pt x="671" y="62"/>
                    <a:pt x="670" y="62"/>
                    <a:pt x="670" y="62"/>
                  </a:cubicBezTo>
                  <a:cubicBezTo>
                    <a:pt x="670" y="62"/>
                    <a:pt x="670" y="63"/>
                    <a:pt x="669" y="63"/>
                  </a:cubicBezTo>
                  <a:cubicBezTo>
                    <a:pt x="667" y="66"/>
                    <a:pt x="663" y="67"/>
                    <a:pt x="660" y="66"/>
                  </a:cubicBezTo>
                  <a:cubicBezTo>
                    <a:pt x="658" y="66"/>
                    <a:pt x="657" y="65"/>
                    <a:pt x="657" y="64"/>
                  </a:cubicBezTo>
                  <a:cubicBezTo>
                    <a:pt x="657" y="64"/>
                    <a:pt x="657" y="64"/>
                    <a:pt x="657" y="64"/>
                  </a:cubicBezTo>
                  <a:cubicBezTo>
                    <a:pt x="656" y="67"/>
                    <a:pt x="653" y="68"/>
                    <a:pt x="650" y="68"/>
                  </a:cubicBezTo>
                  <a:cubicBezTo>
                    <a:pt x="649" y="68"/>
                    <a:pt x="648" y="68"/>
                    <a:pt x="647" y="68"/>
                  </a:cubicBezTo>
                  <a:cubicBezTo>
                    <a:pt x="645" y="68"/>
                    <a:pt x="645" y="67"/>
                    <a:pt x="644" y="66"/>
                  </a:cubicBezTo>
                  <a:cubicBezTo>
                    <a:pt x="644" y="66"/>
                    <a:pt x="644" y="66"/>
                    <a:pt x="644" y="66"/>
                  </a:cubicBezTo>
                  <a:cubicBezTo>
                    <a:pt x="644" y="66"/>
                    <a:pt x="644" y="66"/>
                    <a:pt x="644" y="66"/>
                  </a:cubicBezTo>
                  <a:cubicBezTo>
                    <a:pt x="643" y="69"/>
                    <a:pt x="639" y="70"/>
                    <a:pt x="637" y="70"/>
                  </a:cubicBezTo>
                  <a:cubicBezTo>
                    <a:pt x="637" y="70"/>
                    <a:pt x="636" y="70"/>
                    <a:pt x="636" y="70"/>
                  </a:cubicBezTo>
                  <a:cubicBezTo>
                    <a:pt x="636" y="70"/>
                    <a:pt x="636" y="70"/>
                    <a:pt x="636" y="70"/>
                  </a:cubicBezTo>
                  <a:cubicBezTo>
                    <a:pt x="634" y="70"/>
                    <a:pt x="633" y="69"/>
                    <a:pt x="633" y="69"/>
                  </a:cubicBezTo>
                  <a:cubicBezTo>
                    <a:pt x="632" y="68"/>
                    <a:pt x="632" y="68"/>
                    <a:pt x="632" y="67"/>
                  </a:cubicBezTo>
                  <a:cubicBezTo>
                    <a:pt x="630" y="69"/>
                    <a:pt x="627" y="71"/>
                    <a:pt x="622" y="71"/>
                  </a:cubicBezTo>
                  <a:cubicBezTo>
                    <a:pt x="620" y="71"/>
                    <a:pt x="618" y="70"/>
                    <a:pt x="616" y="69"/>
                  </a:cubicBezTo>
                  <a:cubicBezTo>
                    <a:pt x="615" y="67"/>
                    <a:pt x="615" y="65"/>
                    <a:pt x="616" y="63"/>
                  </a:cubicBezTo>
                  <a:cubicBezTo>
                    <a:pt x="616" y="62"/>
                    <a:pt x="617" y="61"/>
                    <a:pt x="617" y="61"/>
                  </a:cubicBezTo>
                  <a:cubicBezTo>
                    <a:pt x="617" y="60"/>
                    <a:pt x="617" y="60"/>
                    <a:pt x="618" y="60"/>
                  </a:cubicBezTo>
                  <a:cubicBezTo>
                    <a:pt x="618" y="60"/>
                    <a:pt x="618" y="60"/>
                    <a:pt x="618" y="60"/>
                  </a:cubicBezTo>
                  <a:cubicBezTo>
                    <a:pt x="616" y="61"/>
                    <a:pt x="615" y="61"/>
                    <a:pt x="613" y="61"/>
                  </a:cubicBezTo>
                  <a:cubicBezTo>
                    <a:pt x="612" y="61"/>
                    <a:pt x="611" y="61"/>
                    <a:pt x="610" y="61"/>
                  </a:cubicBezTo>
                  <a:cubicBezTo>
                    <a:pt x="610" y="62"/>
                    <a:pt x="610" y="63"/>
                    <a:pt x="609" y="64"/>
                  </a:cubicBezTo>
                  <a:cubicBezTo>
                    <a:pt x="608" y="65"/>
                    <a:pt x="607" y="65"/>
                    <a:pt x="606" y="66"/>
                  </a:cubicBezTo>
                  <a:cubicBezTo>
                    <a:pt x="595" y="67"/>
                    <a:pt x="585" y="67"/>
                    <a:pt x="576" y="67"/>
                  </a:cubicBezTo>
                  <a:cubicBezTo>
                    <a:pt x="576" y="67"/>
                    <a:pt x="576" y="67"/>
                    <a:pt x="576" y="67"/>
                  </a:cubicBezTo>
                  <a:cubicBezTo>
                    <a:pt x="572" y="67"/>
                    <a:pt x="570" y="66"/>
                    <a:pt x="568" y="65"/>
                  </a:cubicBezTo>
                  <a:cubicBezTo>
                    <a:pt x="568" y="65"/>
                    <a:pt x="567" y="64"/>
                    <a:pt x="567" y="64"/>
                  </a:cubicBezTo>
                  <a:cubicBezTo>
                    <a:pt x="566" y="64"/>
                    <a:pt x="566" y="64"/>
                    <a:pt x="566" y="64"/>
                  </a:cubicBezTo>
                  <a:cubicBezTo>
                    <a:pt x="566" y="64"/>
                    <a:pt x="566" y="64"/>
                    <a:pt x="565" y="64"/>
                  </a:cubicBezTo>
                  <a:cubicBezTo>
                    <a:pt x="565" y="65"/>
                    <a:pt x="564" y="67"/>
                    <a:pt x="562" y="67"/>
                  </a:cubicBezTo>
                  <a:cubicBezTo>
                    <a:pt x="561" y="67"/>
                    <a:pt x="560" y="67"/>
                    <a:pt x="559" y="67"/>
                  </a:cubicBezTo>
                  <a:cubicBezTo>
                    <a:pt x="558" y="67"/>
                    <a:pt x="557" y="67"/>
                    <a:pt x="556" y="67"/>
                  </a:cubicBezTo>
                  <a:cubicBezTo>
                    <a:pt x="554" y="67"/>
                    <a:pt x="551" y="67"/>
                    <a:pt x="549" y="65"/>
                  </a:cubicBezTo>
                  <a:cubicBezTo>
                    <a:pt x="547" y="64"/>
                    <a:pt x="547" y="64"/>
                    <a:pt x="547" y="64"/>
                  </a:cubicBezTo>
                  <a:cubicBezTo>
                    <a:pt x="540" y="58"/>
                    <a:pt x="532" y="52"/>
                    <a:pt x="530" y="40"/>
                  </a:cubicBezTo>
                  <a:cubicBezTo>
                    <a:pt x="530" y="39"/>
                    <a:pt x="530" y="38"/>
                    <a:pt x="530" y="37"/>
                  </a:cubicBezTo>
                  <a:cubicBezTo>
                    <a:pt x="529" y="34"/>
                    <a:pt x="528" y="30"/>
                    <a:pt x="530" y="26"/>
                  </a:cubicBezTo>
                  <a:cubicBezTo>
                    <a:pt x="529" y="24"/>
                    <a:pt x="529" y="22"/>
                    <a:pt x="529" y="20"/>
                  </a:cubicBezTo>
                  <a:cubicBezTo>
                    <a:pt x="529" y="19"/>
                    <a:pt x="529" y="19"/>
                    <a:pt x="529" y="18"/>
                  </a:cubicBezTo>
                  <a:cubicBezTo>
                    <a:pt x="529" y="18"/>
                    <a:pt x="529" y="18"/>
                    <a:pt x="529" y="18"/>
                  </a:cubicBezTo>
                  <a:cubicBezTo>
                    <a:pt x="528" y="18"/>
                    <a:pt x="527" y="17"/>
                    <a:pt x="526" y="16"/>
                  </a:cubicBezTo>
                  <a:cubicBezTo>
                    <a:pt x="526" y="17"/>
                    <a:pt x="525" y="17"/>
                    <a:pt x="525" y="17"/>
                  </a:cubicBezTo>
                  <a:cubicBezTo>
                    <a:pt x="522" y="19"/>
                    <a:pt x="520" y="17"/>
                    <a:pt x="519" y="17"/>
                  </a:cubicBezTo>
                  <a:cubicBezTo>
                    <a:pt x="518" y="16"/>
                    <a:pt x="518" y="15"/>
                    <a:pt x="518" y="15"/>
                  </a:cubicBezTo>
                  <a:cubicBezTo>
                    <a:pt x="517" y="14"/>
                    <a:pt x="517" y="14"/>
                    <a:pt x="517" y="14"/>
                  </a:cubicBezTo>
                  <a:cubicBezTo>
                    <a:pt x="516" y="14"/>
                    <a:pt x="514" y="14"/>
                    <a:pt x="512" y="12"/>
                  </a:cubicBezTo>
                  <a:cubicBezTo>
                    <a:pt x="511" y="11"/>
                    <a:pt x="511" y="9"/>
                    <a:pt x="511" y="8"/>
                  </a:cubicBezTo>
                  <a:cubicBezTo>
                    <a:pt x="511" y="7"/>
                    <a:pt x="511" y="7"/>
                    <a:pt x="509" y="6"/>
                  </a:cubicBezTo>
                  <a:cubicBezTo>
                    <a:pt x="509" y="6"/>
                    <a:pt x="508" y="5"/>
                    <a:pt x="507" y="7"/>
                  </a:cubicBezTo>
                  <a:cubicBezTo>
                    <a:pt x="505" y="9"/>
                    <a:pt x="504" y="11"/>
                    <a:pt x="505" y="14"/>
                  </a:cubicBezTo>
                  <a:cubicBezTo>
                    <a:pt x="506" y="16"/>
                    <a:pt x="507" y="19"/>
                    <a:pt x="508" y="21"/>
                  </a:cubicBezTo>
                  <a:cubicBezTo>
                    <a:pt x="508" y="22"/>
                    <a:pt x="509" y="24"/>
                    <a:pt x="507" y="26"/>
                  </a:cubicBezTo>
                  <a:cubicBezTo>
                    <a:pt x="507" y="26"/>
                    <a:pt x="506" y="27"/>
                    <a:pt x="504" y="27"/>
                  </a:cubicBezTo>
                  <a:cubicBezTo>
                    <a:pt x="504" y="30"/>
                    <a:pt x="503" y="32"/>
                    <a:pt x="499" y="32"/>
                  </a:cubicBezTo>
                  <a:cubicBezTo>
                    <a:pt x="498" y="32"/>
                    <a:pt x="497" y="32"/>
                    <a:pt x="496" y="32"/>
                  </a:cubicBezTo>
                  <a:cubicBezTo>
                    <a:pt x="495" y="32"/>
                    <a:pt x="494" y="33"/>
                    <a:pt x="492" y="33"/>
                  </a:cubicBezTo>
                  <a:cubicBezTo>
                    <a:pt x="456" y="32"/>
                    <a:pt x="420" y="32"/>
                    <a:pt x="384" y="32"/>
                  </a:cubicBezTo>
                  <a:cubicBezTo>
                    <a:pt x="329" y="33"/>
                    <a:pt x="275" y="33"/>
                    <a:pt x="220" y="32"/>
                  </a:cubicBezTo>
                  <a:cubicBezTo>
                    <a:pt x="220" y="32"/>
                    <a:pt x="219" y="33"/>
                    <a:pt x="218" y="33"/>
                  </a:cubicBezTo>
                  <a:cubicBezTo>
                    <a:pt x="217" y="33"/>
                    <a:pt x="215" y="33"/>
                    <a:pt x="214" y="33"/>
                  </a:cubicBezTo>
                  <a:cubicBezTo>
                    <a:pt x="210" y="33"/>
                    <a:pt x="208" y="31"/>
                    <a:pt x="207" y="28"/>
                  </a:cubicBezTo>
                  <a:cubicBezTo>
                    <a:pt x="205" y="27"/>
                    <a:pt x="205" y="27"/>
                    <a:pt x="204" y="26"/>
                  </a:cubicBezTo>
                  <a:cubicBezTo>
                    <a:pt x="203" y="24"/>
                    <a:pt x="204" y="22"/>
                    <a:pt x="204" y="21"/>
                  </a:cubicBezTo>
                  <a:cubicBezTo>
                    <a:pt x="204" y="20"/>
                    <a:pt x="204" y="20"/>
                    <a:pt x="204" y="20"/>
                  </a:cubicBezTo>
                  <a:cubicBezTo>
                    <a:pt x="205" y="18"/>
                    <a:pt x="205" y="17"/>
                    <a:pt x="206" y="15"/>
                  </a:cubicBezTo>
                  <a:cubicBezTo>
                    <a:pt x="206" y="15"/>
                    <a:pt x="206" y="14"/>
                    <a:pt x="206" y="14"/>
                  </a:cubicBezTo>
                  <a:cubicBezTo>
                    <a:pt x="207" y="12"/>
                    <a:pt x="206" y="8"/>
                    <a:pt x="204" y="7"/>
                  </a:cubicBezTo>
                  <a:cubicBezTo>
                    <a:pt x="203" y="6"/>
                    <a:pt x="202" y="6"/>
                    <a:pt x="202" y="6"/>
                  </a:cubicBezTo>
                  <a:cubicBezTo>
                    <a:pt x="201" y="6"/>
                    <a:pt x="201" y="6"/>
                    <a:pt x="201" y="6"/>
                  </a:cubicBezTo>
                  <a:cubicBezTo>
                    <a:pt x="200" y="11"/>
                    <a:pt x="198" y="14"/>
                    <a:pt x="194" y="15"/>
                  </a:cubicBezTo>
                  <a:cubicBezTo>
                    <a:pt x="194" y="15"/>
                    <a:pt x="194" y="16"/>
                    <a:pt x="194" y="16"/>
                  </a:cubicBezTo>
                  <a:cubicBezTo>
                    <a:pt x="193" y="16"/>
                    <a:pt x="193" y="16"/>
                    <a:pt x="193" y="16"/>
                  </a:cubicBezTo>
                  <a:cubicBezTo>
                    <a:pt x="192" y="17"/>
                    <a:pt x="190" y="19"/>
                    <a:pt x="187" y="18"/>
                  </a:cubicBezTo>
                  <a:cubicBezTo>
                    <a:pt x="186" y="18"/>
                    <a:pt x="186" y="17"/>
                    <a:pt x="185" y="17"/>
                  </a:cubicBezTo>
                  <a:cubicBezTo>
                    <a:pt x="185" y="17"/>
                    <a:pt x="184" y="17"/>
                    <a:pt x="184" y="17"/>
                  </a:cubicBezTo>
                  <a:cubicBezTo>
                    <a:pt x="183" y="18"/>
                    <a:pt x="183" y="18"/>
                    <a:pt x="183" y="20"/>
                  </a:cubicBezTo>
                  <a:cubicBezTo>
                    <a:pt x="183" y="21"/>
                    <a:pt x="183" y="22"/>
                    <a:pt x="182" y="23"/>
                  </a:cubicBezTo>
                  <a:cubicBezTo>
                    <a:pt x="181" y="25"/>
                    <a:pt x="181" y="26"/>
                    <a:pt x="182" y="28"/>
                  </a:cubicBezTo>
                  <a:cubicBezTo>
                    <a:pt x="182" y="29"/>
                    <a:pt x="182" y="30"/>
                    <a:pt x="182" y="30"/>
                  </a:cubicBezTo>
                  <a:cubicBezTo>
                    <a:pt x="183" y="35"/>
                    <a:pt x="182" y="38"/>
                    <a:pt x="181" y="42"/>
                  </a:cubicBezTo>
                  <a:cubicBezTo>
                    <a:pt x="180" y="43"/>
                    <a:pt x="180" y="45"/>
                    <a:pt x="180" y="47"/>
                  </a:cubicBezTo>
                  <a:cubicBezTo>
                    <a:pt x="179" y="48"/>
                    <a:pt x="178" y="49"/>
                    <a:pt x="178" y="50"/>
                  </a:cubicBezTo>
                  <a:cubicBezTo>
                    <a:pt x="177" y="51"/>
                    <a:pt x="177" y="51"/>
                    <a:pt x="177" y="51"/>
                  </a:cubicBezTo>
                  <a:cubicBezTo>
                    <a:pt x="174" y="54"/>
                    <a:pt x="171" y="58"/>
                    <a:pt x="167" y="62"/>
                  </a:cubicBezTo>
                  <a:cubicBezTo>
                    <a:pt x="163" y="65"/>
                    <a:pt x="158" y="67"/>
                    <a:pt x="152" y="67"/>
                  </a:cubicBezTo>
                  <a:cubicBezTo>
                    <a:pt x="152" y="67"/>
                    <a:pt x="152" y="67"/>
                    <a:pt x="152" y="67"/>
                  </a:cubicBezTo>
                  <a:cubicBezTo>
                    <a:pt x="151" y="65"/>
                    <a:pt x="151" y="65"/>
                    <a:pt x="151" y="65"/>
                  </a:cubicBezTo>
                  <a:cubicBezTo>
                    <a:pt x="151" y="67"/>
                    <a:pt x="151" y="67"/>
                    <a:pt x="151" y="67"/>
                  </a:cubicBezTo>
                  <a:cubicBezTo>
                    <a:pt x="150" y="67"/>
                    <a:pt x="147" y="67"/>
                    <a:pt x="146" y="65"/>
                  </a:cubicBezTo>
                  <a:cubicBezTo>
                    <a:pt x="144" y="66"/>
                    <a:pt x="143" y="66"/>
                    <a:pt x="142" y="65"/>
                  </a:cubicBezTo>
                  <a:cubicBezTo>
                    <a:pt x="141" y="67"/>
                    <a:pt x="140" y="68"/>
                    <a:pt x="137" y="68"/>
                  </a:cubicBezTo>
                  <a:cubicBezTo>
                    <a:pt x="127" y="67"/>
                    <a:pt x="127" y="67"/>
                    <a:pt x="127" y="67"/>
                  </a:cubicBezTo>
                  <a:cubicBezTo>
                    <a:pt x="121" y="67"/>
                    <a:pt x="115" y="67"/>
                    <a:pt x="108" y="66"/>
                  </a:cubicBezTo>
                  <a:cubicBezTo>
                    <a:pt x="108" y="66"/>
                    <a:pt x="106" y="66"/>
                    <a:pt x="105" y="65"/>
                  </a:cubicBezTo>
                  <a:cubicBezTo>
                    <a:pt x="104" y="64"/>
                    <a:pt x="104" y="62"/>
                    <a:pt x="104" y="61"/>
                  </a:cubicBezTo>
                  <a:cubicBezTo>
                    <a:pt x="104" y="61"/>
                    <a:pt x="104" y="61"/>
                    <a:pt x="104" y="61"/>
                  </a:cubicBezTo>
                  <a:cubicBezTo>
                    <a:pt x="104" y="61"/>
                    <a:pt x="104" y="61"/>
                    <a:pt x="104" y="61"/>
                  </a:cubicBezTo>
                  <a:cubicBezTo>
                    <a:pt x="103" y="62"/>
                    <a:pt x="101" y="62"/>
                    <a:pt x="100" y="62"/>
                  </a:cubicBezTo>
                  <a:cubicBezTo>
                    <a:pt x="98" y="62"/>
                    <a:pt x="97" y="61"/>
                    <a:pt x="96" y="60"/>
                  </a:cubicBezTo>
                  <a:cubicBezTo>
                    <a:pt x="96" y="60"/>
                    <a:pt x="96" y="60"/>
                    <a:pt x="96" y="60"/>
                  </a:cubicBezTo>
                  <a:cubicBezTo>
                    <a:pt x="96" y="61"/>
                    <a:pt x="96" y="62"/>
                    <a:pt x="97" y="63"/>
                  </a:cubicBezTo>
                  <a:cubicBezTo>
                    <a:pt x="97" y="64"/>
                    <a:pt x="97" y="65"/>
                    <a:pt x="97" y="66"/>
                  </a:cubicBezTo>
                  <a:cubicBezTo>
                    <a:pt x="98" y="68"/>
                    <a:pt x="97" y="70"/>
                    <a:pt x="96" y="71"/>
                  </a:cubicBezTo>
                  <a:cubicBezTo>
                    <a:pt x="95" y="71"/>
                    <a:pt x="94" y="71"/>
                    <a:pt x="93" y="71"/>
                  </a:cubicBezTo>
                  <a:cubicBezTo>
                    <a:pt x="90" y="71"/>
                    <a:pt x="84" y="70"/>
                    <a:pt x="82" y="68"/>
                  </a:cubicBezTo>
                  <a:cubicBezTo>
                    <a:pt x="82" y="68"/>
                    <a:pt x="81" y="67"/>
                    <a:pt x="81" y="67"/>
                  </a:cubicBezTo>
                  <a:cubicBezTo>
                    <a:pt x="81" y="67"/>
                    <a:pt x="81" y="68"/>
                    <a:pt x="80" y="68"/>
                  </a:cubicBezTo>
                  <a:cubicBezTo>
                    <a:pt x="79" y="70"/>
                    <a:pt x="77" y="70"/>
                    <a:pt x="74" y="69"/>
                  </a:cubicBezTo>
                  <a:cubicBezTo>
                    <a:pt x="72" y="69"/>
                    <a:pt x="71" y="67"/>
                    <a:pt x="70" y="66"/>
                  </a:cubicBezTo>
                  <a:cubicBezTo>
                    <a:pt x="69" y="66"/>
                    <a:pt x="69" y="66"/>
                    <a:pt x="69" y="66"/>
                  </a:cubicBezTo>
                  <a:cubicBezTo>
                    <a:pt x="68" y="68"/>
                    <a:pt x="66" y="68"/>
                    <a:pt x="64" y="68"/>
                  </a:cubicBezTo>
                  <a:cubicBezTo>
                    <a:pt x="60" y="68"/>
                    <a:pt x="58" y="65"/>
                    <a:pt x="57" y="63"/>
                  </a:cubicBezTo>
                  <a:cubicBezTo>
                    <a:pt x="57" y="63"/>
                    <a:pt x="57" y="63"/>
                    <a:pt x="57" y="63"/>
                  </a:cubicBezTo>
                  <a:cubicBezTo>
                    <a:pt x="57" y="63"/>
                    <a:pt x="57" y="64"/>
                    <a:pt x="56" y="64"/>
                  </a:cubicBezTo>
                  <a:cubicBezTo>
                    <a:pt x="56" y="65"/>
                    <a:pt x="55" y="66"/>
                    <a:pt x="53" y="66"/>
                  </a:cubicBezTo>
                  <a:cubicBezTo>
                    <a:pt x="52" y="66"/>
                    <a:pt x="52" y="66"/>
                    <a:pt x="52" y="66"/>
                  </a:cubicBezTo>
                  <a:cubicBezTo>
                    <a:pt x="49" y="66"/>
                    <a:pt x="47" y="65"/>
                    <a:pt x="46" y="62"/>
                  </a:cubicBezTo>
                  <a:cubicBezTo>
                    <a:pt x="46" y="61"/>
                    <a:pt x="46" y="61"/>
                    <a:pt x="45" y="61"/>
                  </a:cubicBezTo>
                  <a:cubicBezTo>
                    <a:pt x="44" y="63"/>
                    <a:pt x="42" y="64"/>
                    <a:pt x="37" y="62"/>
                  </a:cubicBezTo>
                  <a:cubicBezTo>
                    <a:pt x="35" y="61"/>
                    <a:pt x="35" y="60"/>
                    <a:pt x="34" y="59"/>
                  </a:cubicBezTo>
                  <a:cubicBezTo>
                    <a:pt x="34" y="58"/>
                    <a:pt x="34" y="58"/>
                    <a:pt x="33" y="57"/>
                  </a:cubicBezTo>
                  <a:cubicBezTo>
                    <a:pt x="33" y="58"/>
                    <a:pt x="33" y="58"/>
                    <a:pt x="32" y="59"/>
                  </a:cubicBezTo>
                  <a:cubicBezTo>
                    <a:pt x="32" y="59"/>
                    <a:pt x="31" y="60"/>
                    <a:pt x="30" y="60"/>
                  </a:cubicBezTo>
                  <a:cubicBezTo>
                    <a:pt x="28" y="60"/>
                    <a:pt x="27" y="60"/>
                    <a:pt x="25" y="59"/>
                  </a:cubicBezTo>
                  <a:cubicBezTo>
                    <a:pt x="24" y="59"/>
                    <a:pt x="24" y="59"/>
                    <a:pt x="24" y="59"/>
                  </a:cubicBezTo>
                  <a:cubicBezTo>
                    <a:pt x="23" y="58"/>
                    <a:pt x="22" y="58"/>
                    <a:pt x="22" y="58"/>
                  </a:cubicBezTo>
                  <a:cubicBezTo>
                    <a:pt x="21" y="58"/>
                    <a:pt x="19" y="57"/>
                    <a:pt x="19" y="55"/>
                  </a:cubicBezTo>
                  <a:cubicBezTo>
                    <a:pt x="19" y="54"/>
                    <a:pt x="19" y="54"/>
                    <a:pt x="19" y="54"/>
                  </a:cubicBezTo>
                  <a:cubicBezTo>
                    <a:pt x="19" y="53"/>
                    <a:pt x="19" y="53"/>
                    <a:pt x="19" y="53"/>
                  </a:cubicBezTo>
                  <a:cubicBezTo>
                    <a:pt x="19" y="53"/>
                    <a:pt x="19" y="53"/>
                    <a:pt x="18" y="53"/>
                  </a:cubicBezTo>
                  <a:cubicBezTo>
                    <a:pt x="18" y="56"/>
                    <a:pt x="15" y="57"/>
                    <a:pt x="14" y="58"/>
                  </a:cubicBezTo>
                  <a:cubicBezTo>
                    <a:pt x="13" y="58"/>
                    <a:pt x="12" y="59"/>
                    <a:pt x="12" y="59"/>
                  </a:cubicBezTo>
                  <a:cubicBezTo>
                    <a:pt x="11" y="60"/>
                    <a:pt x="11" y="60"/>
                    <a:pt x="11" y="60"/>
                  </a:cubicBezTo>
                  <a:cubicBezTo>
                    <a:pt x="12" y="62"/>
                    <a:pt x="12" y="64"/>
                    <a:pt x="11" y="65"/>
                  </a:cubicBezTo>
                  <a:cubicBezTo>
                    <a:pt x="11" y="66"/>
                    <a:pt x="9" y="67"/>
                    <a:pt x="6" y="67"/>
                  </a:cubicBezTo>
                  <a:cubicBezTo>
                    <a:pt x="7" y="69"/>
                    <a:pt x="8" y="69"/>
                    <a:pt x="9" y="70"/>
                  </a:cubicBezTo>
                  <a:cubicBezTo>
                    <a:pt x="12" y="71"/>
                    <a:pt x="16" y="73"/>
                    <a:pt x="19" y="75"/>
                  </a:cubicBezTo>
                  <a:cubicBezTo>
                    <a:pt x="23" y="77"/>
                    <a:pt x="27" y="79"/>
                    <a:pt x="32" y="81"/>
                  </a:cubicBezTo>
                  <a:cubicBezTo>
                    <a:pt x="35" y="82"/>
                    <a:pt x="35" y="84"/>
                    <a:pt x="35" y="85"/>
                  </a:cubicBezTo>
                  <a:cubicBezTo>
                    <a:pt x="35" y="85"/>
                    <a:pt x="35" y="86"/>
                    <a:pt x="35" y="86"/>
                  </a:cubicBezTo>
                  <a:cubicBezTo>
                    <a:pt x="35" y="86"/>
                    <a:pt x="36" y="86"/>
                    <a:pt x="37" y="86"/>
                  </a:cubicBezTo>
                  <a:cubicBezTo>
                    <a:pt x="37" y="86"/>
                    <a:pt x="37" y="86"/>
                    <a:pt x="37" y="86"/>
                  </a:cubicBezTo>
                  <a:cubicBezTo>
                    <a:pt x="41" y="86"/>
                    <a:pt x="42" y="89"/>
                    <a:pt x="42" y="90"/>
                  </a:cubicBezTo>
                  <a:cubicBezTo>
                    <a:pt x="42" y="90"/>
                    <a:pt x="42" y="90"/>
                    <a:pt x="42" y="90"/>
                  </a:cubicBezTo>
                  <a:cubicBezTo>
                    <a:pt x="43" y="90"/>
                    <a:pt x="43" y="90"/>
                    <a:pt x="43" y="90"/>
                  </a:cubicBezTo>
                  <a:cubicBezTo>
                    <a:pt x="43" y="90"/>
                    <a:pt x="44" y="90"/>
                    <a:pt x="44" y="90"/>
                  </a:cubicBezTo>
                  <a:cubicBezTo>
                    <a:pt x="45" y="91"/>
                    <a:pt x="47" y="91"/>
                    <a:pt x="47" y="93"/>
                  </a:cubicBezTo>
                  <a:cubicBezTo>
                    <a:pt x="48" y="95"/>
                    <a:pt x="49" y="95"/>
                    <a:pt x="51" y="96"/>
                  </a:cubicBezTo>
                  <a:cubicBezTo>
                    <a:pt x="53" y="97"/>
                    <a:pt x="55" y="97"/>
                    <a:pt x="56" y="99"/>
                  </a:cubicBezTo>
                  <a:cubicBezTo>
                    <a:pt x="59" y="100"/>
                    <a:pt x="60" y="102"/>
                    <a:pt x="60" y="103"/>
                  </a:cubicBezTo>
                  <a:cubicBezTo>
                    <a:pt x="60" y="103"/>
                    <a:pt x="61" y="103"/>
                    <a:pt x="61" y="103"/>
                  </a:cubicBezTo>
                  <a:cubicBezTo>
                    <a:pt x="64" y="103"/>
                    <a:pt x="65" y="104"/>
                    <a:pt x="65" y="106"/>
                  </a:cubicBezTo>
                  <a:cubicBezTo>
                    <a:pt x="65" y="106"/>
                    <a:pt x="65" y="106"/>
                    <a:pt x="67" y="106"/>
                  </a:cubicBezTo>
                  <a:cubicBezTo>
                    <a:pt x="68" y="107"/>
                    <a:pt x="70" y="108"/>
                    <a:pt x="71" y="110"/>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dirty="0"/>
            </a:p>
          </p:txBody>
        </p:sp>
        <p:sp>
          <p:nvSpPr>
            <p:cNvPr id="14" name="Freeform 11"/>
            <p:cNvSpPr/>
            <p:nvPr/>
          </p:nvSpPr>
          <p:spPr bwMode="auto">
            <a:xfrm>
              <a:off x="3757" y="1938"/>
              <a:ext cx="130" cy="183"/>
            </a:xfrm>
            <a:custGeom>
              <a:avLst/>
              <a:gdLst>
                <a:gd name="T0" fmla="*/ 62 w 76"/>
                <a:gd name="T1" fmla="*/ 8 h 106"/>
                <a:gd name="T2" fmla="*/ 73 w 76"/>
                <a:gd name="T3" fmla="*/ 32 h 106"/>
                <a:gd name="T4" fmla="*/ 70 w 76"/>
                <a:gd name="T5" fmla="*/ 32 h 106"/>
                <a:gd name="T6" fmla="*/ 60 w 76"/>
                <a:gd name="T7" fmla="*/ 11 h 106"/>
                <a:gd name="T8" fmla="*/ 37 w 76"/>
                <a:gd name="T9" fmla="*/ 3 h 106"/>
                <a:gd name="T10" fmla="*/ 14 w 76"/>
                <a:gd name="T11" fmla="*/ 9 h 106"/>
                <a:gd name="T12" fmla="*/ 5 w 76"/>
                <a:gd name="T13" fmla="*/ 25 h 106"/>
                <a:gd name="T14" fmla="*/ 17 w 76"/>
                <a:gd name="T15" fmla="*/ 41 h 106"/>
                <a:gd name="T16" fmla="*/ 38 w 76"/>
                <a:gd name="T17" fmla="*/ 48 h 106"/>
                <a:gd name="T18" fmla="*/ 64 w 76"/>
                <a:gd name="T19" fmla="*/ 57 h 106"/>
                <a:gd name="T20" fmla="*/ 76 w 76"/>
                <a:gd name="T21" fmla="*/ 78 h 106"/>
                <a:gd name="T22" fmla="*/ 65 w 76"/>
                <a:gd name="T23" fmla="*/ 99 h 106"/>
                <a:gd name="T24" fmla="*/ 38 w 76"/>
                <a:gd name="T25" fmla="*/ 106 h 106"/>
                <a:gd name="T26" fmla="*/ 12 w 76"/>
                <a:gd name="T27" fmla="*/ 97 h 106"/>
                <a:gd name="T28" fmla="*/ 0 w 76"/>
                <a:gd name="T29" fmla="*/ 70 h 106"/>
                <a:gd name="T30" fmla="*/ 3 w 76"/>
                <a:gd name="T31" fmla="*/ 70 h 106"/>
                <a:gd name="T32" fmla="*/ 14 w 76"/>
                <a:gd name="T33" fmla="*/ 94 h 106"/>
                <a:gd name="T34" fmla="*/ 38 w 76"/>
                <a:gd name="T35" fmla="*/ 102 h 106"/>
                <a:gd name="T36" fmla="*/ 63 w 76"/>
                <a:gd name="T37" fmla="*/ 96 h 106"/>
                <a:gd name="T38" fmla="*/ 72 w 76"/>
                <a:gd name="T39" fmla="*/ 78 h 106"/>
                <a:gd name="T40" fmla="*/ 61 w 76"/>
                <a:gd name="T41" fmla="*/ 60 h 106"/>
                <a:gd name="T42" fmla="*/ 37 w 76"/>
                <a:gd name="T43" fmla="*/ 51 h 106"/>
                <a:gd name="T44" fmla="*/ 14 w 76"/>
                <a:gd name="T45" fmla="*/ 44 h 106"/>
                <a:gd name="T46" fmla="*/ 2 w 76"/>
                <a:gd name="T47" fmla="*/ 25 h 106"/>
                <a:gd name="T48" fmla="*/ 13 w 76"/>
                <a:gd name="T49" fmla="*/ 6 h 106"/>
                <a:gd name="T50" fmla="*/ 37 w 76"/>
                <a:gd name="T51" fmla="*/ 0 h 106"/>
                <a:gd name="T52" fmla="*/ 62 w 76"/>
                <a:gd name="T53" fmla="*/ 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 h="106">
                  <a:moveTo>
                    <a:pt x="62" y="8"/>
                  </a:moveTo>
                  <a:cubicBezTo>
                    <a:pt x="69" y="14"/>
                    <a:pt x="72" y="22"/>
                    <a:pt x="73" y="32"/>
                  </a:cubicBezTo>
                  <a:cubicBezTo>
                    <a:pt x="70" y="32"/>
                    <a:pt x="70" y="32"/>
                    <a:pt x="70" y="32"/>
                  </a:cubicBezTo>
                  <a:cubicBezTo>
                    <a:pt x="69" y="23"/>
                    <a:pt x="66" y="16"/>
                    <a:pt x="60" y="11"/>
                  </a:cubicBezTo>
                  <a:cubicBezTo>
                    <a:pt x="55" y="6"/>
                    <a:pt x="47" y="3"/>
                    <a:pt x="37" y="3"/>
                  </a:cubicBezTo>
                  <a:cubicBezTo>
                    <a:pt x="27" y="3"/>
                    <a:pt x="20" y="5"/>
                    <a:pt x="14" y="9"/>
                  </a:cubicBezTo>
                  <a:cubicBezTo>
                    <a:pt x="8" y="12"/>
                    <a:pt x="5" y="18"/>
                    <a:pt x="5" y="25"/>
                  </a:cubicBezTo>
                  <a:cubicBezTo>
                    <a:pt x="5" y="32"/>
                    <a:pt x="9" y="37"/>
                    <a:pt x="17" y="41"/>
                  </a:cubicBezTo>
                  <a:cubicBezTo>
                    <a:pt x="20" y="43"/>
                    <a:pt x="27" y="45"/>
                    <a:pt x="38" y="48"/>
                  </a:cubicBezTo>
                  <a:cubicBezTo>
                    <a:pt x="50" y="51"/>
                    <a:pt x="59" y="54"/>
                    <a:pt x="64" y="57"/>
                  </a:cubicBezTo>
                  <a:cubicBezTo>
                    <a:pt x="72" y="62"/>
                    <a:pt x="76" y="69"/>
                    <a:pt x="76" y="78"/>
                  </a:cubicBezTo>
                  <a:cubicBezTo>
                    <a:pt x="76" y="87"/>
                    <a:pt x="72" y="94"/>
                    <a:pt x="65" y="99"/>
                  </a:cubicBezTo>
                  <a:cubicBezTo>
                    <a:pt x="58" y="103"/>
                    <a:pt x="49" y="106"/>
                    <a:pt x="38" y="106"/>
                  </a:cubicBezTo>
                  <a:cubicBezTo>
                    <a:pt x="27" y="106"/>
                    <a:pt x="18" y="103"/>
                    <a:pt x="12" y="97"/>
                  </a:cubicBezTo>
                  <a:cubicBezTo>
                    <a:pt x="5" y="91"/>
                    <a:pt x="1" y="82"/>
                    <a:pt x="0" y="70"/>
                  </a:cubicBezTo>
                  <a:cubicBezTo>
                    <a:pt x="3" y="70"/>
                    <a:pt x="3" y="70"/>
                    <a:pt x="3" y="70"/>
                  </a:cubicBezTo>
                  <a:cubicBezTo>
                    <a:pt x="4" y="81"/>
                    <a:pt x="8" y="89"/>
                    <a:pt x="14" y="94"/>
                  </a:cubicBezTo>
                  <a:cubicBezTo>
                    <a:pt x="20" y="100"/>
                    <a:pt x="28" y="102"/>
                    <a:pt x="38" y="102"/>
                  </a:cubicBezTo>
                  <a:cubicBezTo>
                    <a:pt x="48" y="102"/>
                    <a:pt x="56" y="100"/>
                    <a:pt x="63" y="96"/>
                  </a:cubicBezTo>
                  <a:cubicBezTo>
                    <a:pt x="69" y="91"/>
                    <a:pt x="72" y="86"/>
                    <a:pt x="72" y="78"/>
                  </a:cubicBezTo>
                  <a:cubicBezTo>
                    <a:pt x="72" y="70"/>
                    <a:pt x="69" y="64"/>
                    <a:pt x="61" y="60"/>
                  </a:cubicBezTo>
                  <a:cubicBezTo>
                    <a:pt x="57" y="57"/>
                    <a:pt x="49" y="54"/>
                    <a:pt x="37" y="51"/>
                  </a:cubicBezTo>
                  <a:cubicBezTo>
                    <a:pt x="25" y="48"/>
                    <a:pt x="18" y="46"/>
                    <a:pt x="14" y="44"/>
                  </a:cubicBezTo>
                  <a:cubicBezTo>
                    <a:pt x="6" y="39"/>
                    <a:pt x="2" y="33"/>
                    <a:pt x="2" y="25"/>
                  </a:cubicBezTo>
                  <a:cubicBezTo>
                    <a:pt x="2" y="17"/>
                    <a:pt x="6" y="10"/>
                    <a:pt x="13" y="6"/>
                  </a:cubicBezTo>
                  <a:cubicBezTo>
                    <a:pt x="19" y="2"/>
                    <a:pt x="27" y="0"/>
                    <a:pt x="37" y="0"/>
                  </a:cubicBezTo>
                  <a:cubicBezTo>
                    <a:pt x="48" y="0"/>
                    <a:pt x="56" y="3"/>
                    <a:pt x="62" y="8"/>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3899" y="1942"/>
              <a:ext cx="96" cy="179"/>
            </a:xfrm>
            <a:custGeom>
              <a:avLst/>
              <a:gdLst>
                <a:gd name="T0" fmla="*/ 53 w 56"/>
                <a:gd name="T1" fmla="*/ 0 h 104"/>
                <a:gd name="T2" fmla="*/ 56 w 56"/>
                <a:gd name="T3" fmla="*/ 0 h 104"/>
                <a:gd name="T4" fmla="*/ 56 w 56"/>
                <a:gd name="T5" fmla="*/ 70 h 104"/>
                <a:gd name="T6" fmla="*/ 50 w 56"/>
                <a:gd name="T7" fmla="*/ 94 h 104"/>
                <a:gd name="T8" fmla="*/ 27 w 56"/>
                <a:gd name="T9" fmla="*/ 104 h 104"/>
                <a:gd name="T10" fmla="*/ 8 w 56"/>
                <a:gd name="T11" fmla="*/ 97 h 104"/>
                <a:gd name="T12" fmla="*/ 0 w 56"/>
                <a:gd name="T13" fmla="*/ 75 h 104"/>
                <a:gd name="T14" fmla="*/ 0 w 56"/>
                <a:gd name="T15" fmla="*/ 70 h 104"/>
                <a:gd name="T16" fmla="*/ 3 w 56"/>
                <a:gd name="T17" fmla="*/ 70 h 104"/>
                <a:gd name="T18" fmla="*/ 3 w 56"/>
                <a:gd name="T19" fmla="*/ 75 h 104"/>
                <a:gd name="T20" fmla="*/ 27 w 56"/>
                <a:gd name="T21" fmla="*/ 100 h 104"/>
                <a:gd name="T22" fmla="*/ 47 w 56"/>
                <a:gd name="T23" fmla="*/ 92 h 104"/>
                <a:gd name="T24" fmla="*/ 53 w 56"/>
                <a:gd name="T25" fmla="*/ 70 h 104"/>
                <a:gd name="T26" fmla="*/ 53 w 56"/>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104">
                  <a:moveTo>
                    <a:pt x="53" y="0"/>
                  </a:moveTo>
                  <a:cubicBezTo>
                    <a:pt x="56" y="0"/>
                    <a:pt x="56" y="0"/>
                    <a:pt x="56" y="0"/>
                  </a:cubicBezTo>
                  <a:cubicBezTo>
                    <a:pt x="56" y="70"/>
                    <a:pt x="56" y="70"/>
                    <a:pt x="56" y="70"/>
                  </a:cubicBezTo>
                  <a:cubicBezTo>
                    <a:pt x="56" y="80"/>
                    <a:pt x="54" y="88"/>
                    <a:pt x="50" y="94"/>
                  </a:cubicBezTo>
                  <a:cubicBezTo>
                    <a:pt x="45" y="100"/>
                    <a:pt x="37" y="104"/>
                    <a:pt x="27" y="104"/>
                  </a:cubicBezTo>
                  <a:cubicBezTo>
                    <a:pt x="19" y="104"/>
                    <a:pt x="12" y="101"/>
                    <a:pt x="8" y="97"/>
                  </a:cubicBezTo>
                  <a:cubicBezTo>
                    <a:pt x="2" y="92"/>
                    <a:pt x="0" y="84"/>
                    <a:pt x="0" y="75"/>
                  </a:cubicBezTo>
                  <a:cubicBezTo>
                    <a:pt x="0" y="70"/>
                    <a:pt x="0" y="70"/>
                    <a:pt x="0" y="70"/>
                  </a:cubicBezTo>
                  <a:cubicBezTo>
                    <a:pt x="3" y="70"/>
                    <a:pt x="3" y="70"/>
                    <a:pt x="3" y="70"/>
                  </a:cubicBezTo>
                  <a:cubicBezTo>
                    <a:pt x="3" y="75"/>
                    <a:pt x="3" y="75"/>
                    <a:pt x="3" y="75"/>
                  </a:cubicBezTo>
                  <a:cubicBezTo>
                    <a:pt x="3" y="92"/>
                    <a:pt x="11" y="100"/>
                    <a:pt x="27" y="100"/>
                  </a:cubicBezTo>
                  <a:cubicBezTo>
                    <a:pt x="36" y="100"/>
                    <a:pt x="43" y="97"/>
                    <a:pt x="47" y="92"/>
                  </a:cubicBezTo>
                  <a:cubicBezTo>
                    <a:pt x="51" y="87"/>
                    <a:pt x="53" y="80"/>
                    <a:pt x="53" y="70"/>
                  </a:cubicBezTo>
                  <a:lnTo>
                    <a:pt x="53"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6" name="Freeform 13"/>
            <p:cNvSpPr/>
            <p:nvPr/>
          </p:nvSpPr>
          <p:spPr bwMode="auto">
            <a:xfrm>
              <a:off x="4019" y="1942"/>
              <a:ext cx="142" cy="175"/>
            </a:xfrm>
            <a:custGeom>
              <a:avLst/>
              <a:gdLst>
                <a:gd name="T0" fmla="*/ 0 w 142"/>
                <a:gd name="T1" fmla="*/ 0 h 175"/>
                <a:gd name="T2" fmla="*/ 142 w 142"/>
                <a:gd name="T3" fmla="*/ 0 h 175"/>
                <a:gd name="T4" fmla="*/ 142 w 142"/>
                <a:gd name="T5" fmla="*/ 5 h 175"/>
                <a:gd name="T6" fmla="*/ 73 w 142"/>
                <a:gd name="T7" fmla="*/ 5 h 175"/>
                <a:gd name="T8" fmla="*/ 73 w 142"/>
                <a:gd name="T9" fmla="*/ 175 h 175"/>
                <a:gd name="T10" fmla="*/ 68 w 142"/>
                <a:gd name="T11" fmla="*/ 175 h 175"/>
                <a:gd name="T12" fmla="*/ 68 w 142"/>
                <a:gd name="T13" fmla="*/ 5 h 175"/>
                <a:gd name="T14" fmla="*/ 0 w 142"/>
                <a:gd name="T15" fmla="*/ 5 h 175"/>
                <a:gd name="T16" fmla="*/ 0 w 142"/>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75">
                  <a:moveTo>
                    <a:pt x="0" y="0"/>
                  </a:moveTo>
                  <a:lnTo>
                    <a:pt x="142" y="0"/>
                  </a:lnTo>
                  <a:lnTo>
                    <a:pt x="142" y="5"/>
                  </a:lnTo>
                  <a:lnTo>
                    <a:pt x="73" y="5"/>
                  </a:lnTo>
                  <a:lnTo>
                    <a:pt x="73" y="175"/>
                  </a:lnTo>
                  <a:lnTo>
                    <a:pt x="68" y="175"/>
                  </a:lnTo>
                  <a:lnTo>
                    <a:pt x="68" y="5"/>
                  </a:lnTo>
                  <a:lnTo>
                    <a:pt x="0" y="5"/>
                  </a:lnTo>
                  <a:lnTo>
                    <a:pt x="0"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4183" y="1942"/>
              <a:ext cx="130" cy="179"/>
            </a:xfrm>
            <a:custGeom>
              <a:avLst/>
              <a:gdLst>
                <a:gd name="T0" fmla="*/ 0 w 76"/>
                <a:gd name="T1" fmla="*/ 0 h 104"/>
                <a:gd name="T2" fmla="*/ 4 w 76"/>
                <a:gd name="T3" fmla="*/ 0 h 104"/>
                <a:gd name="T4" fmla="*/ 4 w 76"/>
                <a:gd name="T5" fmla="*/ 62 h 104"/>
                <a:gd name="T6" fmla="*/ 12 w 76"/>
                <a:gd name="T7" fmla="*/ 90 h 104"/>
                <a:gd name="T8" fmla="*/ 38 w 76"/>
                <a:gd name="T9" fmla="*/ 100 h 104"/>
                <a:gd name="T10" fmla="*/ 65 w 76"/>
                <a:gd name="T11" fmla="*/ 90 h 104"/>
                <a:gd name="T12" fmla="*/ 73 w 76"/>
                <a:gd name="T13" fmla="*/ 62 h 104"/>
                <a:gd name="T14" fmla="*/ 73 w 76"/>
                <a:gd name="T15" fmla="*/ 0 h 104"/>
                <a:gd name="T16" fmla="*/ 76 w 76"/>
                <a:gd name="T17" fmla="*/ 0 h 104"/>
                <a:gd name="T18" fmla="*/ 76 w 76"/>
                <a:gd name="T19" fmla="*/ 62 h 104"/>
                <a:gd name="T20" fmla="*/ 68 w 76"/>
                <a:gd name="T21" fmla="*/ 92 h 104"/>
                <a:gd name="T22" fmla="*/ 38 w 76"/>
                <a:gd name="T23" fmla="*/ 104 h 104"/>
                <a:gd name="T24" fmla="*/ 9 w 76"/>
                <a:gd name="T25" fmla="*/ 92 h 104"/>
                <a:gd name="T26" fmla="*/ 0 w 76"/>
                <a:gd name="T27" fmla="*/ 62 h 104"/>
                <a:gd name="T28" fmla="*/ 0 w 76"/>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4">
                  <a:moveTo>
                    <a:pt x="0" y="0"/>
                  </a:moveTo>
                  <a:cubicBezTo>
                    <a:pt x="4" y="0"/>
                    <a:pt x="4" y="0"/>
                    <a:pt x="4" y="0"/>
                  </a:cubicBezTo>
                  <a:cubicBezTo>
                    <a:pt x="4" y="62"/>
                    <a:pt x="4" y="62"/>
                    <a:pt x="4" y="62"/>
                  </a:cubicBezTo>
                  <a:cubicBezTo>
                    <a:pt x="4" y="74"/>
                    <a:pt x="6" y="83"/>
                    <a:pt x="12" y="90"/>
                  </a:cubicBezTo>
                  <a:cubicBezTo>
                    <a:pt x="17" y="97"/>
                    <a:pt x="26" y="100"/>
                    <a:pt x="38" y="100"/>
                  </a:cubicBezTo>
                  <a:cubicBezTo>
                    <a:pt x="50" y="100"/>
                    <a:pt x="59" y="97"/>
                    <a:pt x="65" y="90"/>
                  </a:cubicBezTo>
                  <a:cubicBezTo>
                    <a:pt x="70" y="83"/>
                    <a:pt x="73" y="74"/>
                    <a:pt x="73" y="62"/>
                  </a:cubicBezTo>
                  <a:cubicBezTo>
                    <a:pt x="73" y="0"/>
                    <a:pt x="73" y="0"/>
                    <a:pt x="73" y="0"/>
                  </a:cubicBezTo>
                  <a:cubicBezTo>
                    <a:pt x="76" y="0"/>
                    <a:pt x="76" y="0"/>
                    <a:pt x="76" y="0"/>
                  </a:cubicBezTo>
                  <a:cubicBezTo>
                    <a:pt x="76" y="62"/>
                    <a:pt x="76" y="62"/>
                    <a:pt x="76" y="62"/>
                  </a:cubicBezTo>
                  <a:cubicBezTo>
                    <a:pt x="76" y="75"/>
                    <a:pt x="73" y="85"/>
                    <a:pt x="68" y="92"/>
                  </a:cubicBezTo>
                  <a:cubicBezTo>
                    <a:pt x="61" y="100"/>
                    <a:pt x="52" y="104"/>
                    <a:pt x="38" y="104"/>
                  </a:cubicBezTo>
                  <a:cubicBezTo>
                    <a:pt x="25" y="104"/>
                    <a:pt x="15" y="100"/>
                    <a:pt x="9" y="92"/>
                  </a:cubicBezTo>
                  <a:cubicBezTo>
                    <a:pt x="3" y="85"/>
                    <a:pt x="0" y="75"/>
                    <a:pt x="0" y="62"/>
                  </a:cubicBezTo>
                  <a:lnTo>
                    <a:pt x="0"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grpSp>
      <p:cxnSp>
        <p:nvCxnSpPr>
          <p:cNvPr id="18" name="直接连接符 17"/>
          <p:cNvCxnSpPr>
            <a:stCxn id="10" idx="36"/>
          </p:cNvCxnSpPr>
          <p:nvPr/>
        </p:nvCxnSpPr>
        <p:spPr>
          <a:xfrm flipH="1" flipV="1">
            <a:off x="6" y="672215"/>
            <a:ext cx="9605838" cy="786"/>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9" name="图片 18" descr="文本&#10;&#10;中度可信度描述已自动生成"/>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0" y="6296878"/>
            <a:ext cx="1706880" cy="561122"/>
          </a:xfrm>
          <a:prstGeom prst="rect">
            <a:avLst/>
          </a:prstGeom>
        </p:spPr>
      </p:pic>
      <p:sp>
        <p:nvSpPr>
          <p:cNvPr id="2" name="标题 1"/>
          <p:cNvSpPr>
            <a:spLocks noGrp="1"/>
          </p:cNvSpPr>
          <p:nvPr>
            <p:ph type="ctrTitle"/>
          </p:nvPr>
        </p:nvSpPr>
        <p:spPr>
          <a:xfrm>
            <a:off x="495300" y="886913"/>
            <a:ext cx="11201400" cy="2069647"/>
          </a:xfrm>
        </p:spPr>
        <p:txBody>
          <a:bodyPr/>
          <a:lstStyle/>
          <a:p>
            <a:r>
              <a:rPr lang="zh-CN" altLang="en-US" sz="4400">
                <a:solidFill>
                  <a:schemeClr val="bg1"/>
                </a:solidFill>
              </a:rPr>
              <a:t>基于</a:t>
            </a:r>
            <a:r>
              <a:rPr lang="en-US" altLang="zh-CN" sz="4400">
                <a:solidFill>
                  <a:schemeClr val="bg1"/>
                </a:solidFill>
              </a:rPr>
              <a:t> PyQt5 </a:t>
            </a:r>
            <a:r>
              <a:rPr lang="zh-CN" altLang="en-US" sz="4400">
                <a:solidFill>
                  <a:schemeClr val="bg1"/>
                </a:solidFill>
              </a:rPr>
              <a:t>的分布式边端协同智能监控平台</a:t>
            </a:r>
          </a:p>
        </p:txBody>
      </p:sp>
      <p:sp>
        <p:nvSpPr>
          <p:cNvPr id="3" name="副标题 2"/>
          <p:cNvSpPr>
            <a:spLocks noGrp="1"/>
          </p:cNvSpPr>
          <p:nvPr>
            <p:ph type="subTitle" idx="1"/>
          </p:nvPr>
        </p:nvSpPr>
        <p:spPr>
          <a:xfrm>
            <a:off x="482600" y="3602038"/>
            <a:ext cx="11214100" cy="680402"/>
          </a:xfrm>
        </p:spPr>
        <p:txBody>
          <a:bodyPr>
            <a:normAutofit/>
          </a:bodyPr>
          <a:lstStyle/>
          <a:p>
            <a:r>
              <a:rPr lang="en-US" altLang="zh-CN" sz="3600" dirty="0"/>
              <a:t>4</a:t>
            </a:r>
            <a:r>
              <a:rPr lang="zh-CN" altLang="en-US" sz="3600" dirty="0"/>
              <a:t>组</a:t>
            </a:r>
          </a:p>
        </p:txBody>
      </p:sp>
      <p:sp>
        <p:nvSpPr>
          <p:cNvPr id="20" name="副标题 2"/>
          <p:cNvSpPr txBox="1"/>
          <p:nvPr/>
        </p:nvSpPr>
        <p:spPr>
          <a:xfrm>
            <a:off x="495300" y="4290596"/>
            <a:ext cx="11214100" cy="6804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3600" dirty="0"/>
              <a:t>2025</a:t>
            </a:r>
            <a:r>
              <a:rPr lang="zh-CN" altLang="en-US" sz="3600" dirty="0"/>
              <a:t>年</a:t>
            </a:r>
            <a:r>
              <a:rPr lang="en-US" altLang="zh-CN" sz="3600" dirty="0"/>
              <a:t>1</a:t>
            </a:r>
            <a:r>
              <a:rPr lang="zh-CN" altLang="en-US" sz="3600" dirty="0"/>
              <a:t>月</a:t>
            </a:r>
            <a:r>
              <a:rPr lang="en-US" altLang="zh-CN" sz="3600" dirty="0"/>
              <a:t>14</a:t>
            </a:r>
            <a:r>
              <a:rPr lang="zh-CN" altLang="en-US" sz="3600" dirty="0"/>
              <a:t>日</a:t>
            </a:r>
          </a:p>
        </p:txBody>
      </p:sp>
      <p:sp>
        <p:nvSpPr>
          <p:cNvPr id="21" name="文本框 20"/>
          <p:cNvSpPr txBox="1"/>
          <p:nvPr/>
        </p:nvSpPr>
        <p:spPr>
          <a:xfrm>
            <a:off x="0" y="283509"/>
            <a:ext cx="184731" cy="400110"/>
          </a:xfrm>
          <a:prstGeom prst="rect">
            <a:avLst/>
          </a:prstGeom>
          <a:noFill/>
        </p:spPr>
        <p:txBody>
          <a:bodyPr wrap="none" rtlCol="0">
            <a:spAutoFit/>
          </a:bodyPr>
          <a:lstStyle/>
          <a:p>
            <a:endParaRPr lang="zh-CN" alt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建筑物&#10;&#10;自动生成的说明"/>
          <p:cNvPicPr>
            <a:picLocks noChangeAspect="1"/>
          </p:cNvPicPr>
          <p:nvPr/>
        </p:nvPicPr>
        <p:blipFill rotWithShape="1">
          <a:blip r:embed="rId2" cstate="print">
            <a:alphaModFix amt="20000"/>
            <a:grayscl/>
            <a:extLst>
              <a:ext uri="{BEBA8EAE-BF5A-486C-A8C5-ECC9F3942E4B}">
                <a14:imgProps xmlns:a14="http://schemas.microsoft.com/office/drawing/2010/main">
                  <a14:imgLayer r:embed="rId3">
                    <a14:imgEffect>
                      <a14:brightnessContrast bright="80000"/>
                    </a14:imgEffect>
                  </a14:imgLayer>
                </a14:imgProps>
              </a:ext>
              <a:ext uri="{28A0092B-C50C-407E-A947-70E740481C1C}">
                <a14:useLocalDpi xmlns:a14="http://schemas.microsoft.com/office/drawing/2010/main" val="0"/>
              </a:ext>
            </a:extLst>
          </a:blip>
          <a:srcRect b="21958"/>
          <a:stretch>
            <a:fillRect/>
          </a:stretch>
        </p:blipFill>
        <p:spPr>
          <a:xfrm>
            <a:off x="0" y="3260891"/>
            <a:ext cx="12282150" cy="4114800"/>
          </a:xfrm>
          <a:prstGeom prst="rect">
            <a:avLst/>
          </a:prstGeom>
        </p:spPr>
      </p:pic>
      <p:sp>
        <p:nvSpPr>
          <p:cNvPr id="6" name="矩形 5"/>
          <p:cNvSpPr/>
          <p:nvPr/>
        </p:nvSpPr>
        <p:spPr>
          <a:xfrm>
            <a:off x="0" y="6296878"/>
            <a:ext cx="12191999" cy="561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941947"/>
            <a:ext cx="12192002" cy="17771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4672799" y="414700"/>
            <a:ext cx="2846403" cy="450233"/>
            <a:chOff x="768" y="1292"/>
            <a:chExt cx="5241" cy="829"/>
          </a:xfrm>
          <a:solidFill>
            <a:schemeClr val="accent1"/>
          </a:solidFill>
        </p:grpSpPr>
        <p:sp>
          <p:nvSpPr>
            <p:cNvPr id="8" name="Freeform 5"/>
            <p:cNvSpPr/>
            <p:nvPr/>
          </p:nvSpPr>
          <p:spPr bwMode="auto">
            <a:xfrm>
              <a:off x="4267" y="1292"/>
              <a:ext cx="1742" cy="829"/>
            </a:xfrm>
            <a:custGeom>
              <a:avLst/>
              <a:gdLst>
                <a:gd name="T0" fmla="*/ 1742 w 1742"/>
                <a:gd name="T1" fmla="*/ 829 h 829"/>
                <a:gd name="T2" fmla="*/ 851 w 1742"/>
                <a:gd name="T3" fmla="*/ 829 h 829"/>
                <a:gd name="T4" fmla="*/ 851 w 1742"/>
                <a:gd name="T5" fmla="*/ 9 h 829"/>
                <a:gd name="T6" fmla="*/ 751 w 1742"/>
                <a:gd name="T7" fmla="*/ 9 h 829"/>
                <a:gd name="T8" fmla="*/ 751 w 1742"/>
                <a:gd name="T9" fmla="*/ 24 h 829"/>
                <a:gd name="T10" fmla="*/ 724 w 1742"/>
                <a:gd name="T11" fmla="*/ 24 h 829"/>
                <a:gd name="T12" fmla="*/ 724 w 1742"/>
                <a:gd name="T13" fmla="*/ 9 h 829"/>
                <a:gd name="T14" fmla="*/ 258 w 1742"/>
                <a:gd name="T15" fmla="*/ 9 h 829"/>
                <a:gd name="T16" fmla="*/ 258 w 1742"/>
                <a:gd name="T17" fmla="*/ 24 h 829"/>
                <a:gd name="T18" fmla="*/ 231 w 1742"/>
                <a:gd name="T19" fmla="*/ 24 h 829"/>
                <a:gd name="T20" fmla="*/ 231 w 1742"/>
                <a:gd name="T21" fmla="*/ 9 h 829"/>
                <a:gd name="T22" fmla="*/ 132 w 1742"/>
                <a:gd name="T23" fmla="*/ 9 h 829"/>
                <a:gd name="T24" fmla="*/ 132 w 1742"/>
                <a:gd name="T25" fmla="*/ 829 h 829"/>
                <a:gd name="T26" fmla="*/ 0 w 1742"/>
                <a:gd name="T27" fmla="*/ 829 h 829"/>
                <a:gd name="T28" fmla="*/ 0 w 1742"/>
                <a:gd name="T29" fmla="*/ 820 h 829"/>
                <a:gd name="T30" fmla="*/ 123 w 1742"/>
                <a:gd name="T31" fmla="*/ 820 h 829"/>
                <a:gd name="T32" fmla="*/ 123 w 1742"/>
                <a:gd name="T33" fmla="*/ 0 h 829"/>
                <a:gd name="T34" fmla="*/ 239 w 1742"/>
                <a:gd name="T35" fmla="*/ 0 h 829"/>
                <a:gd name="T36" fmla="*/ 239 w 1742"/>
                <a:gd name="T37" fmla="*/ 14 h 829"/>
                <a:gd name="T38" fmla="*/ 250 w 1742"/>
                <a:gd name="T39" fmla="*/ 14 h 829"/>
                <a:gd name="T40" fmla="*/ 250 w 1742"/>
                <a:gd name="T41" fmla="*/ 0 h 829"/>
                <a:gd name="T42" fmla="*/ 732 w 1742"/>
                <a:gd name="T43" fmla="*/ 0 h 829"/>
                <a:gd name="T44" fmla="*/ 732 w 1742"/>
                <a:gd name="T45" fmla="*/ 14 h 829"/>
                <a:gd name="T46" fmla="*/ 743 w 1742"/>
                <a:gd name="T47" fmla="*/ 14 h 829"/>
                <a:gd name="T48" fmla="*/ 743 w 1742"/>
                <a:gd name="T49" fmla="*/ 0 h 829"/>
                <a:gd name="T50" fmla="*/ 861 w 1742"/>
                <a:gd name="T51" fmla="*/ 0 h 829"/>
                <a:gd name="T52" fmla="*/ 861 w 1742"/>
                <a:gd name="T53" fmla="*/ 820 h 829"/>
                <a:gd name="T54" fmla="*/ 1742 w 1742"/>
                <a:gd name="T55" fmla="*/ 820 h 829"/>
                <a:gd name="T56" fmla="*/ 1742 w 1742"/>
                <a:gd name="T57" fmla="*/ 829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42" h="829">
                  <a:moveTo>
                    <a:pt x="1742" y="829"/>
                  </a:moveTo>
                  <a:lnTo>
                    <a:pt x="851" y="829"/>
                  </a:lnTo>
                  <a:lnTo>
                    <a:pt x="851" y="9"/>
                  </a:lnTo>
                  <a:lnTo>
                    <a:pt x="751" y="9"/>
                  </a:lnTo>
                  <a:lnTo>
                    <a:pt x="751" y="24"/>
                  </a:lnTo>
                  <a:lnTo>
                    <a:pt x="724" y="24"/>
                  </a:lnTo>
                  <a:lnTo>
                    <a:pt x="724" y="9"/>
                  </a:lnTo>
                  <a:lnTo>
                    <a:pt x="258" y="9"/>
                  </a:lnTo>
                  <a:lnTo>
                    <a:pt x="258" y="24"/>
                  </a:lnTo>
                  <a:lnTo>
                    <a:pt x="231" y="24"/>
                  </a:lnTo>
                  <a:lnTo>
                    <a:pt x="231" y="9"/>
                  </a:lnTo>
                  <a:lnTo>
                    <a:pt x="132" y="9"/>
                  </a:lnTo>
                  <a:lnTo>
                    <a:pt x="132" y="829"/>
                  </a:lnTo>
                  <a:lnTo>
                    <a:pt x="0" y="829"/>
                  </a:lnTo>
                  <a:lnTo>
                    <a:pt x="0" y="820"/>
                  </a:lnTo>
                  <a:lnTo>
                    <a:pt x="123" y="820"/>
                  </a:lnTo>
                  <a:lnTo>
                    <a:pt x="123" y="0"/>
                  </a:lnTo>
                  <a:lnTo>
                    <a:pt x="239" y="0"/>
                  </a:lnTo>
                  <a:lnTo>
                    <a:pt x="239" y="14"/>
                  </a:lnTo>
                  <a:lnTo>
                    <a:pt x="250" y="14"/>
                  </a:lnTo>
                  <a:lnTo>
                    <a:pt x="250" y="0"/>
                  </a:lnTo>
                  <a:lnTo>
                    <a:pt x="732" y="0"/>
                  </a:lnTo>
                  <a:lnTo>
                    <a:pt x="732" y="14"/>
                  </a:lnTo>
                  <a:lnTo>
                    <a:pt x="743" y="14"/>
                  </a:lnTo>
                  <a:lnTo>
                    <a:pt x="743" y="0"/>
                  </a:lnTo>
                  <a:lnTo>
                    <a:pt x="861" y="0"/>
                  </a:lnTo>
                  <a:lnTo>
                    <a:pt x="861" y="820"/>
                  </a:lnTo>
                  <a:lnTo>
                    <a:pt x="1742" y="820"/>
                  </a:lnTo>
                  <a:lnTo>
                    <a:pt x="1742" y="829"/>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9" name="Freeform 6"/>
            <p:cNvSpPr/>
            <p:nvPr/>
          </p:nvSpPr>
          <p:spPr bwMode="auto">
            <a:xfrm>
              <a:off x="4517" y="1471"/>
              <a:ext cx="482" cy="646"/>
            </a:xfrm>
            <a:custGeom>
              <a:avLst/>
              <a:gdLst>
                <a:gd name="T0" fmla="*/ 482 w 482"/>
                <a:gd name="T1" fmla="*/ 646 h 646"/>
                <a:gd name="T2" fmla="*/ 474 w 482"/>
                <a:gd name="T3" fmla="*/ 646 h 646"/>
                <a:gd name="T4" fmla="*/ 474 w 482"/>
                <a:gd name="T5" fmla="*/ 112 h 646"/>
                <a:gd name="T6" fmla="*/ 433 w 482"/>
                <a:gd name="T7" fmla="*/ 112 h 646"/>
                <a:gd name="T8" fmla="*/ 433 w 482"/>
                <a:gd name="T9" fmla="*/ 79 h 646"/>
                <a:gd name="T10" fmla="*/ 364 w 482"/>
                <a:gd name="T11" fmla="*/ 38 h 646"/>
                <a:gd name="T12" fmla="*/ 320 w 482"/>
                <a:gd name="T13" fmla="*/ 38 h 646"/>
                <a:gd name="T14" fmla="*/ 320 w 482"/>
                <a:gd name="T15" fmla="*/ 9 h 646"/>
                <a:gd name="T16" fmla="*/ 164 w 482"/>
                <a:gd name="T17" fmla="*/ 9 h 646"/>
                <a:gd name="T18" fmla="*/ 164 w 482"/>
                <a:gd name="T19" fmla="*/ 38 h 646"/>
                <a:gd name="T20" fmla="*/ 120 w 482"/>
                <a:gd name="T21" fmla="*/ 38 h 646"/>
                <a:gd name="T22" fmla="*/ 49 w 482"/>
                <a:gd name="T23" fmla="*/ 79 h 646"/>
                <a:gd name="T24" fmla="*/ 49 w 482"/>
                <a:gd name="T25" fmla="*/ 112 h 646"/>
                <a:gd name="T26" fmla="*/ 8 w 482"/>
                <a:gd name="T27" fmla="*/ 112 h 646"/>
                <a:gd name="T28" fmla="*/ 8 w 482"/>
                <a:gd name="T29" fmla="*/ 646 h 646"/>
                <a:gd name="T30" fmla="*/ 0 w 482"/>
                <a:gd name="T31" fmla="*/ 646 h 646"/>
                <a:gd name="T32" fmla="*/ 0 w 482"/>
                <a:gd name="T33" fmla="*/ 102 h 646"/>
                <a:gd name="T34" fmla="*/ 41 w 482"/>
                <a:gd name="T35" fmla="*/ 102 h 646"/>
                <a:gd name="T36" fmla="*/ 41 w 482"/>
                <a:gd name="T37" fmla="*/ 74 h 646"/>
                <a:gd name="T38" fmla="*/ 116 w 482"/>
                <a:gd name="T39" fmla="*/ 29 h 646"/>
                <a:gd name="T40" fmla="*/ 154 w 482"/>
                <a:gd name="T41" fmla="*/ 29 h 646"/>
                <a:gd name="T42" fmla="*/ 154 w 482"/>
                <a:gd name="T43" fmla="*/ 0 h 646"/>
                <a:gd name="T44" fmla="*/ 328 w 482"/>
                <a:gd name="T45" fmla="*/ 0 h 646"/>
                <a:gd name="T46" fmla="*/ 328 w 482"/>
                <a:gd name="T47" fmla="*/ 29 h 646"/>
                <a:gd name="T48" fmla="*/ 366 w 482"/>
                <a:gd name="T49" fmla="*/ 29 h 646"/>
                <a:gd name="T50" fmla="*/ 441 w 482"/>
                <a:gd name="T51" fmla="*/ 74 h 646"/>
                <a:gd name="T52" fmla="*/ 441 w 482"/>
                <a:gd name="T53" fmla="*/ 102 h 646"/>
                <a:gd name="T54" fmla="*/ 482 w 482"/>
                <a:gd name="T55" fmla="*/ 102 h 646"/>
                <a:gd name="T56" fmla="*/ 482 w 482"/>
                <a:gd name="T57"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2" h="646">
                  <a:moveTo>
                    <a:pt x="482" y="646"/>
                  </a:moveTo>
                  <a:lnTo>
                    <a:pt x="474" y="646"/>
                  </a:lnTo>
                  <a:lnTo>
                    <a:pt x="474" y="112"/>
                  </a:lnTo>
                  <a:lnTo>
                    <a:pt x="433" y="112"/>
                  </a:lnTo>
                  <a:lnTo>
                    <a:pt x="433" y="79"/>
                  </a:lnTo>
                  <a:lnTo>
                    <a:pt x="364" y="38"/>
                  </a:lnTo>
                  <a:lnTo>
                    <a:pt x="320" y="38"/>
                  </a:lnTo>
                  <a:lnTo>
                    <a:pt x="320" y="9"/>
                  </a:lnTo>
                  <a:lnTo>
                    <a:pt x="164" y="9"/>
                  </a:lnTo>
                  <a:lnTo>
                    <a:pt x="164" y="38"/>
                  </a:lnTo>
                  <a:lnTo>
                    <a:pt x="120" y="38"/>
                  </a:lnTo>
                  <a:lnTo>
                    <a:pt x="49" y="79"/>
                  </a:lnTo>
                  <a:lnTo>
                    <a:pt x="49" y="112"/>
                  </a:lnTo>
                  <a:lnTo>
                    <a:pt x="8" y="112"/>
                  </a:lnTo>
                  <a:lnTo>
                    <a:pt x="8" y="646"/>
                  </a:lnTo>
                  <a:lnTo>
                    <a:pt x="0" y="646"/>
                  </a:lnTo>
                  <a:lnTo>
                    <a:pt x="0" y="102"/>
                  </a:lnTo>
                  <a:lnTo>
                    <a:pt x="41" y="102"/>
                  </a:lnTo>
                  <a:lnTo>
                    <a:pt x="41" y="74"/>
                  </a:lnTo>
                  <a:lnTo>
                    <a:pt x="116" y="29"/>
                  </a:lnTo>
                  <a:lnTo>
                    <a:pt x="154" y="29"/>
                  </a:lnTo>
                  <a:lnTo>
                    <a:pt x="154" y="0"/>
                  </a:lnTo>
                  <a:lnTo>
                    <a:pt x="328" y="0"/>
                  </a:lnTo>
                  <a:lnTo>
                    <a:pt x="328" y="29"/>
                  </a:lnTo>
                  <a:lnTo>
                    <a:pt x="366" y="29"/>
                  </a:lnTo>
                  <a:lnTo>
                    <a:pt x="441" y="74"/>
                  </a:lnTo>
                  <a:lnTo>
                    <a:pt x="441" y="102"/>
                  </a:lnTo>
                  <a:lnTo>
                    <a:pt x="482" y="102"/>
                  </a:lnTo>
                  <a:lnTo>
                    <a:pt x="482" y="646"/>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0" name="Freeform 7"/>
            <p:cNvSpPr>
              <a:spLocks noEditPoints="1"/>
            </p:cNvSpPr>
            <p:nvPr/>
          </p:nvSpPr>
          <p:spPr bwMode="auto">
            <a:xfrm>
              <a:off x="768" y="1614"/>
              <a:ext cx="2016" cy="507"/>
            </a:xfrm>
            <a:custGeom>
              <a:avLst/>
              <a:gdLst>
                <a:gd name="T0" fmla="*/ 1125 w 1178"/>
                <a:gd name="T1" fmla="*/ 294 h 294"/>
                <a:gd name="T2" fmla="*/ 1072 w 1178"/>
                <a:gd name="T3" fmla="*/ 231 h 294"/>
                <a:gd name="T4" fmla="*/ 959 w 1178"/>
                <a:gd name="T5" fmla="*/ 111 h 294"/>
                <a:gd name="T6" fmla="*/ 710 w 1178"/>
                <a:gd name="T7" fmla="*/ 53 h 294"/>
                <a:gd name="T8" fmla="*/ 647 w 1178"/>
                <a:gd name="T9" fmla="*/ 53 h 294"/>
                <a:gd name="T10" fmla="*/ 397 w 1178"/>
                <a:gd name="T11" fmla="*/ 111 h 294"/>
                <a:gd name="T12" fmla="*/ 284 w 1178"/>
                <a:gd name="T13" fmla="*/ 231 h 294"/>
                <a:gd name="T14" fmla="*/ 232 w 1178"/>
                <a:gd name="T15" fmla="*/ 294 h 294"/>
                <a:gd name="T16" fmla="*/ 0 w 1178"/>
                <a:gd name="T17" fmla="*/ 289 h 294"/>
                <a:gd name="T18" fmla="*/ 280 w 1178"/>
                <a:gd name="T19" fmla="*/ 227 h 294"/>
                <a:gd name="T20" fmla="*/ 394 w 1178"/>
                <a:gd name="T21" fmla="*/ 107 h 294"/>
                <a:gd name="T22" fmla="*/ 652 w 1178"/>
                <a:gd name="T23" fmla="*/ 51 h 294"/>
                <a:gd name="T24" fmla="*/ 705 w 1178"/>
                <a:gd name="T25" fmla="*/ 51 h 294"/>
                <a:gd name="T26" fmla="*/ 963 w 1178"/>
                <a:gd name="T27" fmla="*/ 107 h 294"/>
                <a:gd name="T28" fmla="*/ 1076 w 1178"/>
                <a:gd name="T29" fmla="*/ 227 h 294"/>
                <a:gd name="T30" fmla="*/ 1178 w 1178"/>
                <a:gd name="T31" fmla="*/ 289 h 294"/>
                <a:gd name="T32" fmla="*/ 1079 w 1178"/>
                <a:gd name="T33" fmla="*/ 294 h 294"/>
                <a:gd name="T34" fmla="*/ 1077 w 1178"/>
                <a:gd name="T35" fmla="*/ 293 h 294"/>
                <a:gd name="T36" fmla="*/ 1014 w 1178"/>
                <a:gd name="T37" fmla="*/ 214 h 294"/>
                <a:gd name="T38" fmla="*/ 838 w 1178"/>
                <a:gd name="T39" fmla="*/ 54 h 294"/>
                <a:gd name="T40" fmla="*/ 715 w 1178"/>
                <a:gd name="T41" fmla="*/ 94 h 294"/>
                <a:gd name="T42" fmla="*/ 690 w 1178"/>
                <a:gd name="T43" fmla="*/ 292 h 294"/>
                <a:gd name="T44" fmla="*/ 685 w 1178"/>
                <a:gd name="T45" fmla="*/ 283 h 294"/>
                <a:gd name="T46" fmla="*/ 760 w 1178"/>
                <a:gd name="T47" fmla="*/ 34 h 294"/>
                <a:gd name="T48" fmla="*/ 1000 w 1178"/>
                <a:gd name="T49" fmla="*/ 190 h 294"/>
                <a:gd name="T50" fmla="*/ 1057 w 1178"/>
                <a:gd name="T51" fmla="*/ 257 h 294"/>
                <a:gd name="T52" fmla="*/ 1081 w 1178"/>
                <a:gd name="T53" fmla="*/ 294 h 294"/>
                <a:gd name="T54" fmla="*/ 277 w 1178"/>
                <a:gd name="T55" fmla="*/ 294 h 294"/>
                <a:gd name="T56" fmla="*/ 300 w 1178"/>
                <a:gd name="T57" fmla="*/ 257 h 294"/>
                <a:gd name="T58" fmla="*/ 356 w 1178"/>
                <a:gd name="T59" fmla="*/ 190 h 294"/>
                <a:gd name="T60" fmla="*/ 597 w 1178"/>
                <a:gd name="T61" fmla="*/ 34 h 294"/>
                <a:gd name="T62" fmla="*/ 672 w 1178"/>
                <a:gd name="T63" fmla="*/ 283 h 294"/>
                <a:gd name="T64" fmla="*/ 666 w 1178"/>
                <a:gd name="T65" fmla="*/ 292 h 294"/>
                <a:gd name="T66" fmla="*/ 641 w 1178"/>
                <a:gd name="T67" fmla="*/ 94 h 294"/>
                <a:gd name="T68" fmla="*/ 519 w 1178"/>
                <a:gd name="T69" fmla="*/ 54 h 294"/>
                <a:gd name="T70" fmla="*/ 342 w 1178"/>
                <a:gd name="T71" fmla="*/ 214 h 294"/>
                <a:gd name="T72" fmla="*/ 280 w 1178"/>
                <a:gd name="T73" fmla="*/ 293 h 294"/>
                <a:gd name="T74" fmla="*/ 277 w 1178"/>
                <a:gd name="T75" fmla="*/ 292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78" h="294">
                  <a:moveTo>
                    <a:pt x="1178" y="294"/>
                  </a:moveTo>
                  <a:cubicBezTo>
                    <a:pt x="1125" y="294"/>
                    <a:pt x="1125" y="294"/>
                    <a:pt x="1125" y="294"/>
                  </a:cubicBezTo>
                  <a:cubicBezTo>
                    <a:pt x="1124" y="293"/>
                    <a:pt x="1124" y="293"/>
                    <a:pt x="1124" y="293"/>
                  </a:cubicBezTo>
                  <a:cubicBezTo>
                    <a:pt x="1124" y="293"/>
                    <a:pt x="1082" y="242"/>
                    <a:pt x="1072" y="231"/>
                  </a:cubicBezTo>
                  <a:cubicBezTo>
                    <a:pt x="1068" y="226"/>
                    <a:pt x="1068" y="226"/>
                    <a:pt x="1068" y="226"/>
                  </a:cubicBezTo>
                  <a:cubicBezTo>
                    <a:pt x="1034" y="186"/>
                    <a:pt x="1000" y="145"/>
                    <a:pt x="959" y="111"/>
                  </a:cubicBezTo>
                  <a:cubicBezTo>
                    <a:pt x="918" y="76"/>
                    <a:pt x="877" y="43"/>
                    <a:pt x="833" y="28"/>
                  </a:cubicBezTo>
                  <a:cubicBezTo>
                    <a:pt x="769" y="6"/>
                    <a:pt x="728" y="14"/>
                    <a:pt x="710" y="53"/>
                  </a:cubicBezTo>
                  <a:cubicBezTo>
                    <a:pt x="705" y="63"/>
                    <a:pt x="683" y="64"/>
                    <a:pt x="678" y="64"/>
                  </a:cubicBezTo>
                  <a:cubicBezTo>
                    <a:pt x="674" y="64"/>
                    <a:pt x="652" y="63"/>
                    <a:pt x="647" y="53"/>
                  </a:cubicBezTo>
                  <a:cubicBezTo>
                    <a:pt x="629" y="14"/>
                    <a:pt x="587" y="6"/>
                    <a:pt x="524" y="28"/>
                  </a:cubicBezTo>
                  <a:cubicBezTo>
                    <a:pt x="479" y="43"/>
                    <a:pt x="439" y="76"/>
                    <a:pt x="397" y="111"/>
                  </a:cubicBezTo>
                  <a:cubicBezTo>
                    <a:pt x="357" y="145"/>
                    <a:pt x="322" y="186"/>
                    <a:pt x="289" y="226"/>
                  </a:cubicBezTo>
                  <a:cubicBezTo>
                    <a:pt x="284" y="231"/>
                    <a:pt x="284" y="231"/>
                    <a:pt x="284" y="231"/>
                  </a:cubicBezTo>
                  <a:cubicBezTo>
                    <a:pt x="275" y="242"/>
                    <a:pt x="233" y="293"/>
                    <a:pt x="232" y="293"/>
                  </a:cubicBezTo>
                  <a:cubicBezTo>
                    <a:pt x="232" y="294"/>
                    <a:pt x="232" y="294"/>
                    <a:pt x="232" y="294"/>
                  </a:cubicBezTo>
                  <a:cubicBezTo>
                    <a:pt x="0" y="294"/>
                    <a:pt x="0" y="294"/>
                    <a:pt x="0" y="294"/>
                  </a:cubicBezTo>
                  <a:cubicBezTo>
                    <a:pt x="0" y="289"/>
                    <a:pt x="0" y="289"/>
                    <a:pt x="0" y="289"/>
                  </a:cubicBezTo>
                  <a:cubicBezTo>
                    <a:pt x="229" y="289"/>
                    <a:pt x="229" y="289"/>
                    <a:pt x="229" y="289"/>
                  </a:cubicBezTo>
                  <a:cubicBezTo>
                    <a:pt x="235" y="282"/>
                    <a:pt x="271" y="238"/>
                    <a:pt x="280" y="227"/>
                  </a:cubicBezTo>
                  <a:cubicBezTo>
                    <a:pt x="285" y="222"/>
                    <a:pt x="285" y="222"/>
                    <a:pt x="285" y="222"/>
                  </a:cubicBezTo>
                  <a:cubicBezTo>
                    <a:pt x="318" y="183"/>
                    <a:pt x="353" y="141"/>
                    <a:pt x="394" y="107"/>
                  </a:cubicBezTo>
                  <a:cubicBezTo>
                    <a:pt x="436" y="72"/>
                    <a:pt x="477" y="39"/>
                    <a:pt x="522" y="23"/>
                  </a:cubicBezTo>
                  <a:cubicBezTo>
                    <a:pt x="589" y="0"/>
                    <a:pt x="632" y="9"/>
                    <a:pt x="652" y="51"/>
                  </a:cubicBezTo>
                  <a:cubicBezTo>
                    <a:pt x="654" y="56"/>
                    <a:pt x="667" y="58"/>
                    <a:pt x="678" y="58"/>
                  </a:cubicBezTo>
                  <a:cubicBezTo>
                    <a:pt x="690" y="58"/>
                    <a:pt x="703" y="56"/>
                    <a:pt x="705" y="51"/>
                  </a:cubicBezTo>
                  <a:cubicBezTo>
                    <a:pt x="724" y="9"/>
                    <a:pt x="768" y="0"/>
                    <a:pt x="834" y="23"/>
                  </a:cubicBezTo>
                  <a:cubicBezTo>
                    <a:pt x="880" y="39"/>
                    <a:pt x="921" y="72"/>
                    <a:pt x="963" y="107"/>
                  </a:cubicBezTo>
                  <a:cubicBezTo>
                    <a:pt x="1003" y="141"/>
                    <a:pt x="1038" y="183"/>
                    <a:pt x="1072" y="222"/>
                  </a:cubicBezTo>
                  <a:cubicBezTo>
                    <a:pt x="1076" y="227"/>
                    <a:pt x="1076" y="227"/>
                    <a:pt x="1076" y="227"/>
                  </a:cubicBezTo>
                  <a:cubicBezTo>
                    <a:pt x="1085" y="238"/>
                    <a:pt x="1122" y="282"/>
                    <a:pt x="1128" y="289"/>
                  </a:cubicBezTo>
                  <a:cubicBezTo>
                    <a:pt x="1178" y="289"/>
                    <a:pt x="1178" y="289"/>
                    <a:pt x="1178" y="289"/>
                  </a:cubicBezTo>
                  <a:lnTo>
                    <a:pt x="1178" y="294"/>
                  </a:lnTo>
                  <a:close/>
                  <a:moveTo>
                    <a:pt x="1079" y="294"/>
                  </a:moveTo>
                  <a:cubicBezTo>
                    <a:pt x="1079" y="292"/>
                    <a:pt x="1079" y="292"/>
                    <a:pt x="1079" y="292"/>
                  </a:cubicBezTo>
                  <a:cubicBezTo>
                    <a:pt x="1077" y="293"/>
                    <a:pt x="1077" y="293"/>
                    <a:pt x="1077" y="293"/>
                  </a:cubicBezTo>
                  <a:cubicBezTo>
                    <a:pt x="1076" y="290"/>
                    <a:pt x="1055" y="263"/>
                    <a:pt x="1053" y="260"/>
                  </a:cubicBezTo>
                  <a:cubicBezTo>
                    <a:pt x="1039" y="243"/>
                    <a:pt x="1026" y="228"/>
                    <a:pt x="1014" y="214"/>
                  </a:cubicBezTo>
                  <a:cubicBezTo>
                    <a:pt x="1008" y="208"/>
                    <a:pt x="1002" y="201"/>
                    <a:pt x="996" y="194"/>
                  </a:cubicBezTo>
                  <a:cubicBezTo>
                    <a:pt x="950" y="140"/>
                    <a:pt x="902" y="84"/>
                    <a:pt x="838" y="54"/>
                  </a:cubicBezTo>
                  <a:cubicBezTo>
                    <a:pt x="814" y="44"/>
                    <a:pt x="786" y="33"/>
                    <a:pt x="761" y="40"/>
                  </a:cubicBezTo>
                  <a:cubicBezTo>
                    <a:pt x="736" y="46"/>
                    <a:pt x="723" y="73"/>
                    <a:pt x="715" y="94"/>
                  </a:cubicBezTo>
                  <a:cubicBezTo>
                    <a:pt x="695" y="156"/>
                    <a:pt x="693" y="218"/>
                    <a:pt x="690" y="283"/>
                  </a:cubicBezTo>
                  <a:cubicBezTo>
                    <a:pt x="690" y="292"/>
                    <a:pt x="690" y="292"/>
                    <a:pt x="690" y="292"/>
                  </a:cubicBezTo>
                  <a:cubicBezTo>
                    <a:pt x="685" y="291"/>
                    <a:pt x="685" y="291"/>
                    <a:pt x="685" y="291"/>
                  </a:cubicBezTo>
                  <a:cubicBezTo>
                    <a:pt x="685" y="283"/>
                    <a:pt x="685" y="283"/>
                    <a:pt x="685" y="283"/>
                  </a:cubicBezTo>
                  <a:cubicBezTo>
                    <a:pt x="687" y="217"/>
                    <a:pt x="689" y="155"/>
                    <a:pt x="710" y="92"/>
                  </a:cubicBezTo>
                  <a:cubicBezTo>
                    <a:pt x="718" y="70"/>
                    <a:pt x="733" y="42"/>
                    <a:pt x="760" y="34"/>
                  </a:cubicBezTo>
                  <a:cubicBezTo>
                    <a:pt x="787" y="28"/>
                    <a:pt x="815" y="38"/>
                    <a:pt x="840" y="50"/>
                  </a:cubicBezTo>
                  <a:cubicBezTo>
                    <a:pt x="905" y="80"/>
                    <a:pt x="954" y="136"/>
                    <a:pt x="1000" y="190"/>
                  </a:cubicBezTo>
                  <a:cubicBezTo>
                    <a:pt x="1006" y="197"/>
                    <a:pt x="1012" y="204"/>
                    <a:pt x="1018" y="211"/>
                  </a:cubicBezTo>
                  <a:cubicBezTo>
                    <a:pt x="1030" y="225"/>
                    <a:pt x="1043" y="240"/>
                    <a:pt x="1057" y="257"/>
                  </a:cubicBezTo>
                  <a:cubicBezTo>
                    <a:pt x="1069" y="272"/>
                    <a:pt x="1083" y="290"/>
                    <a:pt x="1082" y="293"/>
                  </a:cubicBezTo>
                  <a:cubicBezTo>
                    <a:pt x="1081" y="294"/>
                    <a:pt x="1081" y="294"/>
                    <a:pt x="1081" y="294"/>
                  </a:cubicBezTo>
                  <a:lnTo>
                    <a:pt x="1079" y="294"/>
                  </a:lnTo>
                  <a:close/>
                  <a:moveTo>
                    <a:pt x="277" y="294"/>
                  </a:moveTo>
                  <a:cubicBezTo>
                    <a:pt x="275" y="293"/>
                    <a:pt x="275" y="293"/>
                    <a:pt x="275" y="293"/>
                  </a:cubicBezTo>
                  <a:cubicBezTo>
                    <a:pt x="274" y="290"/>
                    <a:pt x="292" y="267"/>
                    <a:pt x="300" y="257"/>
                  </a:cubicBezTo>
                  <a:cubicBezTo>
                    <a:pt x="314" y="240"/>
                    <a:pt x="326" y="225"/>
                    <a:pt x="338" y="211"/>
                  </a:cubicBezTo>
                  <a:cubicBezTo>
                    <a:pt x="344" y="204"/>
                    <a:pt x="350" y="197"/>
                    <a:pt x="356" y="190"/>
                  </a:cubicBezTo>
                  <a:cubicBezTo>
                    <a:pt x="403" y="136"/>
                    <a:pt x="451" y="80"/>
                    <a:pt x="517" y="50"/>
                  </a:cubicBezTo>
                  <a:cubicBezTo>
                    <a:pt x="541" y="38"/>
                    <a:pt x="570" y="28"/>
                    <a:pt x="597" y="34"/>
                  </a:cubicBezTo>
                  <a:cubicBezTo>
                    <a:pt x="624" y="42"/>
                    <a:pt x="639" y="70"/>
                    <a:pt x="646" y="92"/>
                  </a:cubicBezTo>
                  <a:cubicBezTo>
                    <a:pt x="667" y="155"/>
                    <a:pt x="669" y="217"/>
                    <a:pt x="672" y="283"/>
                  </a:cubicBezTo>
                  <a:cubicBezTo>
                    <a:pt x="672" y="291"/>
                    <a:pt x="672" y="291"/>
                    <a:pt x="672" y="291"/>
                  </a:cubicBezTo>
                  <a:cubicBezTo>
                    <a:pt x="666" y="292"/>
                    <a:pt x="666" y="292"/>
                    <a:pt x="666" y="292"/>
                  </a:cubicBezTo>
                  <a:cubicBezTo>
                    <a:pt x="666" y="283"/>
                    <a:pt x="666" y="283"/>
                    <a:pt x="666" y="283"/>
                  </a:cubicBezTo>
                  <a:cubicBezTo>
                    <a:pt x="664" y="218"/>
                    <a:pt x="662" y="156"/>
                    <a:pt x="641" y="94"/>
                  </a:cubicBezTo>
                  <a:cubicBezTo>
                    <a:pt x="634" y="73"/>
                    <a:pt x="620" y="46"/>
                    <a:pt x="595" y="40"/>
                  </a:cubicBezTo>
                  <a:cubicBezTo>
                    <a:pt x="570" y="33"/>
                    <a:pt x="543" y="44"/>
                    <a:pt x="519" y="54"/>
                  </a:cubicBezTo>
                  <a:cubicBezTo>
                    <a:pt x="455" y="84"/>
                    <a:pt x="407" y="140"/>
                    <a:pt x="360" y="194"/>
                  </a:cubicBezTo>
                  <a:cubicBezTo>
                    <a:pt x="354" y="201"/>
                    <a:pt x="348" y="208"/>
                    <a:pt x="342" y="214"/>
                  </a:cubicBezTo>
                  <a:cubicBezTo>
                    <a:pt x="330" y="228"/>
                    <a:pt x="318" y="243"/>
                    <a:pt x="304" y="260"/>
                  </a:cubicBezTo>
                  <a:cubicBezTo>
                    <a:pt x="302" y="263"/>
                    <a:pt x="281" y="290"/>
                    <a:pt x="280" y="293"/>
                  </a:cubicBezTo>
                  <a:cubicBezTo>
                    <a:pt x="278" y="291"/>
                    <a:pt x="278" y="291"/>
                    <a:pt x="278" y="291"/>
                  </a:cubicBezTo>
                  <a:cubicBezTo>
                    <a:pt x="277" y="292"/>
                    <a:pt x="277" y="292"/>
                    <a:pt x="277" y="292"/>
                  </a:cubicBezTo>
                  <a:lnTo>
                    <a:pt x="277" y="294"/>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1" name="Freeform 8"/>
            <p:cNvSpPr/>
            <p:nvPr/>
          </p:nvSpPr>
          <p:spPr bwMode="auto">
            <a:xfrm>
              <a:off x="2784" y="1893"/>
              <a:ext cx="1027" cy="228"/>
            </a:xfrm>
            <a:custGeom>
              <a:avLst/>
              <a:gdLst>
                <a:gd name="T0" fmla="*/ 1027 w 1027"/>
                <a:gd name="T1" fmla="*/ 228 h 228"/>
                <a:gd name="T2" fmla="*/ 879 w 1027"/>
                <a:gd name="T3" fmla="*/ 228 h 228"/>
                <a:gd name="T4" fmla="*/ 879 w 1027"/>
                <a:gd name="T5" fmla="*/ 11 h 228"/>
                <a:gd name="T6" fmla="*/ 67 w 1027"/>
                <a:gd name="T7" fmla="*/ 11 h 228"/>
                <a:gd name="T8" fmla="*/ 67 w 1027"/>
                <a:gd name="T9" fmla="*/ 228 h 228"/>
                <a:gd name="T10" fmla="*/ 0 w 1027"/>
                <a:gd name="T11" fmla="*/ 228 h 228"/>
                <a:gd name="T12" fmla="*/ 0 w 1027"/>
                <a:gd name="T13" fmla="*/ 219 h 228"/>
                <a:gd name="T14" fmla="*/ 57 w 1027"/>
                <a:gd name="T15" fmla="*/ 219 h 228"/>
                <a:gd name="T16" fmla="*/ 57 w 1027"/>
                <a:gd name="T17" fmla="*/ 0 h 228"/>
                <a:gd name="T18" fmla="*/ 887 w 1027"/>
                <a:gd name="T19" fmla="*/ 0 h 228"/>
                <a:gd name="T20" fmla="*/ 887 w 1027"/>
                <a:gd name="T21" fmla="*/ 219 h 228"/>
                <a:gd name="T22" fmla="*/ 1027 w 1027"/>
                <a:gd name="T23" fmla="*/ 219 h 228"/>
                <a:gd name="T24" fmla="*/ 1027 w 1027"/>
                <a:gd name="T2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7" h="228">
                  <a:moveTo>
                    <a:pt x="1027" y="228"/>
                  </a:moveTo>
                  <a:lnTo>
                    <a:pt x="879" y="228"/>
                  </a:lnTo>
                  <a:lnTo>
                    <a:pt x="879" y="11"/>
                  </a:lnTo>
                  <a:lnTo>
                    <a:pt x="67" y="11"/>
                  </a:lnTo>
                  <a:lnTo>
                    <a:pt x="67" y="228"/>
                  </a:lnTo>
                  <a:lnTo>
                    <a:pt x="0" y="228"/>
                  </a:lnTo>
                  <a:lnTo>
                    <a:pt x="0" y="219"/>
                  </a:lnTo>
                  <a:lnTo>
                    <a:pt x="57" y="219"/>
                  </a:lnTo>
                  <a:lnTo>
                    <a:pt x="57" y="0"/>
                  </a:lnTo>
                  <a:lnTo>
                    <a:pt x="887" y="0"/>
                  </a:lnTo>
                  <a:lnTo>
                    <a:pt x="887" y="219"/>
                  </a:lnTo>
                  <a:lnTo>
                    <a:pt x="1027" y="219"/>
                  </a:lnTo>
                  <a:lnTo>
                    <a:pt x="1027" y="228"/>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2" name="Freeform 9"/>
            <p:cNvSpPr/>
            <p:nvPr/>
          </p:nvSpPr>
          <p:spPr bwMode="auto">
            <a:xfrm>
              <a:off x="3159" y="1948"/>
              <a:ext cx="183" cy="169"/>
            </a:xfrm>
            <a:custGeom>
              <a:avLst/>
              <a:gdLst>
                <a:gd name="T0" fmla="*/ 5 w 107"/>
                <a:gd name="T1" fmla="*/ 98 h 98"/>
                <a:gd name="T2" fmla="*/ 0 w 107"/>
                <a:gd name="T3" fmla="*/ 98 h 98"/>
                <a:gd name="T4" fmla="*/ 0 w 107"/>
                <a:gd name="T5" fmla="*/ 13 h 98"/>
                <a:gd name="T6" fmla="*/ 6 w 107"/>
                <a:gd name="T7" fmla="*/ 7 h 98"/>
                <a:gd name="T8" fmla="*/ 11 w 107"/>
                <a:gd name="T9" fmla="*/ 6 h 98"/>
                <a:gd name="T10" fmla="*/ 19 w 107"/>
                <a:gd name="T11" fmla="*/ 4 h 98"/>
                <a:gd name="T12" fmla="*/ 28 w 107"/>
                <a:gd name="T13" fmla="*/ 0 h 98"/>
                <a:gd name="T14" fmla="*/ 29 w 107"/>
                <a:gd name="T15" fmla="*/ 0 h 98"/>
                <a:gd name="T16" fmla="*/ 59 w 107"/>
                <a:gd name="T17" fmla="*/ 0 h 98"/>
                <a:gd name="T18" fmla="*/ 78 w 107"/>
                <a:gd name="T19" fmla="*/ 0 h 98"/>
                <a:gd name="T20" fmla="*/ 86 w 107"/>
                <a:gd name="T21" fmla="*/ 4 h 98"/>
                <a:gd name="T22" fmla="*/ 91 w 107"/>
                <a:gd name="T23" fmla="*/ 5 h 98"/>
                <a:gd name="T24" fmla="*/ 94 w 107"/>
                <a:gd name="T25" fmla="*/ 5 h 98"/>
                <a:gd name="T26" fmla="*/ 94 w 107"/>
                <a:gd name="T27" fmla="*/ 6 h 98"/>
                <a:gd name="T28" fmla="*/ 107 w 107"/>
                <a:gd name="T29" fmla="*/ 20 h 98"/>
                <a:gd name="T30" fmla="*/ 107 w 107"/>
                <a:gd name="T31" fmla="*/ 74 h 98"/>
                <a:gd name="T32" fmla="*/ 107 w 107"/>
                <a:gd name="T33" fmla="*/ 97 h 98"/>
                <a:gd name="T34" fmla="*/ 102 w 107"/>
                <a:gd name="T35" fmla="*/ 97 h 98"/>
                <a:gd name="T36" fmla="*/ 101 w 107"/>
                <a:gd name="T37" fmla="*/ 74 h 98"/>
                <a:gd name="T38" fmla="*/ 101 w 107"/>
                <a:gd name="T39" fmla="*/ 20 h 98"/>
                <a:gd name="T40" fmla="*/ 94 w 107"/>
                <a:gd name="T41" fmla="*/ 11 h 98"/>
                <a:gd name="T42" fmla="*/ 93 w 107"/>
                <a:gd name="T43" fmla="*/ 11 h 98"/>
                <a:gd name="T44" fmla="*/ 91 w 107"/>
                <a:gd name="T45" fmla="*/ 11 h 98"/>
                <a:gd name="T46" fmla="*/ 82 w 107"/>
                <a:gd name="T47" fmla="*/ 7 h 98"/>
                <a:gd name="T48" fmla="*/ 78 w 107"/>
                <a:gd name="T49" fmla="*/ 6 h 98"/>
                <a:gd name="T50" fmla="*/ 59 w 107"/>
                <a:gd name="T51" fmla="*/ 6 h 98"/>
                <a:gd name="T52" fmla="*/ 29 w 107"/>
                <a:gd name="T53" fmla="*/ 6 h 98"/>
                <a:gd name="T54" fmla="*/ 27 w 107"/>
                <a:gd name="T55" fmla="*/ 6 h 98"/>
                <a:gd name="T56" fmla="*/ 24 w 107"/>
                <a:gd name="T57" fmla="*/ 7 h 98"/>
                <a:gd name="T58" fmla="*/ 20 w 107"/>
                <a:gd name="T59" fmla="*/ 10 h 98"/>
                <a:gd name="T60" fmla="*/ 13 w 107"/>
                <a:gd name="T61" fmla="*/ 11 h 98"/>
                <a:gd name="T62" fmla="*/ 6 w 107"/>
                <a:gd name="T63" fmla="*/ 12 h 98"/>
                <a:gd name="T64" fmla="*/ 5 w 107"/>
                <a:gd name="T65" fmla="*/ 12 h 98"/>
                <a:gd name="T66" fmla="*/ 5 w 107"/>
                <a:gd name="T67" fmla="*/ 13 h 98"/>
                <a:gd name="T68" fmla="*/ 5 w 107"/>
                <a:gd name="T6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 h="98">
                  <a:moveTo>
                    <a:pt x="5" y="98"/>
                  </a:moveTo>
                  <a:cubicBezTo>
                    <a:pt x="0" y="98"/>
                    <a:pt x="0" y="98"/>
                    <a:pt x="0" y="98"/>
                  </a:cubicBezTo>
                  <a:cubicBezTo>
                    <a:pt x="0" y="65"/>
                    <a:pt x="0" y="46"/>
                    <a:pt x="0" y="13"/>
                  </a:cubicBezTo>
                  <a:cubicBezTo>
                    <a:pt x="0" y="11"/>
                    <a:pt x="1" y="7"/>
                    <a:pt x="6" y="7"/>
                  </a:cubicBezTo>
                  <a:cubicBezTo>
                    <a:pt x="8" y="6"/>
                    <a:pt x="10" y="6"/>
                    <a:pt x="11" y="6"/>
                  </a:cubicBezTo>
                  <a:cubicBezTo>
                    <a:pt x="14" y="5"/>
                    <a:pt x="16" y="4"/>
                    <a:pt x="19" y="4"/>
                  </a:cubicBezTo>
                  <a:cubicBezTo>
                    <a:pt x="21" y="0"/>
                    <a:pt x="25" y="0"/>
                    <a:pt x="28" y="0"/>
                  </a:cubicBezTo>
                  <a:cubicBezTo>
                    <a:pt x="28" y="0"/>
                    <a:pt x="29" y="0"/>
                    <a:pt x="29" y="0"/>
                  </a:cubicBezTo>
                  <a:cubicBezTo>
                    <a:pt x="39" y="0"/>
                    <a:pt x="49" y="0"/>
                    <a:pt x="59" y="0"/>
                  </a:cubicBezTo>
                  <a:cubicBezTo>
                    <a:pt x="78" y="0"/>
                    <a:pt x="78" y="0"/>
                    <a:pt x="78" y="0"/>
                  </a:cubicBezTo>
                  <a:cubicBezTo>
                    <a:pt x="81" y="0"/>
                    <a:pt x="84" y="1"/>
                    <a:pt x="86" y="4"/>
                  </a:cubicBezTo>
                  <a:cubicBezTo>
                    <a:pt x="87" y="5"/>
                    <a:pt x="89" y="5"/>
                    <a:pt x="91" y="5"/>
                  </a:cubicBezTo>
                  <a:cubicBezTo>
                    <a:pt x="92" y="5"/>
                    <a:pt x="93" y="5"/>
                    <a:pt x="94" y="5"/>
                  </a:cubicBezTo>
                  <a:cubicBezTo>
                    <a:pt x="94" y="6"/>
                    <a:pt x="94" y="6"/>
                    <a:pt x="94" y="6"/>
                  </a:cubicBezTo>
                  <a:cubicBezTo>
                    <a:pt x="106" y="7"/>
                    <a:pt x="107" y="8"/>
                    <a:pt x="107" y="20"/>
                  </a:cubicBezTo>
                  <a:cubicBezTo>
                    <a:pt x="107" y="74"/>
                    <a:pt x="107" y="74"/>
                    <a:pt x="107" y="74"/>
                  </a:cubicBezTo>
                  <a:cubicBezTo>
                    <a:pt x="107" y="81"/>
                    <a:pt x="107" y="86"/>
                    <a:pt x="107" y="97"/>
                  </a:cubicBezTo>
                  <a:cubicBezTo>
                    <a:pt x="102" y="97"/>
                    <a:pt x="102" y="97"/>
                    <a:pt x="102" y="97"/>
                  </a:cubicBezTo>
                  <a:cubicBezTo>
                    <a:pt x="101" y="86"/>
                    <a:pt x="101" y="81"/>
                    <a:pt x="101" y="74"/>
                  </a:cubicBezTo>
                  <a:cubicBezTo>
                    <a:pt x="101" y="20"/>
                    <a:pt x="101" y="20"/>
                    <a:pt x="101" y="20"/>
                  </a:cubicBezTo>
                  <a:cubicBezTo>
                    <a:pt x="101" y="12"/>
                    <a:pt x="101" y="12"/>
                    <a:pt x="94" y="11"/>
                  </a:cubicBezTo>
                  <a:cubicBezTo>
                    <a:pt x="93" y="11"/>
                    <a:pt x="93" y="11"/>
                    <a:pt x="93" y="11"/>
                  </a:cubicBezTo>
                  <a:cubicBezTo>
                    <a:pt x="92" y="11"/>
                    <a:pt x="92" y="11"/>
                    <a:pt x="91" y="11"/>
                  </a:cubicBezTo>
                  <a:cubicBezTo>
                    <a:pt x="88" y="10"/>
                    <a:pt x="84" y="10"/>
                    <a:pt x="82" y="7"/>
                  </a:cubicBezTo>
                  <a:cubicBezTo>
                    <a:pt x="81" y="6"/>
                    <a:pt x="80" y="6"/>
                    <a:pt x="78" y="6"/>
                  </a:cubicBezTo>
                  <a:cubicBezTo>
                    <a:pt x="59" y="6"/>
                    <a:pt x="59" y="6"/>
                    <a:pt x="59" y="6"/>
                  </a:cubicBezTo>
                  <a:cubicBezTo>
                    <a:pt x="49" y="6"/>
                    <a:pt x="39" y="6"/>
                    <a:pt x="29" y="6"/>
                  </a:cubicBezTo>
                  <a:cubicBezTo>
                    <a:pt x="28" y="6"/>
                    <a:pt x="28" y="6"/>
                    <a:pt x="27" y="6"/>
                  </a:cubicBezTo>
                  <a:cubicBezTo>
                    <a:pt x="24" y="5"/>
                    <a:pt x="24" y="5"/>
                    <a:pt x="24" y="7"/>
                  </a:cubicBezTo>
                  <a:cubicBezTo>
                    <a:pt x="24" y="8"/>
                    <a:pt x="23" y="10"/>
                    <a:pt x="20" y="10"/>
                  </a:cubicBezTo>
                  <a:cubicBezTo>
                    <a:pt x="17" y="10"/>
                    <a:pt x="15" y="10"/>
                    <a:pt x="13" y="11"/>
                  </a:cubicBezTo>
                  <a:cubicBezTo>
                    <a:pt x="11" y="11"/>
                    <a:pt x="9" y="12"/>
                    <a:pt x="6" y="12"/>
                  </a:cubicBezTo>
                  <a:cubicBezTo>
                    <a:pt x="6" y="12"/>
                    <a:pt x="5" y="12"/>
                    <a:pt x="5" y="12"/>
                  </a:cubicBezTo>
                  <a:cubicBezTo>
                    <a:pt x="5" y="12"/>
                    <a:pt x="5" y="12"/>
                    <a:pt x="5" y="13"/>
                  </a:cubicBezTo>
                  <a:cubicBezTo>
                    <a:pt x="5" y="46"/>
                    <a:pt x="5" y="65"/>
                    <a:pt x="5" y="98"/>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2647" y="1656"/>
              <a:ext cx="1226" cy="229"/>
            </a:xfrm>
            <a:custGeom>
              <a:avLst/>
              <a:gdLst>
                <a:gd name="T0" fmla="*/ 67 w 716"/>
                <a:gd name="T1" fmla="*/ 112 h 133"/>
                <a:gd name="T2" fmla="*/ 49 w 716"/>
                <a:gd name="T3" fmla="*/ 101 h 133"/>
                <a:gd name="T4" fmla="*/ 30 w 716"/>
                <a:gd name="T5" fmla="*/ 86 h 133"/>
                <a:gd name="T6" fmla="*/ 11 w 716"/>
                <a:gd name="T7" fmla="*/ 53 h 133"/>
                <a:gd name="T8" fmla="*/ 25 w 716"/>
                <a:gd name="T9" fmla="*/ 52 h 133"/>
                <a:gd name="T10" fmla="*/ 36 w 716"/>
                <a:gd name="T11" fmla="*/ 52 h 133"/>
                <a:gd name="T12" fmla="*/ 45 w 716"/>
                <a:gd name="T13" fmla="*/ 52 h 133"/>
                <a:gd name="T14" fmla="*/ 55 w 716"/>
                <a:gd name="T15" fmla="*/ 54 h 133"/>
                <a:gd name="T16" fmla="*/ 72 w 716"/>
                <a:gd name="T17" fmla="*/ 60 h 133"/>
                <a:gd name="T18" fmla="*/ 73 w 716"/>
                <a:gd name="T19" fmla="*/ 56 h 133"/>
                <a:gd name="T20" fmla="*/ 93 w 716"/>
                <a:gd name="T21" fmla="*/ 56 h 133"/>
                <a:gd name="T22" fmla="*/ 127 w 716"/>
                <a:gd name="T23" fmla="*/ 62 h 133"/>
                <a:gd name="T24" fmla="*/ 150 w 716"/>
                <a:gd name="T25" fmla="*/ 62 h 133"/>
                <a:gd name="T26" fmla="*/ 173 w 716"/>
                <a:gd name="T27" fmla="*/ 48 h 133"/>
                <a:gd name="T28" fmla="*/ 178 w 716"/>
                <a:gd name="T29" fmla="*/ 19 h 133"/>
                <a:gd name="T30" fmla="*/ 190 w 716"/>
                <a:gd name="T31" fmla="*/ 11 h 133"/>
                <a:gd name="T32" fmla="*/ 207 w 716"/>
                <a:gd name="T33" fmla="*/ 2 h 133"/>
                <a:gd name="T34" fmla="*/ 211 w 716"/>
                <a:gd name="T35" fmla="*/ 23 h 133"/>
                <a:gd name="T36" fmla="*/ 496 w 716"/>
                <a:gd name="T37" fmla="*/ 27 h 133"/>
                <a:gd name="T38" fmla="*/ 516 w 716"/>
                <a:gd name="T39" fmla="*/ 8 h 133"/>
                <a:gd name="T40" fmla="*/ 530 w 716"/>
                <a:gd name="T41" fmla="*/ 10 h 133"/>
                <a:gd name="T42" fmla="*/ 536 w 716"/>
                <a:gd name="T43" fmla="*/ 28 h 133"/>
                <a:gd name="T44" fmla="*/ 561 w 716"/>
                <a:gd name="T45" fmla="*/ 62 h 133"/>
                <a:gd name="T46" fmla="*/ 612 w 716"/>
                <a:gd name="T47" fmla="*/ 56 h 133"/>
                <a:gd name="T48" fmla="*/ 622 w 716"/>
                <a:gd name="T49" fmla="*/ 64 h 133"/>
                <a:gd name="T50" fmla="*/ 635 w 716"/>
                <a:gd name="T51" fmla="*/ 59 h 133"/>
                <a:gd name="T52" fmla="*/ 649 w 716"/>
                <a:gd name="T53" fmla="*/ 63 h 133"/>
                <a:gd name="T54" fmla="*/ 662 w 716"/>
                <a:gd name="T55" fmla="*/ 61 h 133"/>
                <a:gd name="T56" fmla="*/ 678 w 716"/>
                <a:gd name="T57" fmla="*/ 56 h 133"/>
                <a:gd name="T58" fmla="*/ 691 w 716"/>
                <a:gd name="T59" fmla="*/ 54 h 133"/>
                <a:gd name="T60" fmla="*/ 702 w 716"/>
                <a:gd name="T61" fmla="*/ 52 h 133"/>
                <a:gd name="T62" fmla="*/ 714 w 716"/>
                <a:gd name="T63" fmla="*/ 60 h 133"/>
                <a:gd name="T64" fmla="*/ 684 w 716"/>
                <a:gd name="T65" fmla="*/ 90 h 133"/>
                <a:gd name="T66" fmla="*/ 653 w 716"/>
                <a:gd name="T67" fmla="*/ 108 h 133"/>
                <a:gd name="T68" fmla="*/ 601 w 716"/>
                <a:gd name="T69" fmla="*/ 133 h 133"/>
                <a:gd name="T70" fmla="*/ 599 w 716"/>
                <a:gd name="T71" fmla="*/ 128 h 133"/>
                <a:gd name="T72" fmla="*/ 652 w 716"/>
                <a:gd name="T73" fmla="*/ 103 h 133"/>
                <a:gd name="T74" fmla="*/ 691 w 716"/>
                <a:gd name="T75" fmla="*/ 78 h 133"/>
                <a:gd name="T76" fmla="*/ 701 w 716"/>
                <a:gd name="T77" fmla="*/ 58 h 133"/>
                <a:gd name="T78" fmla="*/ 683 w 716"/>
                <a:gd name="T79" fmla="*/ 57 h 133"/>
                <a:gd name="T80" fmla="*/ 657 w 716"/>
                <a:gd name="T81" fmla="*/ 64 h 133"/>
                <a:gd name="T82" fmla="*/ 637 w 716"/>
                <a:gd name="T83" fmla="*/ 70 h 133"/>
                <a:gd name="T84" fmla="*/ 616 w 716"/>
                <a:gd name="T85" fmla="*/ 63 h 133"/>
                <a:gd name="T86" fmla="*/ 606 w 716"/>
                <a:gd name="T87" fmla="*/ 66 h 133"/>
                <a:gd name="T88" fmla="*/ 562 w 716"/>
                <a:gd name="T89" fmla="*/ 67 h 133"/>
                <a:gd name="T90" fmla="*/ 530 w 716"/>
                <a:gd name="T91" fmla="*/ 26 h 133"/>
                <a:gd name="T92" fmla="*/ 518 w 716"/>
                <a:gd name="T93" fmla="*/ 15 h 133"/>
                <a:gd name="T94" fmla="*/ 508 w 716"/>
                <a:gd name="T95" fmla="*/ 21 h 133"/>
                <a:gd name="T96" fmla="*/ 220 w 716"/>
                <a:gd name="T97" fmla="*/ 32 h 133"/>
                <a:gd name="T98" fmla="*/ 206 w 716"/>
                <a:gd name="T99" fmla="*/ 15 h 133"/>
                <a:gd name="T100" fmla="*/ 193 w 716"/>
                <a:gd name="T101" fmla="*/ 16 h 133"/>
                <a:gd name="T102" fmla="*/ 182 w 716"/>
                <a:gd name="T103" fmla="*/ 30 h 133"/>
                <a:gd name="T104" fmla="*/ 152 w 716"/>
                <a:gd name="T105" fmla="*/ 67 h 133"/>
                <a:gd name="T106" fmla="*/ 108 w 716"/>
                <a:gd name="T107" fmla="*/ 66 h 133"/>
                <a:gd name="T108" fmla="*/ 96 w 716"/>
                <a:gd name="T109" fmla="*/ 60 h 133"/>
                <a:gd name="T110" fmla="*/ 80 w 716"/>
                <a:gd name="T111" fmla="*/ 68 h 133"/>
                <a:gd name="T112" fmla="*/ 56 w 716"/>
                <a:gd name="T113" fmla="*/ 64 h 133"/>
                <a:gd name="T114" fmla="*/ 33 w 716"/>
                <a:gd name="T115" fmla="*/ 57 h 133"/>
                <a:gd name="T116" fmla="*/ 19 w 716"/>
                <a:gd name="T117" fmla="*/ 54 h 133"/>
                <a:gd name="T118" fmla="*/ 6 w 716"/>
                <a:gd name="T119" fmla="*/ 67 h 133"/>
                <a:gd name="T120" fmla="*/ 37 w 716"/>
                <a:gd name="T121" fmla="*/ 86 h 133"/>
                <a:gd name="T122" fmla="*/ 56 w 716"/>
                <a:gd name="T123"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6" h="133">
                  <a:moveTo>
                    <a:pt x="113" y="133"/>
                  </a:moveTo>
                  <a:cubicBezTo>
                    <a:pt x="112" y="133"/>
                    <a:pt x="112" y="133"/>
                    <a:pt x="112" y="133"/>
                  </a:cubicBezTo>
                  <a:cubicBezTo>
                    <a:pt x="103" y="130"/>
                    <a:pt x="94" y="126"/>
                    <a:pt x="85" y="122"/>
                  </a:cubicBezTo>
                  <a:cubicBezTo>
                    <a:pt x="83" y="121"/>
                    <a:pt x="81" y="120"/>
                    <a:pt x="80" y="119"/>
                  </a:cubicBezTo>
                  <a:cubicBezTo>
                    <a:pt x="76" y="117"/>
                    <a:pt x="73" y="115"/>
                    <a:pt x="69" y="114"/>
                  </a:cubicBezTo>
                  <a:cubicBezTo>
                    <a:pt x="67" y="114"/>
                    <a:pt x="67" y="114"/>
                    <a:pt x="67" y="114"/>
                  </a:cubicBezTo>
                  <a:cubicBezTo>
                    <a:pt x="67" y="112"/>
                    <a:pt x="67" y="112"/>
                    <a:pt x="67" y="112"/>
                  </a:cubicBezTo>
                  <a:cubicBezTo>
                    <a:pt x="67" y="112"/>
                    <a:pt x="67" y="112"/>
                    <a:pt x="65" y="111"/>
                  </a:cubicBezTo>
                  <a:cubicBezTo>
                    <a:pt x="64" y="111"/>
                    <a:pt x="62" y="110"/>
                    <a:pt x="60" y="108"/>
                  </a:cubicBezTo>
                  <a:cubicBezTo>
                    <a:pt x="60" y="108"/>
                    <a:pt x="60" y="108"/>
                    <a:pt x="60" y="108"/>
                  </a:cubicBezTo>
                  <a:cubicBezTo>
                    <a:pt x="57" y="108"/>
                    <a:pt x="55" y="107"/>
                    <a:pt x="55" y="104"/>
                  </a:cubicBezTo>
                  <a:cubicBezTo>
                    <a:pt x="54" y="104"/>
                    <a:pt x="54" y="104"/>
                    <a:pt x="54" y="104"/>
                  </a:cubicBezTo>
                  <a:cubicBezTo>
                    <a:pt x="52" y="103"/>
                    <a:pt x="52" y="103"/>
                    <a:pt x="52" y="103"/>
                  </a:cubicBezTo>
                  <a:cubicBezTo>
                    <a:pt x="52" y="102"/>
                    <a:pt x="51" y="102"/>
                    <a:pt x="49" y="101"/>
                  </a:cubicBezTo>
                  <a:cubicBezTo>
                    <a:pt x="47" y="100"/>
                    <a:pt x="44" y="99"/>
                    <a:pt x="43" y="96"/>
                  </a:cubicBezTo>
                  <a:cubicBezTo>
                    <a:pt x="43" y="96"/>
                    <a:pt x="42" y="96"/>
                    <a:pt x="42" y="96"/>
                  </a:cubicBezTo>
                  <a:cubicBezTo>
                    <a:pt x="39" y="96"/>
                    <a:pt x="38" y="93"/>
                    <a:pt x="37" y="92"/>
                  </a:cubicBezTo>
                  <a:cubicBezTo>
                    <a:pt x="37" y="92"/>
                    <a:pt x="37" y="91"/>
                    <a:pt x="37" y="91"/>
                  </a:cubicBezTo>
                  <a:cubicBezTo>
                    <a:pt x="37" y="91"/>
                    <a:pt x="37" y="91"/>
                    <a:pt x="37" y="91"/>
                  </a:cubicBezTo>
                  <a:cubicBezTo>
                    <a:pt x="35" y="91"/>
                    <a:pt x="33" y="91"/>
                    <a:pt x="31" y="89"/>
                  </a:cubicBezTo>
                  <a:cubicBezTo>
                    <a:pt x="31" y="88"/>
                    <a:pt x="30" y="87"/>
                    <a:pt x="30" y="86"/>
                  </a:cubicBezTo>
                  <a:cubicBezTo>
                    <a:pt x="25" y="84"/>
                    <a:pt x="21" y="82"/>
                    <a:pt x="16" y="80"/>
                  </a:cubicBezTo>
                  <a:cubicBezTo>
                    <a:pt x="13" y="78"/>
                    <a:pt x="10" y="76"/>
                    <a:pt x="7" y="75"/>
                  </a:cubicBezTo>
                  <a:cubicBezTo>
                    <a:pt x="4" y="74"/>
                    <a:pt x="2" y="71"/>
                    <a:pt x="1" y="68"/>
                  </a:cubicBezTo>
                  <a:cubicBezTo>
                    <a:pt x="0" y="67"/>
                    <a:pt x="0" y="65"/>
                    <a:pt x="1" y="63"/>
                  </a:cubicBezTo>
                  <a:cubicBezTo>
                    <a:pt x="2" y="62"/>
                    <a:pt x="3" y="61"/>
                    <a:pt x="6" y="62"/>
                  </a:cubicBezTo>
                  <a:cubicBezTo>
                    <a:pt x="5" y="59"/>
                    <a:pt x="7" y="57"/>
                    <a:pt x="8" y="56"/>
                  </a:cubicBezTo>
                  <a:cubicBezTo>
                    <a:pt x="9" y="55"/>
                    <a:pt x="10" y="54"/>
                    <a:pt x="11" y="53"/>
                  </a:cubicBezTo>
                  <a:cubicBezTo>
                    <a:pt x="13" y="52"/>
                    <a:pt x="14" y="52"/>
                    <a:pt x="13" y="51"/>
                  </a:cubicBezTo>
                  <a:cubicBezTo>
                    <a:pt x="13" y="47"/>
                    <a:pt x="13" y="47"/>
                    <a:pt x="13" y="47"/>
                  </a:cubicBezTo>
                  <a:cubicBezTo>
                    <a:pt x="16" y="48"/>
                    <a:pt x="16" y="48"/>
                    <a:pt x="16" y="48"/>
                  </a:cubicBezTo>
                  <a:cubicBezTo>
                    <a:pt x="16" y="48"/>
                    <a:pt x="16" y="47"/>
                    <a:pt x="17" y="47"/>
                  </a:cubicBezTo>
                  <a:cubicBezTo>
                    <a:pt x="18" y="47"/>
                    <a:pt x="21" y="47"/>
                    <a:pt x="22" y="49"/>
                  </a:cubicBezTo>
                  <a:cubicBezTo>
                    <a:pt x="22" y="49"/>
                    <a:pt x="22" y="49"/>
                    <a:pt x="22" y="49"/>
                  </a:cubicBezTo>
                  <a:cubicBezTo>
                    <a:pt x="23" y="49"/>
                    <a:pt x="25" y="50"/>
                    <a:pt x="25" y="52"/>
                  </a:cubicBezTo>
                  <a:cubicBezTo>
                    <a:pt x="26" y="53"/>
                    <a:pt x="25" y="53"/>
                    <a:pt x="25" y="54"/>
                  </a:cubicBezTo>
                  <a:cubicBezTo>
                    <a:pt x="26" y="54"/>
                    <a:pt x="26" y="54"/>
                    <a:pt x="27" y="54"/>
                  </a:cubicBezTo>
                  <a:cubicBezTo>
                    <a:pt x="27" y="54"/>
                    <a:pt x="28" y="54"/>
                    <a:pt x="28" y="54"/>
                  </a:cubicBezTo>
                  <a:cubicBezTo>
                    <a:pt x="28" y="54"/>
                    <a:pt x="28" y="53"/>
                    <a:pt x="28" y="52"/>
                  </a:cubicBezTo>
                  <a:cubicBezTo>
                    <a:pt x="28" y="50"/>
                    <a:pt x="29" y="49"/>
                    <a:pt x="30" y="49"/>
                  </a:cubicBezTo>
                  <a:cubicBezTo>
                    <a:pt x="32" y="48"/>
                    <a:pt x="34" y="48"/>
                    <a:pt x="35" y="50"/>
                  </a:cubicBezTo>
                  <a:cubicBezTo>
                    <a:pt x="36" y="52"/>
                    <a:pt x="36" y="52"/>
                    <a:pt x="36" y="52"/>
                  </a:cubicBezTo>
                  <a:cubicBezTo>
                    <a:pt x="37" y="53"/>
                    <a:pt x="38" y="55"/>
                    <a:pt x="39" y="57"/>
                  </a:cubicBezTo>
                  <a:cubicBezTo>
                    <a:pt x="39" y="58"/>
                    <a:pt x="39" y="58"/>
                    <a:pt x="39" y="58"/>
                  </a:cubicBezTo>
                  <a:cubicBezTo>
                    <a:pt x="40" y="58"/>
                    <a:pt x="41" y="58"/>
                    <a:pt x="41" y="58"/>
                  </a:cubicBezTo>
                  <a:cubicBezTo>
                    <a:pt x="41" y="58"/>
                    <a:pt x="41" y="57"/>
                    <a:pt x="41" y="56"/>
                  </a:cubicBezTo>
                  <a:cubicBezTo>
                    <a:pt x="41" y="55"/>
                    <a:pt x="41" y="54"/>
                    <a:pt x="42" y="53"/>
                  </a:cubicBezTo>
                  <a:cubicBezTo>
                    <a:pt x="42" y="52"/>
                    <a:pt x="43" y="52"/>
                    <a:pt x="45" y="52"/>
                  </a:cubicBezTo>
                  <a:cubicBezTo>
                    <a:pt x="45" y="52"/>
                    <a:pt x="45" y="52"/>
                    <a:pt x="45" y="52"/>
                  </a:cubicBezTo>
                  <a:cubicBezTo>
                    <a:pt x="47" y="52"/>
                    <a:pt x="49" y="53"/>
                    <a:pt x="49" y="55"/>
                  </a:cubicBezTo>
                  <a:cubicBezTo>
                    <a:pt x="50" y="57"/>
                    <a:pt x="50" y="58"/>
                    <a:pt x="51" y="60"/>
                  </a:cubicBezTo>
                  <a:cubicBezTo>
                    <a:pt x="51" y="60"/>
                    <a:pt x="51" y="60"/>
                    <a:pt x="51" y="60"/>
                  </a:cubicBezTo>
                  <a:cubicBezTo>
                    <a:pt x="51" y="60"/>
                    <a:pt x="51" y="59"/>
                    <a:pt x="52" y="59"/>
                  </a:cubicBezTo>
                  <a:cubicBezTo>
                    <a:pt x="52" y="58"/>
                    <a:pt x="52" y="57"/>
                    <a:pt x="52" y="56"/>
                  </a:cubicBezTo>
                  <a:cubicBezTo>
                    <a:pt x="53" y="55"/>
                    <a:pt x="53" y="55"/>
                    <a:pt x="55" y="54"/>
                  </a:cubicBezTo>
                  <a:cubicBezTo>
                    <a:pt x="55" y="54"/>
                    <a:pt x="55" y="54"/>
                    <a:pt x="55" y="54"/>
                  </a:cubicBezTo>
                  <a:cubicBezTo>
                    <a:pt x="58" y="54"/>
                    <a:pt x="59" y="56"/>
                    <a:pt x="59" y="57"/>
                  </a:cubicBezTo>
                  <a:cubicBezTo>
                    <a:pt x="61" y="58"/>
                    <a:pt x="61" y="60"/>
                    <a:pt x="62" y="61"/>
                  </a:cubicBezTo>
                  <a:cubicBezTo>
                    <a:pt x="63" y="63"/>
                    <a:pt x="63" y="63"/>
                    <a:pt x="64" y="63"/>
                  </a:cubicBezTo>
                  <a:cubicBezTo>
                    <a:pt x="64" y="63"/>
                    <a:pt x="64" y="63"/>
                    <a:pt x="64" y="63"/>
                  </a:cubicBezTo>
                  <a:cubicBezTo>
                    <a:pt x="63" y="59"/>
                    <a:pt x="66" y="57"/>
                    <a:pt x="67" y="57"/>
                  </a:cubicBezTo>
                  <a:cubicBezTo>
                    <a:pt x="67" y="57"/>
                    <a:pt x="68" y="57"/>
                    <a:pt x="68" y="57"/>
                  </a:cubicBezTo>
                  <a:cubicBezTo>
                    <a:pt x="69" y="57"/>
                    <a:pt x="71" y="57"/>
                    <a:pt x="72" y="60"/>
                  </a:cubicBezTo>
                  <a:cubicBezTo>
                    <a:pt x="72" y="60"/>
                    <a:pt x="72" y="60"/>
                    <a:pt x="72" y="60"/>
                  </a:cubicBezTo>
                  <a:cubicBezTo>
                    <a:pt x="72" y="60"/>
                    <a:pt x="72" y="61"/>
                    <a:pt x="73" y="61"/>
                  </a:cubicBezTo>
                  <a:cubicBezTo>
                    <a:pt x="74" y="63"/>
                    <a:pt x="75" y="64"/>
                    <a:pt x="76" y="64"/>
                  </a:cubicBezTo>
                  <a:cubicBezTo>
                    <a:pt x="76" y="64"/>
                    <a:pt x="76" y="64"/>
                    <a:pt x="76" y="64"/>
                  </a:cubicBezTo>
                  <a:cubicBezTo>
                    <a:pt x="76" y="64"/>
                    <a:pt x="76" y="64"/>
                    <a:pt x="76" y="64"/>
                  </a:cubicBezTo>
                  <a:cubicBezTo>
                    <a:pt x="76" y="64"/>
                    <a:pt x="76" y="63"/>
                    <a:pt x="75" y="62"/>
                  </a:cubicBezTo>
                  <a:cubicBezTo>
                    <a:pt x="73" y="56"/>
                    <a:pt x="73" y="56"/>
                    <a:pt x="73" y="56"/>
                  </a:cubicBezTo>
                  <a:cubicBezTo>
                    <a:pt x="79" y="58"/>
                    <a:pt x="79" y="58"/>
                    <a:pt x="79" y="58"/>
                  </a:cubicBezTo>
                  <a:cubicBezTo>
                    <a:pt x="82" y="59"/>
                    <a:pt x="83" y="61"/>
                    <a:pt x="85" y="63"/>
                  </a:cubicBezTo>
                  <a:cubicBezTo>
                    <a:pt x="85" y="63"/>
                    <a:pt x="86" y="64"/>
                    <a:pt x="86" y="64"/>
                  </a:cubicBezTo>
                  <a:cubicBezTo>
                    <a:pt x="87" y="65"/>
                    <a:pt x="90" y="66"/>
                    <a:pt x="92" y="66"/>
                  </a:cubicBezTo>
                  <a:cubicBezTo>
                    <a:pt x="92" y="66"/>
                    <a:pt x="92" y="65"/>
                    <a:pt x="91" y="65"/>
                  </a:cubicBezTo>
                  <a:cubicBezTo>
                    <a:pt x="91" y="64"/>
                    <a:pt x="91" y="63"/>
                    <a:pt x="91" y="61"/>
                  </a:cubicBezTo>
                  <a:cubicBezTo>
                    <a:pt x="90" y="59"/>
                    <a:pt x="91" y="57"/>
                    <a:pt x="93" y="56"/>
                  </a:cubicBezTo>
                  <a:cubicBezTo>
                    <a:pt x="94" y="55"/>
                    <a:pt x="94" y="55"/>
                    <a:pt x="94" y="55"/>
                  </a:cubicBezTo>
                  <a:cubicBezTo>
                    <a:pt x="95" y="54"/>
                    <a:pt x="96" y="54"/>
                    <a:pt x="97" y="54"/>
                  </a:cubicBezTo>
                  <a:cubicBezTo>
                    <a:pt x="99" y="54"/>
                    <a:pt x="100" y="55"/>
                    <a:pt x="101" y="57"/>
                  </a:cubicBezTo>
                  <a:cubicBezTo>
                    <a:pt x="101" y="57"/>
                    <a:pt x="101" y="57"/>
                    <a:pt x="101" y="57"/>
                  </a:cubicBezTo>
                  <a:cubicBezTo>
                    <a:pt x="104" y="55"/>
                    <a:pt x="107" y="55"/>
                    <a:pt x="108" y="57"/>
                  </a:cubicBezTo>
                  <a:cubicBezTo>
                    <a:pt x="109" y="58"/>
                    <a:pt x="109" y="59"/>
                    <a:pt x="109" y="61"/>
                  </a:cubicBezTo>
                  <a:cubicBezTo>
                    <a:pt x="115" y="61"/>
                    <a:pt x="121" y="62"/>
                    <a:pt x="127" y="62"/>
                  </a:cubicBezTo>
                  <a:cubicBezTo>
                    <a:pt x="136" y="63"/>
                    <a:pt x="136" y="63"/>
                    <a:pt x="136" y="63"/>
                  </a:cubicBezTo>
                  <a:cubicBezTo>
                    <a:pt x="138" y="63"/>
                    <a:pt x="138" y="62"/>
                    <a:pt x="138" y="62"/>
                  </a:cubicBezTo>
                  <a:cubicBezTo>
                    <a:pt x="139" y="60"/>
                    <a:pt x="141" y="59"/>
                    <a:pt x="141" y="59"/>
                  </a:cubicBezTo>
                  <a:cubicBezTo>
                    <a:pt x="142" y="59"/>
                    <a:pt x="143" y="60"/>
                    <a:pt x="143" y="60"/>
                  </a:cubicBezTo>
                  <a:cubicBezTo>
                    <a:pt x="144" y="59"/>
                    <a:pt x="145" y="58"/>
                    <a:pt x="146" y="58"/>
                  </a:cubicBezTo>
                  <a:cubicBezTo>
                    <a:pt x="148" y="58"/>
                    <a:pt x="150" y="61"/>
                    <a:pt x="151" y="62"/>
                  </a:cubicBezTo>
                  <a:cubicBezTo>
                    <a:pt x="151" y="62"/>
                    <a:pt x="150" y="62"/>
                    <a:pt x="150" y="62"/>
                  </a:cubicBezTo>
                  <a:cubicBezTo>
                    <a:pt x="151" y="65"/>
                    <a:pt x="151" y="65"/>
                    <a:pt x="151" y="65"/>
                  </a:cubicBezTo>
                  <a:cubicBezTo>
                    <a:pt x="151" y="62"/>
                    <a:pt x="151" y="62"/>
                    <a:pt x="151" y="62"/>
                  </a:cubicBezTo>
                  <a:cubicBezTo>
                    <a:pt x="152" y="65"/>
                    <a:pt x="152" y="65"/>
                    <a:pt x="152" y="65"/>
                  </a:cubicBezTo>
                  <a:cubicBezTo>
                    <a:pt x="152" y="62"/>
                    <a:pt x="152" y="62"/>
                    <a:pt x="152" y="62"/>
                  </a:cubicBezTo>
                  <a:cubicBezTo>
                    <a:pt x="152" y="62"/>
                    <a:pt x="152" y="62"/>
                    <a:pt x="152" y="62"/>
                  </a:cubicBezTo>
                  <a:cubicBezTo>
                    <a:pt x="157" y="62"/>
                    <a:pt x="160" y="61"/>
                    <a:pt x="163" y="58"/>
                  </a:cubicBezTo>
                  <a:cubicBezTo>
                    <a:pt x="167" y="54"/>
                    <a:pt x="170" y="51"/>
                    <a:pt x="173" y="48"/>
                  </a:cubicBezTo>
                  <a:cubicBezTo>
                    <a:pt x="173" y="47"/>
                    <a:pt x="173" y="47"/>
                    <a:pt x="173" y="47"/>
                  </a:cubicBezTo>
                  <a:cubicBezTo>
                    <a:pt x="174" y="46"/>
                    <a:pt x="174" y="46"/>
                    <a:pt x="174" y="46"/>
                  </a:cubicBezTo>
                  <a:cubicBezTo>
                    <a:pt x="175" y="44"/>
                    <a:pt x="175" y="42"/>
                    <a:pt x="176" y="40"/>
                  </a:cubicBezTo>
                  <a:cubicBezTo>
                    <a:pt x="177" y="37"/>
                    <a:pt x="178" y="34"/>
                    <a:pt x="177" y="31"/>
                  </a:cubicBezTo>
                  <a:cubicBezTo>
                    <a:pt x="177" y="31"/>
                    <a:pt x="177" y="30"/>
                    <a:pt x="177" y="29"/>
                  </a:cubicBezTo>
                  <a:cubicBezTo>
                    <a:pt x="176" y="27"/>
                    <a:pt x="175" y="24"/>
                    <a:pt x="178" y="20"/>
                  </a:cubicBezTo>
                  <a:cubicBezTo>
                    <a:pt x="178" y="20"/>
                    <a:pt x="178" y="19"/>
                    <a:pt x="178" y="19"/>
                  </a:cubicBezTo>
                  <a:cubicBezTo>
                    <a:pt x="178" y="17"/>
                    <a:pt x="178" y="15"/>
                    <a:pt x="181" y="13"/>
                  </a:cubicBezTo>
                  <a:cubicBezTo>
                    <a:pt x="181" y="13"/>
                    <a:pt x="181" y="13"/>
                    <a:pt x="181" y="12"/>
                  </a:cubicBezTo>
                  <a:cubicBezTo>
                    <a:pt x="181" y="12"/>
                    <a:pt x="181" y="11"/>
                    <a:pt x="181" y="11"/>
                  </a:cubicBezTo>
                  <a:cubicBezTo>
                    <a:pt x="181" y="7"/>
                    <a:pt x="183" y="6"/>
                    <a:pt x="185" y="6"/>
                  </a:cubicBezTo>
                  <a:cubicBezTo>
                    <a:pt x="185" y="6"/>
                    <a:pt x="185" y="6"/>
                    <a:pt x="185" y="6"/>
                  </a:cubicBezTo>
                  <a:cubicBezTo>
                    <a:pt x="186" y="6"/>
                    <a:pt x="188" y="6"/>
                    <a:pt x="188" y="7"/>
                  </a:cubicBezTo>
                  <a:cubicBezTo>
                    <a:pt x="190" y="8"/>
                    <a:pt x="190" y="10"/>
                    <a:pt x="190" y="11"/>
                  </a:cubicBezTo>
                  <a:cubicBezTo>
                    <a:pt x="189" y="11"/>
                    <a:pt x="189" y="11"/>
                    <a:pt x="189" y="12"/>
                  </a:cubicBezTo>
                  <a:cubicBezTo>
                    <a:pt x="190" y="12"/>
                    <a:pt x="190" y="12"/>
                    <a:pt x="190" y="12"/>
                  </a:cubicBezTo>
                  <a:cubicBezTo>
                    <a:pt x="190" y="12"/>
                    <a:pt x="190" y="12"/>
                    <a:pt x="190" y="12"/>
                  </a:cubicBezTo>
                  <a:cubicBezTo>
                    <a:pt x="190" y="12"/>
                    <a:pt x="191" y="11"/>
                    <a:pt x="192" y="11"/>
                  </a:cubicBezTo>
                  <a:cubicBezTo>
                    <a:pt x="194" y="10"/>
                    <a:pt x="195" y="8"/>
                    <a:pt x="196" y="5"/>
                  </a:cubicBezTo>
                  <a:cubicBezTo>
                    <a:pt x="197" y="2"/>
                    <a:pt x="199" y="1"/>
                    <a:pt x="202" y="1"/>
                  </a:cubicBezTo>
                  <a:cubicBezTo>
                    <a:pt x="204" y="1"/>
                    <a:pt x="206" y="1"/>
                    <a:pt x="207" y="2"/>
                  </a:cubicBezTo>
                  <a:cubicBezTo>
                    <a:pt x="211" y="4"/>
                    <a:pt x="213" y="11"/>
                    <a:pt x="211" y="16"/>
                  </a:cubicBezTo>
                  <a:cubicBezTo>
                    <a:pt x="211" y="17"/>
                    <a:pt x="211" y="17"/>
                    <a:pt x="211" y="18"/>
                  </a:cubicBezTo>
                  <a:cubicBezTo>
                    <a:pt x="210" y="19"/>
                    <a:pt x="210" y="20"/>
                    <a:pt x="210" y="20"/>
                  </a:cubicBezTo>
                  <a:cubicBezTo>
                    <a:pt x="209" y="21"/>
                    <a:pt x="209" y="22"/>
                    <a:pt x="209" y="22"/>
                  </a:cubicBezTo>
                  <a:cubicBezTo>
                    <a:pt x="209" y="22"/>
                    <a:pt x="209" y="23"/>
                    <a:pt x="209" y="23"/>
                  </a:cubicBezTo>
                  <a:cubicBezTo>
                    <a:pt x="209" y="23"/>
                    <a:pt x="209" y="23"/>
                    <a:pt x="209" y="23"/>
                  </a:cubicBezTo>
                  <a:cubicBezTo>
                    <a:pt x="211" y="23"/>
                    <a:pt x="211" y="23"/>
                    <a:pt x="211" y="23"/>
                  </a:cubicBezTo>
                  <a:cubicBezTo>
                    <a:pt x="211" y="25"/>
                    <a:pt x="211" y="25"/>
                    <a:pt x="211" y="25"/>
                  </a:cubicBezTo>
                  <a:cubicBezTo>
                    <a:pt x="212" y="28"/>
                    <a:pt x="213" y="28"/>
                    <a:pt x="214" y="28"/>
                  </a:cubicBezTo>
                  <a:cubicBezTo>
                    <a:pt x="215" y="28"/>
                    <a:pt x="216" y="28"/>
                    <a:pt x="217" y="27"/>
                  </a:cubicBezTo>
                  <a:cubicBezTo>
                    <a:pt x="218" y="27"/>
                    <a:pt x="219" y="27"/>
                    <a:pt x="220" y="27"/>
                  </a:cubicBezTo>
                  <a:cubicBezTo>
                    <a:pt x="275" y="27"/>
                    <a:pt x="329" y="27"/>
                    <a:pt x="384" y="27"/>
                  </a:cubicBezTo>
                  <a:cubicBezTo>
                    <a:pt x="420" y="27"/>
                    <a:pt x="456" y="27"/>
                    <a:pt x="492" y="27"/>
                  </a:cubicBezTo>
                  <a:cubicBezTo>
                    <a:pt x="493" y="27"/>
                    <a:pt x="495" y="27"/>
                    <a:pt x="496" y="27"/>
                  </a:cubicBezTo>
                  <a:cubicBezTo>
                    <a:pt x="497" y="27"/>
                    <a:pt x="498" y="27"/>
                    <a:pt x="499" y="27"/>
                  </a:cubicBezTo>
                  <a:cubicBezTo>
                    <a:pt x="499" y="27"/>
                    <a:pt x="499" y="27"/>
                    <a:pt x="499" y="27"/>
                  </a:cubicBezTo>
                  <a:cubicBezTo>
                    <a:pt x="499" y="24"/>
                    <a:pt x="501" y="23"/>
                    <a:pt x="503" y="22"/>
                  </a:cubicBezTo>
                  <a:cubicBezTo>
                    <a:pt x="502" y="20"/>
                    <a:pt x="501" y="18"/>
                    <a:pt x="500" y="16"/>
                  </a:cubicBezTo>
                  <a:cubicBezTo>
                    <a:pt x="498" y="11"/>
                    <a:pt x="499" y="6"/>
                    <a:pt x="503" y="3"/>
                  </a:cubicBezTo>
                  <a:cubicBezTo>
                    <a:pt x="506" y="0"/>
                    <a:pt x="508" y="0"/>
                    <a:pt x="511" y="1"/>
                  </a:cubicBezTo>
                  <a:cubicBezTo>
                    <a:pt x="515" y="2"/>
                    <a:pt x="517" y="5"/>
                    <a:pt x="516" y="8"/>
                  </a:cubicBezTo>
                  <a:cubicBezTo>
                    <a:pt x="516" y="8"/>
                    <a:pt x="516" y="9"/>
                    <a:pt x="516" y="9"/>
                  </a:cubicBezTo>
                  <a:cubicBezTo>
                    <a:pt x="517" y="9"/>
                    <a:pt x="517" y="9"/>
                    <a:pt x="517" y="9"/>
                  </a:cubicBezTo>
                  <a:cubicBezTo>
                    <a:pt x="519" y="9"/>
                    <a:pt x="520" y="10"/>
                    <a:pt x="521" y="11"/>
                  </a:cubicBezTo>
                  <a:cubicBezTo>
                    <a:pt x="521" y="10"/>
                    <a:pt x="521" y="10"/>
                    <a:pt x="521" y="9"/>
                  </a:cubicBezTo>
                  <a:cubicBezTo>
                    <a:pt x="521" y="7"/>
                    <a:pt x="523" y="5"/>
                    <a:pt x="526" y="5"/>
                  </a:cubicBezTo>
                  <a:cubicBezTo>
                    <a:pt x="528" y="5"/>
                    <a:pt x="529" y="6"/>
                    <a:pt x="529" y="6"/>
                  </a:cubicBezTo>
                  <a:cubicBezTo>
                    <a:pt x="531" y="8"/>
                    <a:pt x="530" y="9"/>
                    <a:pt x="530" y="10"/>
                  </a:cubicBezTo>
                  <a:cubicBezTo>
                    <a:pt x="530" y="11"/>
                    <a:pt x="530" y="11"/>
                    <a:pt x="530" y="12"/>
                  </a:cubicBezTo>
                  <a:cubicBezTo>
                    <a:pt x="530" y="12"/>
                    <a:pt x="530" y="13"/>
                    <a:pt x="530" y="13"/>
                  </a:cubicBezTo>
                  <a:cubicBezTo>
                    <a:pt x="531" y="13"/>
                    <a:pt x="534" y="13"/>
                    <a:pt x="534" y="17"/>
                  </a:cubicBezTo>
                  <a:cubicBezTo>
                    <a:pt x="534" y="18"/>
                    <a:pt x="534" y="19"/>
                    <a:pt x="534" y="20"/>
                  </a:cubicBezTo>
                  <a:cubicBezTo>
                    <a:pt x="534" y="22"/>
                    <a:pt x="534" y="22"/>
                    <a:pt x="535" y="23"/>
                  </a:cubicBezTo>
                  <a:cubicBezTo>
                    <a:pt x="536" y="23"/>
                    <a:pt x="536" y="24"/>
                    <a:pt x="536" y="25"/>
                  </a:cubicBezTo>
                  <a:cubicBezTo>
                    <a:pt x="536" y="26"/>
                    <a:pt x="536" y="27"/>
                    <a:pt x="536" y="28"/>
                  </a:cubicBezTo>
                  <a:cubicBezTo>
                    <a:pt x="534" y="30"/>
                    <a:pt x="534" y="32"/>
                    <a:pt x="535" y="36"/>
                  </a:cubicBezTo>
                  <a:cubicBezTo>
                    <a:pt x="535" y="37"/>
                    <a:pt x="535" y="38"/>
                    <a:pt x="536" y="39"/>
                  </a:cubicBezTo>
                  <a:cubicBezTo>
                    <a:pt x="537" y="49"/>
                    <a:pt x="544" y="54"/>
                    <a:pt x="551" y="60"/>
                  </a:cubicBezTo>
                  <a:cubicBezTo>
                    <a:pt x="552" y="61"/>
                    <a:pt x="552" y="61"/>
                    <a:pt x="552" y="61"/>
                  </a:cubicBezTo>
                  <a:cubicBezTo>
                    <a:pt x="553" y="62"/>
                    <a:pt x="554" y="62"/>
                    <a:pt x="556" y="62"/>
                  </a:cubicBezTo>
                  <a:cubicBezTo>
                    <a:pt x="557" y="62"/>
                    <a:pt x="558" y="62"/>
                    <a:pt x="559" y="62"/>
                  </a:cubicBezTo>
                  <a:cubicBezTo>
                    <a:pt x="559" y="62"/>
                    <a:pt x="560" y="62"/>
                    <a:pt x="561" y="62"/>
                  </a:cubicBezTo>
                  <a:cubicBezTo>
                    <a:pt x="561" y="62"/>
                    <a:pt x="561" y="61"/>
                    <a:pt x="561" y="61"/>
                  </a:cubicBezTo>
                  <a:cubicBezTo>
                    <a:pt x="562" y="60"/>
                    <a:pt x="563" y="57"/>
                    <a:pt x="569" y="59"/>
                  </a:cubicBezTo>
                  <a:cubicBezTo>
                    <a:pt x="569" y="60"/>
                    <a:pt x="570" y="60"/>
                    <a:pt x="571" y="60"/>
                  </a:cubicBezTo>
                  <a:cubicBezTo>
                    <a:pt x="572" y="61"/>
                    <a:pt x="574" y="62"/>
                    <a:pt x="575" y="62"/>
                  </a:cubicBezTo>
                  <a:cubicBezTo>
                    <a:pt x="584" y="62"/>
                    <a:pt x="595" y="61"/>
                    <a:pt x="605" y="60"/>
                  </a:cubicBezTo>
                  <a:cubicBezTo>
                    <a:pt x="605" y="58"/>
                    <a:pt x="605" y="57"/>
                    <a:pt x="606" y="56"/>
                  </a:cubicBezTo>
                  <a:cubicBezTo>
                    <a:pt x="607" y="55"/>
                    <a:pt x="609" y="54"/>
                    <a:pt x="612" y="56"/>
                  </a:cubicBezTo>
                  <a:cubicBezTo>
                    <a:pt x="613" y="56"/>
                    <a:pt x="613" y="56"/>
                    <a:pt x="613" y="56"/>
                  </a:cubicBezTo>
                  <a:cubicBezTo>
                    <a:pt x="614" y="56"/>
                    <a:pt x="614" y="56"/>
                    <a:pt x="614" y="56"/>
                  </a:cubicBezTo>
                  <a:cubicBezTo>
                    <a:pt x="615" y="54"/>
                    <a:pt x="617" y="54"/>
                    <a:pt x="618" y="54"/>
                  </a:cubicBezTo>
                  <a:cubicBezTo>
                    <a:pt x="619" y="54"/>
                    <a:pt x="620" y="55"/>
                    <a:pt x="620" y="55"/>
                  </a:cubicBezTo>
                  <a:cubicBezTo>
                    <a:pt x="622" y="56"/>
                    <a:pt x="623" y="57"/>
                    <a:pt x="623" y="58"/>
                  </a:cubicBezTo>
                  <a:cubicBezTo>
                    <a:pt x="624" y="59"/>
                    <a:pt x="623" y="61"/>
                    <a:pt x="623" y="61"/>
                  </a:cubicBezTo>
                  <a:cubicBezTo>
                    <a:pt x="622" y="62"/>
                    <a:pt x="622" y="63"/>
                    <a:pt x="622" y="64"/>
                  </a:cubicBezTo>
                  <a:cubicBezTo>
                    <a:pt x="621" y="64"/>
                    <a:pt x="621" y="64"/>
                    <a:pt x="621" y="64"/>
                  </a:cubicBezTo>
                  <a:cubicBezTo>
                    <a:pt x="621" y="65"/>
                    <a:pt x="621" y="65"/>
                    <a:pt x="621" y="65"/>
                  </a:cubicBezTo>
                  <a:cubicBezTo>
                    <a:pt x="621" y="65"/>
                    <a:pt x="622" y="66"/>
                    <a:pt x="623" y="66"/>
                  </a:cubicBezTo>
                  <a:cubicBezTo>
                    <a:pt x="626" y="66"/>
                    <a:pt x="628" y="64"/>
                    <a:pt x="630" y="61"/>
                  </a:cubicBezTo>
                  <a:cubicBezTo>
                    <a:pt x="631" y="61"/>
                    <a:pt x="631" y="60"/>
                    <a:pt x="632" y="59"/>
                  </a:cubicBezTo>
                  <a:cubicBezTo>
                    <a:pt x="633" y="58"/>
                    <a:pt x="633" y="58"/>
                    <a:pt x="633" y="58"/>
                  </a:cubicBezTo>
                  <a:cubicBezTo>
                    <a:pt x="635" y="59"/>
                    <a:pt x="635" y="59"/>
                    <a:pt x="635" y="59"/>
                  </a:cubicBezTo>
                  <a:cubicBezTo>
                    <a:pt x="636" y="59"/>
                    <a:pt x="638" y="61"/>
                    <a:pt x="637" y="64"/>
                  </a:cubicBezTo>
                  <a:cubicBezTo>
                    <a:pt x="638" y="64"/>
                    <a:pt x="639" y="64"/>
                    <a:pt x="639" y="64"/>
                  </a:cubicBezTo>
                  <a:cubicBezTo>
                    <a:pt x="640" y="62"/>
                    <a:pt x="641" y="61"/>
                    <a:pt x="642" y="61"/>
                  </a:cubicBezTo>
                  <a:cubicBezTo>
                    <a:pt x="642" y="60"/>
                    <a:pt x="643" y="60"/>
                    <a:pt x="643" y="59"/>
                  </a:cubicBezTo>
                  <a:cubicBezTo>
                    <a:pt x="643" y="57"/>
                    <a:pt x="646" y="56"/>
                    <a:pt x="648" y="57"/>
                  </a:cubicBezTo>
                  <a:cubicBezTo>
                    <a:pt x="649" y="57"/>
                    <a:pt x="650" y="59"/>
                    <a:pt x="650" y="61"/>
                  </a:cubicBezTo>
                  <a:cubicBezTo>
                    <a:pt x="650" y="62"/>
                    <a:pt x="650" y="62"/>
                    <a:pt x="649" y="63"/>
                  </a:cubicBezTo>
                  <a:cubicBezTo>
                    <a:pt x="651" y="63"/>
                    <a:pt x="651" y="63"/>
                    <a:pt x="652" y="62"/>
                  </a:cubicBezTo>
                  <a:cubicBezTo>
                    <a:pt x="652" y="60"/>
                    <a:pt x="653" y="59"/>
                    <a:pt x="654" y="58"/>
                  </a:cubicBezTo>
                  <a:cubicBezTo>
                    <a:pt x="654" y="58"/>
                    <a:pt x="655" y="58"/>
                    <a:pt x="655" y="57"/>
                  </a:cubicBezTo>
                  <a:cubicBezTo>
                    <a:pt x="656" y="56"/>
                    <a:pt x="656" y="54"/>
                    <a:pt x="659" y="54"/>
                  </a:cubicBezTo>
                  <a:cubicBezTo>
                    <a:pt x="659" y="54"/>
                    <a:pt x="660" y="55"/>
                    <a:pt x="660" y="55"/>
                  </a:cubicBezTo>
                  <a:cubicBezTo>
                    <a:pt x="661" y="55"/>
                    <a:pt x="663" y="56"/>
                    <a:pt x="662" y="59"/>
                  </a:cubicBezTo>
                  <a:cubicBezTo>
                    <a:pt x="663" y="59"/>
                    <a:pt x="663" y="60"/>
                    <a:pt x="662" y="61"/>
                  </a:cubicBezTo>
                  <a:cubicBezTo>
                    <a:pt x="663" y="61"/>
                    <a:pt x="664" y="60"/>
                    <a:pt x="665" y="60"/>
                  </a:cubicBezTo>
                  <a:cubicBezTo>
                    <a:pt x="666" y="59"/>
                    <a:pt x="667" y="57"/>
                    <a:pt x="668" y="56"/>
                  </a:cubicBezTo>
                  <a:cubicBezTo>
                    <a:pt x="668" y="52"/>
                    <a:pt x="670" y="52"/>
                    <a:pt x="671" y="52"/>
                  </a:cubicBezTo>
                  <a:cubicBezTo>
                    <a:pt x="672" y="52"/>
                    <a:pt x="672" y="52"/>
                    <a:pt x="672" y="52"/>
                  </a:cubicBezTo>
                  <a:cubicBezTo>
                    <a:pt x="673" y="52"/>
                    <a:pt x="675" y="53"/>
                    <a:pt x="675" y="56"/>
                  </a:cubicBezTo>
                  <a:cubicBezTo>
                    <a:pt x="675" y="57"/>
                    <a:pt x="675" y="57"/>
                    <a:pt x="675" y="58"/>
                  </a:cubicBezTo>
                  <a:cubicBezTo>
                    <a:pt x="677" y="58"/>
                    <a:pt x="678" y="58"/>
                    <a:pt x="678" y="56"/>
                  </a:cubicBezTo>
                  <a:cubicBezTo>
                    <a:pt x="678" y="54"/>
                    <a:pt x="679" y="53"/>
                    <a:pt x="681" y="51"/>
                  </a:cubicBezTo>
                  <a:cubicBezTo>
                    <a:pt x="681" y="50"/>
                    <a:pt x="682" y="50"/>
                    <a:pt x="682" y="49"/>
                  </a:cubicBezTo>
                  <a:cubicBezTo>
                    <a:pt x="685" y="45"/>
                    <a:pt x="685" y="45"/>
                    <a:pt x="685" y="45"/>
                  </a:cubicBezTo>
                  <a:cubicBezTo>
                    <a:pt x="687" y="50"/>
                    <a:pt x="687" y="50"/>
                    <a:pt x="687" y="50"/>
                  </a:cubicBezTo>
                  <a:cubicBezTo>
                    <a:pt x="687" y="50"/>
                    <a:pt x="688" y="51"/>
                    <a:pt x="688" y="51"/>
                  </a:cubicBezTo>
                  <a:cubicBezTo>
                    <a:pt x="688" y="53"/>
                    <a:pt x="689" y="54"/>
                    <a:pt x="689" y="54"/>
                  </a:cubicBezTo>
                  <a:cubicBezTo>
                    <a:pt x="689" y="54"/>
                    <a:pt x="690" y="54"/>
                    <a:pt x="691" y="54"/>
                  </a:cubicBezTo>
                  <a:cubicBezTo>
                    <a:pt x="690" y="53"/>
                    <a:pt x="690" y="52"/>
                    <a:pt x="691" y="51"/>
                  </a:cubicBezTo>
                  <a:cubicBezTo>
                    <a:pt x="692" y="49"/>
                    <a:pt x="694" y="49"/>
                    <a:pt x="695" y="48"/>
                  </a:cubicBezTo>
                  <a:cubicBezTo>
                    <a:pt x="695" y="48"/>
                    <a:pt x="695" y="48"/>
                    <a:pt x="695" y="48"/>
                  </a:cubicBezTo>
                  <a:cubicBezTo>
                    <a:pt x="696" y="48"/>
                    <a:pt x="697" y="47"/>
                    <a:pt x="698" y="47"/>
                  </a:cubicBezTo>
                  <a:cubicBezTo>
                    <a:pt x="699" y="47"/>
                    <a:pt x="699" y="47"/>
                    <a:pt x="699" y="47"/>
                  </a:cubicBezTo>
                  <a:cubicBezTo>
                    <a:pt x="701" y="48"/>
                    <a:pt x="701" y="48"/>
                    <a:pt x="701" y="48"/>
                  </a:cubicBezTo>
                  <a:cubicBezTo>
                    <a:pt x="702" y="49"/>
                    <a:pt x="702" y="50"/>
                    <a:pt x="702" y="52"/>
                  </a:cubicBezTo>
                  <a:cubicBezTo>
                    <a:pt x="702" y="52"/>
                    <a:pt x="702" y="52"/>
                    <a:pt x="703" y="53"/>
                  </a:cubicBezTo>
                  <a:cubicBezTo>
                    <a:pt x="704" y="54"/>
                    <a:pt x="705" y="55"/>
                    <a:pt x="706" y="57"/>
                  </a:cubicBezTo>
                  <a:cubicBezTo>
                    <a:pt x="706" y="57"/>
                    <a:pt x="707" y="57"/>
                    <a:pt x="707" y="58"/>
                  </a:cubicBezTo>
                  <a:cubicBezTo>
                    <a:pt x="707" y="59"/>
                    <a:pt x="708" y="59"/>
                    <a:pt x="708" y="60"/>
                  </a:cubicBezTo>
                  <a:cubicBezTo>
                    <a:pt x="708" y="62"/>
                    <a:pt x="709" y="62"/>
                    <a:pt x="709" y="62"/>
                  </a:cubicBezTo>
                  <a:cubicBezTo>
                    <a:pt x="709" y="62"/>
                    <a:pt x="710" y="62"/>
                    <a:pt x="711" y="62"/>
                  </a:cubicBezTo>
                  <a:cubicBezTo>
                    <a:pt x="714" y="60"/>
                    <a:pt x="714" y="60"/>
                    <a:pt x="714" y="60"/>
                  </a:cubicBezTo>
                  <a:cubicBezTo>
                    <a:pt x="715" y="63"/>
                    <a:pt x="715" y="63"/>
                    <a:pt x="715" y="63"/>
                  </a:cubicBezTo>
                  <a:cubicBezTo>
                    <a:pt x="716" y="69"/>
                    <a:pt x="714" y="72"/>
                    <a:pt x="709" y="75"/>
                  </a:cubicBezTo>
                  <a:cubicBezTo>
                    <a:pt x="707" y="76"/>
                    <a:pt x="705" y="77"/>
                    <a:pt x="704" y="77"/>
                  </a:cubicBezTo>
                  <a:cubicBezTo>
                    <a:pt x="701" y="78"/>
                    <a:pt x="699" y="79"/>
                    <a:pt x="697" y="81"/>
                  </a:cubicBezTo>
                  <a:cubicBezTo>
                    <a:pt x="695" y="82"/>
                    <a:pt x="694" y="82"/>
                    <a:pt x="693" y="83"/>
                  </a:cubicBezTo>
                  <a:cubicBezTo>
                    <a:pt x="689" y="84"/>
                    <a:pt x="686" y="86"/>
                    <a:pt x="684" y="89"/>
                  </a:cubicBezTo>
                  <a:cubicBezTo>
                    <a:pt x="684" y="90"/>
                    <a:pt x="684" y="90"/>
                    <a:pt x="684" y="90"/>
                  </a:cubicBezTo>
                  <a:cubicBezTo>
                    <a:pt x="682" y="90"/>
                    <a:pt x="682" y="90"/>
                    <a:pt x="682" y="90"/>
                  </a:cubicBezTo>
                  <a:cubicBezTo>
                    <a:pt x="680" y="90"/>
                    <a:pt x="679" y="91"/>
                    <a:pt x="678" y="93"/>
                  </a:cubicBezTo>
                  <a:cubicBezTo>
                    <a:pt x="676" y="94"/>
                    <a:pt x="675" y="95"/>
                    <a:pt x="673" y="96"/>
                  </a:cubicBezTo>
                  <a:cubicBezTo>
                    <a:pt x="671" y="97"/>
                    <a:pt x="670" y="98"/>
                    <a:pt x="668" y="99"/>
                  </a:cubicBezTo>
                  <a:cubicBezTo>
                    <a:pt x="666" y="101"/>
                    <a:pt x="665" y="101"/>
                    <a:pt x="663" y="102"/>
                  </a:cubicBezTo>
                  <a:cubicBezTo>
                    <a:pt x="662" y="103"/>
                    <a:pt x="661" y="104"/>
                    <a:pt x="660" y="104"/>
                  </a:cubicBezTo>
                  <a:cubicBezTo>
                    <a:pt x="659" y="106"/>
                    <a:pt x="656" y="108"/>
                    <a:pt x="653" y="108"/>
                  </a:cubicBezTo>
                  <a:cubicBezTo>
                    <a:pt x="651" y="109"/>
                    <a:pt x="648" y="110"/>
                    <a:pt x="647" y="112"/>
                  </a:cubicBezTo>
                  <a:cubicBezTo>
                    <a:pt x="645" y="114"/>
                    <a:pt x="641" y="116"/>
                    <a:pt x="639" y="117"/>
                  </a:cubicBezTo>
                  <a:cubicBezTo>
                    <a:pt x="637" y="117"/>
                    <a:pt x="636" y="118"/>
                    <a:pt x="635" y="119"/>
                  </a:cubicBezTo>
                  <a:cubicBezTo>
                    <a:pt x="634" y="119"/>
                    <a:pt x="632" y="120"/>
                    <a:pt x="631" y="120"/>
                  </a:cubicBezTo>
                  <a:cubicBezTo>
                    <a:pt x="628" y="122"/>
                    <a:pt x="625" y="123"/>
                    <a:pt x="622" y="125"/>
                  </a:cubicBezTo>
                  <a:cubicBezTo>
                    <a:pt x="616" y="127"/>
                    <a:pt x="610" y="130"/>
                    <a:pt x="604" y="132"/>
                  </a:cubicBezTo>
                  <a:cubicBezTo>
                    <a:pt x="603" y="132"/>
                    <a:pt x="602" y="133"/>
                    <a:pt x="601" y="133"/>
                  </a:cubicBezTo>
                  <a:cubicBezTo>
                    <a:pt x="601" y="133"/>
                    <a:pt x="601" y="133"/>
                    <a:pt x="601" y="133"/>
                  </a:cubicBezTo>
                  <a:lnTo>
                    <a:pt x="113" y="133"/>
                  </a:lnTo>
                  <a:close/>
                  <a:moveTo>
                    <a:pt x="71" y="110"/>
                  </a:moveTo>
                  <a:cubicBezTo>
                    <a:pt x="75" y="111"/>
                    <a:pt x="79" y="112"/>
                    <a:pt x="82" y="114"/>
                  </a:cubicBezTo>
                  <a:cubicBezTo>
                    <a:pt x="84" y="115"/>
                    <a:pt x="85" y="116"/>
                    <a:pt x="87" y="117"/>
                  </a:cubicBezTo>
                  <a:cubicBezTo>
                    <a:pt x="96" y="121"/>
                    <a:pt x="105" y="125"/>
                    <a:pt x="113" y="128"/>
                  </a:cubicBezTo>
                  <a:cubicBezTo>
                    <a:pt x="599" y="128"/>
                    <a:pt x="599" y="128"/>
                    <a:pt x="599" y="128"/>
                  </a:cubicBezTo>
                  <a:cubicBezTo>
                    <a:pt x="600" y="128"/>
                    <a:pt x="601" y="127"/>
                    <a:pt x="602" y="127"/>
                  </a:cubicBezTo>
                  <a:cubicBezTo>
                    <a:pt x="608" y="125"/>
                    <a:pt x="614" y="123"/>
                    <a:pt x="620" y="120"/>
                  </a:cubicBezTo>
                  <a:cubicBezTo>
                    <a:pt x="623" y="118"/>
                    <a:pt x="626" y="117"/>
                    <a:pt x="629" y="116"/>
                  </a:cubicBezTo>
                  <a:cubicBezTo>
                    <a:pt x="630" y="115"/>
                    <a:pt x="631" y="114"/>
                    <a:pt x="632" y="114"/>
                  </a:cubicBezTo>
                  <a:cubicBezTo>
                    <a:pt x="634" y="113"/>
                    <a:pt x="635" y="112"/>
                    <a:pt x="637" y="112"/>
                  </a:cubicBezTo>
                  <a:cubicBezTo>
                    <a:pt x="638" y="111"/>
                    <a:pt x="641" y="110"/>
                    <a:pt x="643" y="108"/>
                  </a:cubicBezTo>
                  <a:cubicBezTo>
                    <a:pt x="645" y="106"/>
                    <a:pt x="649" y="104"/>
                    <a:pt x="652" y="103"/>
                  </a:cubicBezTo>
                  <a:cubicBezTo>
                    <a:pt x="654" y="103"/>
                    <a:pt x="655" y="102"/>
                    <a:pt x="657" y="100"/>
                  </a:cubicBezTo>
                  <a:cubicBezTo>
                    <a:pt x="658" y="99"/>
                    <a:pt x="659" y="98"/>
                    <a:pt x="661" y="98"/>
                  </a:cubicBezTo>
                  <a:cubicBezTo>
                    <a:pt x="662" y="97"/>
                    <a:pt x="663" y="96"/>
                    <a:pt x="665" y="95"/>
                  </a:cubicBezTo>
                  <a:cubicBezTo>
                    <a:pt x="667" y="94"/>
                    <a:pt x="669" y="92"/>
                    <a:pt x="671" y="91"/>
                  </a:cubicBezTo>
                  <a:cubicBezTo>
                    <a:pt x="672" y="91"/>
                    <a:pt x="673" y="90"/>
                    <a:pt x="674" y="89"/>
                  </a:cubicBezTo>
                  <a:cubicBezTo>
                    <a:pt x="676" y="87"/>
                    <a:pt x="677" y="86"/>
                    <a:pt x="680" y="85"/>
                  </a:cubicBezTo>
                  <a:cubicBezTo>
                    <a:pt x="683" y="81"/>
                    <a:pt x="687" y="79"/>
                    <a:pt x="691" y="78"/>
                  </a:cubicBezTo>
                  <a:cubicBezTo>
                    <a:pt x="692" y="77"/>
                    <a:pt x="693" y="77"/>
                    <a:pt x="694" y="76"/>
                  </a:cubicBezTo>
                  <a:cubicBezTo>
                    <a:pt x="697" y="75"/>
                    <a:pt x="699" y="74"/>
                    <a:pt x="701" y="73"/>
                  </a:cubicBezTo>
                  <a:cubicBezTo>
                    <a:pt x="703" y="72"/>
                    <a:pt x="705" y="71"/>
                    <a:pt x="706" y="70"/>
                  </a:cubicBezTo>
                  <a:cubicBezTo>
                    <a:pt x="708" y="70"/>
                    <a:pt x="709" y="69"/>
                    <a:pt x="709" y="68"/>
                  </a:cubicBezTo>
                  <a:cubicBezTo>
                    <a:pt x="707" y="68"/>
                    <a:pt x="704" y="67"/>
                    <a:pt x="703" y="62"/>
                  </a:cubicBezTo>
                  <a:cubicBezTo>
                    <a:pt x="703" y="62"/>
                    <a:pt x="702" y="61"/>
                    <a:pt x="702" y="60"/>
                  </a:cubicBezTo>
                  <a:cubicBezTo>
                    <a:pt x="702" y="60"/>
                    <a:pt x="701" y="59"/>
                    <a:pt x="701" y="58"/>
                  </a:cubicBezTo>
                  <a:cubicBezTo>
                    <a:pt x="701" y="58"/>
                    <a:pt x="700" y="57"/>
                    <a:pt x="700" y="57"/>
                  </a:cubicBezTo>
                  <a:cubicBezTo>
                    <a:pt x="699" y="56"/>
                    <a:pt x="698" y="55"/>
                    <a:pt x="697" y="54"/>
                  </a:cubicBezTo>
                  <a:cubicBezTo>
                    <a:pt x="697" y="55"/>
                    <a:pt x="697" y="55"/>
                    <a:pt x="697" y="55"/>
                  </a:cubicBezTo>
                  <a:cubicBezTo>
                    <a:pt x="697" y="57"/>
                    <a:pt x="695" y="57"/>
                    <a:pt x="695" y="58"/>
                  </a:cubicBezTo>
                  <a:cubicBezTo>
                    <a:pt x="693" y="59"/>
                    <a:pt x="691" y="60"/>
                    <a:pt x="689" y="60"/>
                  </a:cubicBezTo>
                  <a:cubicBezTo>
                    <a:pt x="687" y="60"/>
                    <a:pt x="685" y="59"/>
                    <a:pt x="684" y="56"/>
                  </a:cubicBezTo>
                  <a:cubicBezTo>
                    <a:pt x="683" y="56"/>
                    <a:pt x="683" y="57"/>
                    <a:pt x="683" y="57"/>
                  </a:cubicBezTo>
                  <a:cubicBezTo>
                    <a:pt x="682" y="63"/>
                    <a:pt x="677" y="63"/>
                    <a:pt x="675" y="63"/>
                  </a:cubicBezTo>
                  <a:cubicBezTo>
                    <a:pt x="674" y="63"/>
                    <a:pt x="674" y="63"/>
                    <a:pt x="674" y="63"/>
                  </a:cubicBezTo>
                  <a:cubicBezTo>
                    <a:pt x="672" y="63"/>
                    <a:pt x="671" y="63"/>
                    <a:pt x="671" y="62"/>
                  </a:cubicBezTo>
                  <a:cubicBezTo>
                    <a:pt x="671" y="62"/>
                    <a:pt x="670" y="62"/>
                    <a:pt x="670" y="62"/>
                  </a:cubicBezTo>
                  <a:cubicBezTo>
                    <a:pt x="670" y="62"/>
                    <a:pt x="670" y="63"/>
                    <a:pt x="669" y="63"/>
                  </a:cubicBezTo>
                  <a:cubicBezTo>
                    <a:pt x="667" y="66"/>
                    <a:pt x="663" y="67"/>
                    <a:pt x="660" y="66"/>
                  </a:cubicBezTo>
                  <a:cubicBezTo>
                    <a:pt x="658" y="66"/>
                    <a:pt x="657" y="65"/>
                    <a:pt x="657" y="64"/>
                  </a:cubicBezTo>
                  <a:cubicBezTo>
                    <a:pt x="657" y="64"/>
                    <a:pt x="657" y="64"/>
                    <a:pt x="657" y="64"/>
                  </a:cubicBezTo>
                  <a:cubicBezTo>
                    <a:pt x="656" y="67"/>
                    <a:pt x="653" y="68"/>
                    <a:pt x="650" y="68"/>
                  </a:cubicBezTo>
                  <a:cubicBezTo>
                    <a:pt x="649" y="68"/>
                    <a:pt x="648" y="68"/>
                    <a:pt x="647" y="68"/>
                  </a:cubicBezTo>
                  <a:cubicBezTo>
                    <a:pt x="645" y="68"/>
                    <a:pt x="645" y="67"/>
                    <a:pt x="644" y="66"/>
                  </a:cubicBezTo>
                  <a:cubicBezTo>
                    <a:pt x="644" y="66"/>
                    <a:pt x="644" y="66"/>
                    <a:pt x="644" y="66"/>
                  </a:cubicBezTo>
                  <a:cubicBezTo>
                    <a:pt x="644" y="66"/>
                    <a:pt x="644" y="66"/>
                    <a:pt x="644" y="66"/>
                  </a:cubicBezTo>
                  <a:cubicBezTo>
                    <a:pt x="643" y="69"/>
                    <a:pt x="639" y="70"/>
                    <a:pt x="637" y="70"/>
                  </a:cubicBezTo>
                  <a:cubicBezTo>
                    <a:pt x="637" y="70"/>
                    <a:pt x="636" y="70"/>
                    <a:pt x="636" y="70"/>
                  </a:cubicBezTo>
                  <a:cubicBezTo>
                    <a:pt x="636" y="70"/>
                    <a:pt x="636" y="70"/>
                    <a:pt x="636" y="70"/>
                  </a:cubicBezTo>
                  <a:cubicBezTo>
                    <a:pt x="634" y="70"/>
                    <a:pt x="633" y="69"/>
                    <a:pt x="633" y="69"/>
                  </a:cubicBezTo>
                  <a:cubicBezTo>
                    <a:pt x="632" y="68"/>
                    <a:pt x="632" y="68"/>
                    <a:pt x="632" y="67"/>
                  </a:cubicBezTo>
                  <a:cubicBezTo>
                    <a:pt x="630" y="69"/>
                    <a:pt x="627" y="71"/>
                    <a:pt x="622" y="71"/>
                  </a:cubicBezTo>
                  <a:cubicBezTo>
                    <a:pt x="620" y="71"/>
                    <a:pt x="618" y="70"/>
                    <a:pt x="616" y="69"/>
                  </a:cubicBezTo>
                  <a:cubicBezTo>
                    <a:pt x="615" y="67"/>
                    <a:pt x="615" y="65"/>
                    <a:pt x="616" y="63"/>
                  </a:cubicBezTo>
                  <a:cubicBezTo>
                    <a:pt x="616" y="62"/>
                    <a:pt x="617" y="61"/>
                    <a:pt x="617" y="61"/>
                  </a:cubicBezTo>
                  <a:cubicBezTo>
                    <a:pt x="617" y="60"/>
                    <a:pt x="617" y="60"/>
                    <a:pt x="618" y="60"/>
                  </a:cubicBezTo>
                  <a:cubicBezTo>
                    <a:pt x="618" y="60"/>
                    <a:pt x="618" y="60"/>
                    <a:pt x="618" y="60"/>
                  </a:cubicBezTo>
                  <a:cubicBezTo>
                    <a:pt x="616" y="61"/>
                    <a:pt x="615" y="61"/>
                    <a:pt x="613" y="61"/>
                  </a:cubicBezTo>
                  <a:cubicBezTo>
                    <a:pt x="612" y="61"/>
                    <a:pt x="611" y="61"/>
                    <a:pt x="610" y="61"/>
                  </a:cubicBezTo>
                  <a:cubicBezTo>
                    <a:pt x="610" y="62"/>
                    <a:pt x="610" y="63"/>
                    <a:pt x="609" y="64"/>
                  </a:cubicBezTo>
                  <a:cubicBezTo>
                    <a:pt x="608" y="65"/>
                    <a:pt x="607" y="65"/>
                    <a:pt x="606" y="66"/>
                  </a:cubicBezTo>
                  <a:cubicBezTo>
                    <a:pt x="595" y="67"/>
                    <a:pt x="585" y="67"/>
                    <a:pt x="576" y="67"/>
                  </a:cubicBezTo>
                  <a:cubicBezTo>
                    <a:pt x="576" y="67"/>
                    <a:pt x="576" y="67"/>
                    <a:pt x="576" y="67"/>
                  </a:cubicBezTo>
                  <a:cubicBezTo>
                    <a:pt x="572" y="67"/>
                    <a:pt x="570" y="66"/>
                    <a:pt x="568" y="65"/>
                  </a:cubicBezTo>
                  <a:cubicBezTo>
                    <a:pt x="568" y="65"/>
                    <a:pt x="567" y="64"/>
                    <a:pt x="567" y="64"/>
                  </a:cubicBezTo>
                  <a:cubicBezTo>
                    <a:pt x="566" y="64"/>
                    <a:pt x="566" y="64"/>
                    <a:pt x="566" y="64"/>
                  </a:cubicBezTo>
                  <a:cubicBezTo>
                    <a:pt x="566" y="64"/>
                    <a:pt x="566" y="64"/>
                    <a:pt x="565" y="64"/>
                  </a:cubicBezTo>
                  <a:cubicBezTo>
                    <a:pt x="565" y="65"/>
                    <a:pt x="564" y="67"/>
                    <a:pt x="562" y="67"/>
                  </a:cubicBezTo>
                  <a:cubicBezTo>
                    <a:pt x="561" y="67"/>
                    <a:pt x="560" y="67"/>
                    <a:pt x="559" y="67"/>
                  </a:cubicBezTo>
                  <a:cubicBezTo>
                    <a:pt x="558" y="67"/>
                    <a:pt x="557" y="67"/>
                    <a:pt x="556" y="67"/>
                  </a:cubicBezTo>
                  <a:cubicBezTo>
                    <a:pt x="554" y="67"/>
                    <a:pt x="551" y="67"/>
                    <a:pt x="549" y="65"/>
                  </a:cubicBezTo>
                  <a:cubicBezTo>
                    <a:pt x="547" y="64"/>
                    <a:pt x="547" y="64"/>
                    <a:pt x="547" y="64"/>
                  </a:cubicBezTo>
                  <a:cubicBezTo>
                    <a:pt x="540" y="58"/>
                    <a:pt x="532" y="52"/>
                    <a:pt x="530" y="40"/>
                  </a:cubicBezTo>
                  <a:cubicBezTo>
                    <a:pt x="530" y="39"/>
                    <a:pt x="530" y="38"/>
                    <a:pt x="530" y="37"/>
                  </a:cubicBezTo>
                  <a:cubicBezTo>
                    <a:pt x="529" y="34"/>
                    <a:pt x="528" y="30"/>
                    <a:pt x="530" y="26"/>
                  </a:cubicBezTo>
                  <a:cubicBezTo>
                    <a:pt x="529" y="24"/>
                    <a:pt x="529" y="22"/>
                    <a:pt x="529" y="20"/>
                  </a:cubicBezTo>
                  <a:cubicBezTo>
                    <a:pt x="529" y="19"/>
                    <a:pt x="529" y="19"/>
                    <a:pt x="529" y="18"/>
                  </a:cubicBezTo>
                  <a:cubicBezTo>
                    <a:pt x="529" y="18"/>
                    <a:pt x="529" y="18"/>
                    <a:pt x="529" y="18"/>
                  </a:cubicBezTo>
                  <a:cubicBezTo>
                    <a:pt x="528" y="18"/>
                    <a:pt x="527" y="17"/>
                    <a:pt x="526" y="16"/>
                  </a:cubicBezTo>
                  <a:cubicBezTo>
                    <a:pt x="526" y="17"/>
                    <a:pt x="525" y="17"/>
                    <a:pt x="525" y="17"/>
                  </a:cubicBezTo>
                  <a:cubicBezTo>
                    <a:pt x="522" y="19"/>
                    <a:pt x="520" y="17"/>
                    <a:pt x="519" y="17"/>
                  </a:cubicBezTo>
                  <a:cubicBezTo>
                    <a:pt x="518" y="16"/>
                    <a:pt x="518" y="15"/>
                    <a:pt x="518" y="15"/>
                  </a:cubicBezTo>
                  <a:cubicBezTo>
                    <a:pt x="517" y="14"/>
                    <a:pt x="517" y="14"/>
                    <a:pt x="517" y="14"/>
                  </a:cubicBezTo>
                  <a:cubicBezTo>
                    <a:pt x="516" y="14"/>
                    <a:pt x="514" y="14"/>
                    <a:pt x="512" y="12"/>
                  </a:cubicBezTo>
                  <a:cubicBezTo>
                    <a:pt x="511" y="11"/>
                    <a:pt x="511" y="9"/>
                    <a:pt x="511" y="8"/>
                  </a:cubicBezTo>
                  <a:cubicBezTo>
                    <a:pt x="511" y="7"/>
                    <a:pt x="511" y="7"/>
                    <a:pt x="509" y="6"/>
                  </a:cubicBezTo>
                  <a:cubicBezTo>
                    <a:pt x="509" y="6"/>
                    <a:pt x="508" y="5"/>
                    <a:pt x="507" y="7"/>
                  </a:cubicBezTo>
                  <a:cubicBezTo>
                    <a:pt x="505" y="9"/>
                    <a:pt x="504" y="11"/>
                    <a:pt x="505" y="14"/>
                  </a:cubicBezTo>
                  <a:cubicBezTo>
                    <a:pt x="506" y="16"/>
                    <a:pt x="507" y="19"/>
                    <a:pt x="508" y="21"/>
                  </a:cubicBezTo>
                  <a:cubicBezTo>
                    <a:pt x="508" y="22"/>
                    <a:pt x="509" y="24"/>
                    <a:pt x="507" y="26"/>
                  </a:cubicBezTo>
                  <a:cubicBezTo>
                    <a:pt x="507" y="26"/>
                    <a:pt x="506" y="27"/>
                    <a:pt x="504" y="27"/>
                  </a:cubicBezTo>
                  <a:cubicBezTo>
                    <a:pt x="504" y="30"/>
                    <a:pt x="503" y="32"/>
                    <a:pt x="499" y="32"/>
                  </a:cubicBezTo>
                  <a:cubicBezTo>
                    <a:pt x="498" y="32"/>
                    <a:pt x="497" y="32"/>
                    <a:pt x="496" y="32"/>
                  </a:cubicBezTo>
                  <a:cubicBezTo>
                    <a:pt x="495" y="32"/>
                    <a:pt x="494" y="33"/>
                    <a:pt x="492" y="33"/>
                  </a:cubicBezTo>
                  <a:cubicBezTo>
                    <a:pt x="456" y="32"/>
                    <a:pt x="420" y="32"/>
                    <a:pt x="384" y="32"/>
                  </a:cubicBezTo>
                  <a:cubicBezTo>
                    <a:pt x="329" y="33"/>
                    <a:pt x="275" y="33"/>
                    <a:pt x="220" y="32"/>
                  </a:cubicBezTo>
                  <a:cubicBezTo>
                    <a:pt x="220" y="32"/>
                    <a:pt x="219" y="33"/>
                    <a:pt x="218" y="33"/>
                  </a:cubicBezTo>
                  <a:cubicBezTo>
                    <a:pt x="217" y="33"/>
                    <a:pt x="215" y="33"/>
                    <a:pt x="214" y="33"/>
                  </a:cubicBezTo>
                  <a:cubicBezTo>
                    <a:pt x="210" y="33"/>
                    <a:pt x="208" y="31"/>
                    <a:pt x="207" y="28"/>
                  </a:cubicBezTo>
                  <a:cubicBezTo>
                    <a:pt x="205" y="27"/>
                    <a:pt x="205" y="27"/>
                    <a:pt x="204" y="26"/>
                  </a:cubicBezTo>
                  <a:cubicBezTo>
                    <a:pt x="203" y="24"/>
                    <a:pt x="204" y="22"/>
                    <a:pt x="204" y="21"/>
                  </a:cubicBezTo>
                  <a:cubicBezTo>
                    <a:pt x="204" y="20"/>
                    <a:pt x="204" y="20"/>
                    <a:pt x="204" y="20"/>
                  </a:cubicBezTo>
                  <a:cubicBezTo>
                    <a:pt x="205" y="18"/>
                    <a:pt x="205" y="17"/>
                    <a:pt x="206" y="15"/>
                  </a:cubicBezTo>
                  <a:cubicBezTo>
                    <a:pt x="206" y="15"/>
                    <a:pt x="206" y="14"/>
                    <a:pt x="206" y="14"/>
                  </a:cubicBezTo>
                  <a:cubicBezTo>
                    <a:pt x="207" y="12"/>
                    <a:pt x="206" y="8"/>
                    <a:pt x="204" y="7"/>
                  </a:cubicBezTo>
                  <a:cubicBezTo>
                    <a:pt x="203" y="6"/>
                    <a:pt x="202" y="6"/>
                    <a:pt x="202" y="6"/>
                  </a:cubicBezTo>
                  <a:cubicBezTo>
                    <a:pt x="201" y="6"/>
                    <a:pt x="201" y="6"/>
                    <a:pt x="201" y="6"/>
                  </a:cubicBezTo>
                  <a:cubicBezTo>
                    <a:pt x="200" y="11"/>
                    <a:pt x="198" y="14"/>
                    <a:pt x="194" y="15"/>
                  </a:cubicBezTo>
                  <a:cubicBezTo>
                    <a:pt x="194" y="15"/>
                    <a:pt x="194" y="16"/>
                    <a:pt x="194" y="16"/>
                  </a:cubicBezTo>
                  <a:cubicBezTo>
                    <a:pt x="193" y="16"/>
                    <a:pt x="193" y="16"/>
                    <a:pt x="193" y="16"/>
                  </a:cubicBezTo>
                  <a:cubicBezTo>
                    <a:pt x="192" y="17"/>
                    <a:pt x="190" y="19"/>
                    <a:pt x="187" y="18"/>
                  </a:cubicBezTo>
                  <a:cubicBezTo>
                    <a:pt x="186" y="18"/>
                    <a:pt x="186" y="17"/>
                    <a:pt x="185" y="17"/>
                  </a:cubicBezTo>
                  <a:cubicBezTo>
                    <a:pt x="185" y="17"/>
                    <a:pt x="184" y="17"/>
                    <a:pt x="184" y="17"/>
                  </a:cubicBezTo>
                  <a:cubicBezTo>
                    <a:pt x="183" y="18"/>
                    <a:pt x="183" y="18"/>
                    <a:pt x="183" y="20"/>
                  </a:cubicBezTo>
                  <a:cubicBezTo>
                    <a:pt x="183" y="21"/>
                    <a:pt x="183" y="22"/>
                    <a:pt x="182" y="23"/>
                  </a:cubicBezTo>
                  <a:cubicBezTo>
                    <a:pt x="181" y="25"/>
                    <a:pt x="181" y="26"/>
                    <a:pt x="182" y="28"/>
                  </a:cubicBezTo>
                  <a:cubicBezTo>
                    <a:pt x="182" y="29"/>
                    <a:pt x="182" y="30"/>
                    <a:pt x="182" y="30"/>
                  </a:cubicBezTo>
                  <a:cubicBezTo>
                    <a:pt x="183" y="35"/>
                    <a:pt x="182" y="38"/>
                    <a:pt x="181" y="42"/>
                  </a:cubicBezTo>
                  <a:cubicBezTo>
                    <a:pt x="180" y="43"/>
                    <a:pt x="180" y="45"/>
                    <a:pt x="180" y="47"/>
                  </a:cubicBezTo>
                  <a:cubicBezTo>
                    <a:pt x="179" y="48"/>
                    <a:pt x="178" y="49"/>
                    <a:pt x="178" y="50"/>
                  </a:cubicBezTo>
                  <a:cubicBezTo>
                    <a:pt x="177" y="51"/>
                    <a:pt x="177" y="51"/>
                    <a:pt x="177" y="51"/>
                  </a:cubicBezTo>
                  <a:cubicBezTo>
                    <a:pt x="174" y="54"/>
                    <a:pt x="171" y="58"/>
                    <a:pt x="167" y="62"/>
                  </a:cubicBezTo>
                  <a:cubicBezTo>
                    <a:pt x="163" y="65"/>
                    <a:pt x="158" y="67"/>
                    <a:pt x="152" y="67"/>
                  </a:cubicBezTo>
                  <a:cubicBezTo>
                    <a:pt x="152" y="67"/>
                    <a:pt x="152" y="67"/>
                    <a:pt x="152" y="67"/>
                  </a:cubicBezTo>
                  <a:cubicBezTo>
                    <a:pt x="151" y="65"/>
                    <a:pt x="151" y="65"/>
                    <a:pt x="151" y="65"/>
                  </a:cubicBezTo>
                  <a:cubicBezTo>
                    <a:pt x="151" y="67"/>
                    <a:pt x="151" y="67"/>
                    <a:pt x="151" y="67"/>
                  </a:cubicBezTo>
                  <a:cubicBezTo>
                    <a:pt x="150" y="67"/>
                    <a:pt x="147" y="67"/>
                    <a:pt x="146" y="65"/>
                  </a:cubicBezTo>
                  <a:cubicBezTo>
                    <a:pt x="144" y="66"/>
                    <a:pt x="143" y="66"/>
                    <a:pt x="142" y="65"/>
                  </a:cubicBezTo>
                  <a:cubicBezTo>
                    <a:pt x="141" y="67"/>
                    <a:pt x="140" y="68"/>
                    <a:pt x="137" y="68"/>
                  </a:cubicBezTo>
                  <a:cubicBezTo>
                    <a:pt x="127" y="67"/>
                    <a:pt x="127" y="67"/>
                    <a:pt x="127" y="67"/>
                  </a:cubicBezTo>
                  <a:cubicBezTo>
                    <a:pt x="121" y="67"/>
                    <a:pt x="115" y="67"/>
                    <a:pt x="108" y="66"/>
                  </a:cubicBezTo>
                  <a:cubicBezTo>
                    <a:pt x="108" y="66"/>
                    <a:pt x="106" y="66"/>
                    <a:pt x="105" y="65"/>
                  </a:cubicBezTo>
                  <a:cubicBezTo>
                    <a:pt x="104" y="64"/>
                    <a:pt x="104" y="62"/>
                    <a:pt x="104" y="61"/>
                  </a:cubicBezTo>
                  <a:cubicBezTo>
                    <a:pt x="104" y="61"/>
                    <a:pt x="104" y="61"/>
                    <a:pt x="104" y="61"/>
                  </a:cubicBezTo>
                  <a:cubicBezTo>
                    <a:pt x="104" y="61"/>
                    <a:pt x="104" y="61"/>
                    <a:pt x="104" y="61"/>
                  </a:cubicBezTo>
                  <a:cubicBezTo>
                    <a:pt x="103" y="62"/>
                    <a:pt x="101" y="62"/>
                    <a:pt x="100" y="62"/>
                  </a:cubicBezTo>
                  <a:cubicBezTo>
                    <a:pt x="98" y="62"/>
                    <a:pt x="97" y="61"/>
                    <a:pt x="96" y="60"/>
                  </a:cubicBezTo>
                  <a:cubicBezTo>
                    <a:pt x="96" y="60"/>
                    <a:pt x="96" y="60"/>
                    <a:pt x="96" y="60"/>
                  </a:cubicBezTo>
                  <a:cubicBezTo>
                    <a:pt x="96" y="61"/>
                    <a:pt x="96" y="62"/>
                    <a:pt x="97" y="63"/>
                  </a:cubicBezTo>
                  <a:cubicBezTo>
                    <a:pt x="97" y="64"/>
                    <a:pt x="97" y="65"/>
                    <a:pt x="97" y="66"/>
                  </a:cubicBezTo>
                  <a:cubicBezTo>
                    <a:pt x="98" y="68"/>
                    <a:pt x="97" y="70"/>
                    <a:pt x="96" y="71"/>
                  </a:cubicBezTo>
                  <a:cubicBezTo>
                    <a:pt x="95" y="71"/>
                    <a:pt x="94" y="71"/>
                    <a:pt x="93" y="71"/>
                  </a:cubicBezTo>
                  <a:cubicBezTo>
                    <a:pt x="90" y="71"/>
                    <a:pt x="84" y="70"/>
                    <a:pt x="82" y="68"/>
                  </a:cubicBezTo>
                  <a:cubicBezTo>
                    <a:pt x="82" y="68"/>
                    <a:pt x="81" y="67"/>
                    <a:pt x="81" y="67"/>
                  </a:cubicBezTo>
                  <a:cubicBezTo>
                    <a:pt x="81" y="67"/>
                    <a:pt x="81" y="68"/>
                    <a:pt x="80" y="68"/>
                  </a:cubicBezTo>
                  <a:cubicBezTo>
                    <a:pt x="79" y="70"/>
                    <a:pt x="77" y="70"/>
                    <a:pt x="74" y="69"/>
                  </a:cubicBezTo>
                  <a:cubicBezTo>
                    <a:pt x="72" y="69"/>
                    <a:pt x="71" y="67"/>
                    <a:pt x="70" y="66"/>
                  </a:cubicBezTo>
                  <a:cubicBezTo>
                    <a:pt x="69" y="66"/>
                    <a:pt x="69" y="66"/>
                    <a:pt x="69" y="66"/>
                  </a:cubicBezTo>
                  <a:cubicBezTo>
                    <a:pt x="68" y="68"/>
                    <a:pt x="66" y="68"/>
                    <a:pt x="64" y="68"/>
                  </a:cubicBezTo>
                  <a:cubicBezTo>
                    <a:pt x="60" y="68"/>
                    <a:pt x="58" y="65"/>
                    <a:pt x="57" y="63"/>
                  </a:cubicBezTo>
                  <a:cubicBezTo>
                    <a:pt x="57" y="63"/>
                    <a:pt x="57" y="63"/>
                    <a:pt x="57" y="63"/>
                  </a:cubicBezTo>
                  <a:cubicBezTo>
                    <a:pt x="57" y="63"/>
                    <a:pt x="57" y="64"/>
                    <a:pt x="56" y="64"/>
                  </a:cubicBezTo>
                  <a:cubicBezTo>
                    <a:pt x="56" y="65"/>
                    <a:pt x="55" y="66"/>
                    <a:pt x="53" y="66"/>
                  </a:cubicBezTo>
                  <a:cubicBezTo>
                    <a:pt x="52" y="66"/>
                    <a:pt x="52" y="66"/>
                    <a:pt x="52" y="66"/>
                  </a:cubicBezTo>
                  <a:cubicBezTo>
                    <a:pt x="49" y="66"/>
                    <a:pt x="47" y="65"/>
                    <a:pt x="46" y="62"/>
                  </a:cubicBezTo>
                  <a:cubicBezTo>
                    <a:pt x="46" y="61"/>
                    <a:pt x="46" y="61"/>
                    <a:pt x="45" y="61"/>
                  </a:cubicBezTo>
                  <a:cubicBezTo>
                    <a:pt x="44" y="63"/>
                    <a:pt x="42" y="64"/>
                    <a:pt x="37" y="62"/>
                  </a:cubicBezTo>
                  <a:cubicBezTo>
                    <a:pt x="35" y="61"/>
                    <a:pt x="35" y="60"/>
                    <a:pt x="34" y="59"/>
                  </a:cubicBezTo>
                  <a:cubicBezTo>
                    <a:pt x="34" y="58"/>
                    <a:pt x="34" y="58"/>
                    <a:pt x="33" y="57"/>
                  </a:cubicBezTo>
                  <a:cubicBezTo>
                    <a:pt x="33" y="58"/>
                    <a:pt x="33" y="58"/>
                    <a:pt x="32" y="59"/>
                  </a:cubicBezTo>
                  <a:cubicBezTo>
                    <a:pt x="32" y="59"/>
                    <a:pt x="31" y="60"/>
                    <a:pt x="30" y="60"/>
                  </a:cubicBezTo>
                  <a:cubicBezTo>
                    <a:pt x="28" y="60"/>
                    <a:pt x="27" y="60"/>
                    <a:pt x="25" y="59"/>
                  </a:cubicBezTo>
                  <a:cubicBezTo>
                    <a:pt x="24" y="59"/>
                    <a:pt x="24" y="59"/>
                    <a:pt x="24" y="59"/>
                  </a:cubicBezTo>
                  <a:cubicBezTo>
                    <a:pt x="23" y="58"/>
                    <a:pt x="22" y="58"/>
                    <a:pt x="22" y="58"/>
                  </a:cubicBezTo>
                  <a:cubicBezTo>
                    <a:pt x="21" y="58"/>
                    <a:pt x="19" y="57"/>
                    <a:pt x="19" y="55"/>
                  </a:cubicBezTo>
                  <a:cubicBezTo>
                    <a:pt x="19" y="54"/>
                    <a:pt x="19" y="54"/>
                    <a:pt x="19" y="54"/>
                  </a:cubicBezTo>
                  <a:cubicBezTo>
                    <a:pt x="19" y="53"/>
                    <a:pt x="19" y="53"/>
                    <a:pt x="19" y="53"/>
                  </a:cubicBezTo>
                  <a:cubicBezTo>
                    <a:pt x="19" y="53"/>
                    <a:pt x="19" y="53"/>
                    <a:pt x="18" y="53"/>
                  </a:cubicBezTo>
                  <a:cubicBezTo>
                    <a:pt x="18" y="56"/>
                    <a:pt x="15" y="57"/>
                    <a:pt x="14" y="58"/>
                  </a:cubicBezTo>
                  <a:cubicBezTo>
                    <a:pt x="13" y="58"/>
                    <a:pt x="12" y="59"/>
                    <a:pt x="12" y="59"/>
                  </a:cubicBezTo>
                  <a:cubicBezTo>
                    <a:pt x="11" y="60"/>
                    <a:pt x="11" y="60"/>
                    <a:pt x="11" y="60"/>
                  </a:cubicBezTo>
                  <a:cubicBezTo>
                    <a:pt x="12" y="62"/>
                    <a:pt x="12" y="64"/>
                    <a:pt x="11" y="65"/>
                  </a:cubicBezTo>
                  <a:cubicBezTo>
                    <a:pt x="11" y="66"/>
                    <a:pt x="9" y="67"/>
                    <a:pt x="6" y="67"/>
                  </a:cubicBezTo>
                  <a:cubicBezTo>
                    <a:pt x="7" y="69"/>
                    <a:pt x="8" y="69"/>
                    <a:pt x="9" y="70"/>
                  </a:cubicBezTo>
                  <a:cubicBezTo>
                    <a:pt x="12" y="71"/>
                    <a:pt x="16" y="73"/>
                    <a:pt x="19" y="75"/>
                  </a:cubicBezTo>
                  <a:cubicBezTo>
                    <a:pt x="23" y="77"/>
                    <a:pt x="27" y="79"/>
                    <a:pt x="32" y="81"/>
                  </a:cubicBezTo>
                  <a:cubicBezTo>
                    <a:pt x="35" y="82"/>
                    <a:pt x="35" y="84"/>
                    <a:pt x="35" y="85"/>
                  </a:cubicBezTo>
                  <a:cubicBezTo>
                    <a:pt x="35" y="85"/>
                    <a:pt x="35" y="86"/>
                    <a:pt x="35" y="86"/>
                  </a:cubicBezTo>
                  <a:cubicBezTo>
                    <a:pt x="35" y="86"/>
                    <a:pt x="36" y="86"/>
                    <a:pt x="37" y="86"/>
                  </a:cubicBezTo>
                  <a:cubicBezTo>
                    <a:pt x="37" y="86"/>
                    <a:pt x="37" y="86"/>
                    <a:pt x="37" y="86"/>
                  </a:cubicBezTo>
                  <a:cubicBezTo>
                    <a:pt x="41" y="86"/>
                    <a:pt x="42" y="89"/>
                    <a:pt x="42" y="90"/>
                  </a:cubicBezTo>
                  <a:cubicBezTo>
                    <a:pt x="42" y="90"/>
                    <a:pt x="42" y="90"/>
                    <a:pt x="42" y="90"/>
                  </a:cubicBezTo>
                  <a:cubicBezTo>
                    <a:pt x="43" y="90"/>
                    <a:pt x="43" y="90"/>
                    <a:pt x="43" y="90"/>
                  </a:cubicBezTo>
                  <a:cubicBezTo>
                    <a:pt x="43" y="90"/>
                    <a:pt x="44" y="90"/>
                    <a:pt x="44" y="90"/>
                  </a:cubicBezTo>
                  <a:cubicBezTo>
                    <a:pt x="45" y="91"/>
                    <a:pt x="47" y="91"/>
                    <a:pt x="47" y="93"/>
                  </a:cubicBezTo>
                  <a:cubicBezTo>
                    <a:pt x="48" y="95"/>
                    <a:pt x="49" y="95"/>
                    <a:pt x="51" y="96"/>
                  </a:cubicBezTo>
                  <a:cubicBezTo>
                    <a:pt x="53" y="97"/>
                    <a:pt x="55" y="97"/>
                    <a:pt x="56" y="99"/>
                  </a:cubicBezTo>
                  <a:cubicBezTo>
                    <a:pt x="59" y="100"/>
                    <a:pt x="60" y="102"/>
                    <a:pt x="60" y="103"/>
                  </a:cubicBezTo>
                  <a:cubicBezTo>
                    <a:pt x="60" y="103"/>
                    <a:pt x="61" y="103"/>
                    <a:pt x="61" y="103"/>
                  </a:cubicBezTo>
                  <a:cubicBezTo>
                    <a:pt x="64" y="103"/>
                    <a:pt x="65" y="104"/>
                    <a:pt x="65" y="106"/>
                  </a:cubicBezTo>
                  <a:cubicBezTo>
                    <a:pt x="65" y="106"/>
                    <a:pt x="65" y="106"/>
                    <a:pt x="67" y="106"/>
                  </a:cubicBezTo>
                  <a:cubicBezTo>
                    <a:pt x="68" y="107"/>
                    <a:pt x="70" y="108"/>
                    <a:pt x="71" y="110"/>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dirty="0"/>
            </a:p>
          </p:txBody>
        </p:sp>
        <p:sp>
          <p:nvSpPr>
            <p:cNvPr id="14" name="Freeform 11"/>
            <p:cNvSpPr/>
            <p:nvPr/>
          </p:nvSpPr>
          <p:spPr bwMode="auto">
            <a:xfrm>
              <a:off x="3757" y="1938"/>
              <a:ext cx="130" cy="183"/>
            </a:xfrm>
            <a:custGeom>
              <a:avLst/>
              <a:gdLst>
                <a:gd name="T0" fmla="*/ 62 w 76"/>
                <a:gd name="T1" fmla="*/ 8 h 106"/>
                <a:gd name="T2" fmla="*/ 73 w 76"/>
                <a:gd name="T3" fmla="*/ 32 h 106"/>
                <a:gd name="T4" fmla="*/ 70 w 76"/>
                <a:gd name="T5" fmla="*/ 32 h 106"/>
                <a:gd name="T6" fmla="*/ 60 w 76"/>
                <a:gd name="T7" fmla="*/ 11 h 106"/>
                <a:gd name="T8" fmla="*/ 37 w 76"/>
                <a:gd name="T9" fmla="*/ 3 h 106"/>
                <a:gd name="T10" fmla="*/ 14 w 76"/>
                <a:gd name="T11" fmla="*/ 9 h 106"/>
                <a:gd name="T12" fmla="*/ 5 w 76"/>
                <a:gd name="T13" fmla="*/ 25 h 106"/>
                <a:gd name="T14" fmla="*/ 17 w 76"/>
                <a:gd name="T15" fmla="*/ 41 h 106"/>
                <a:gd name="T16" fmla="*/ 38 w 76"/>
                <a:gd name="T17" fmla="*/ 48 h 106"/>
                <a:gd name="T18" fmla="*/ 64 w 76"/>
                <a:gd name="T19" fmla="*/ 57 h 106"/>
                <a:gd name="T20" fmla="*/ 76 w 76"/>
                <a:gd name="T21" fmla="*/ 78 h 106"/>
                <a:gd name="T22" fmla="*/ 65 w 76"/>
                <a:gd name="T23" fmla="*/ 99 h 106"/>
                <a:gd name="T24" fmla="*/ 38 w 76"/>
                <a:gd name="T25" fmla="*/ 106 h 106"/>
                <a:gd name="T26" fmla="*/ 12 w 76"/>
                <a:gd name="T27" fmla="*/ 97 h 106"/>
                <a:gd name="T28" fmla="*/ 0 w 76"/>
                <a:gd name="T29" fmla="*/ 70 h 106"/>
                <a:gd name="T30" fmla="*/ 3 w 76"/>
                <a:gd name="T31" fmla="*/ 70 h 106"/>
                <a:gd name="T32" fmla="*/ 14 w 76"/>
                <a:gd name="T33" fmla="*/ 94 h 106"/>
                <a:gd name="T34" fmla="*/ 38 w 76"/>
                <a:gd name="T35" fmla="*/ 102 h 106"/>
                <a:gd name="T36" fmla="*/ 63 w 76"/>
                <a:gd name="T37" fmla="*/ 96 h 106"/>
                <a:gd name="T38" fmla="*/ 72 w 76"/>
                <a:gd name="T39" fmla="*/ 78 h 106"/>
                <a:gd name="T40" fmla="*/ 61 w 76"/>
                <a:gd name="T41" fmla="*/ 60 h 106"/>
                <a:gd name="T42" fmla="*/ 37 w 76"/>
                <a:gd name="T43" fmla="*/ 51 h 106"/>
                <a:gd name="T44" fmla="*/ 14 w 76"/>
                <a:gd name="T45" fmla="*/ 44 h 106"/>
                <a:gd name="T46" fmla="*/ 2 w 76"/>
                <a:gd name="T47" fmla="*/ 25 h 106"/>
                <a:gd name="T48" fmla="*/ 13 w 76"/>
                <a:gd name="T49" fmla="*/ 6 h 106"/>
                <a:gd name="T50" fmla="*/ 37 w 76"/>
                <a:gd name="T51" fmla="*/ 0 h 106"/>
                <a:gd name="T52" fmla="*/ 62 w 76"/>
                <a:gd name="T53" fmla="*/ 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6" h="106">
                  <a:moveTo>
                    <a:pt x="62" y="8"/>
                  </a:moveTo>
                  <a:cubicBezTo>
                    <a:pt x="69" y="14"/>
                    <a:pt x="72" y="22"/>
                    <a:pt x="73" y="32"/>
                  </a:cubicBezTo>
                  <a:cubicBezTo>
                    <a:pt x="70" y="32"/>
                    <a:pt x="70" y="32"/>
                    <a:pt x="70" y="32"/>
                  </a:cubicBezTo>
                  <a:cubicBezTo>
                    <a:pt x="69" y="23"/>
                    <a:pt x="66" y="16"/>
                    <a:pt x="60" y="11"/>
                  </a:cubicBezTo>
                  <a:cubicBezTo>
                    <a:pt x="55" y="6"/>
                    <a:pt x="47" y="3"/>
                    <a:pt x="37" y="3"/>
                  </a:cubicBezTo>
                  <a:cubicBezTo>
                    <a:pt x="27" y="3"/>
                    <a:pt x="20" y="5"/>
                    <a:pt x="14" y="9"/>
                  </a:cubicBezTo>
                  <a:cubicBezTo>
                    <a:pt x="8" y="12"/>
                    <a:pt x="5" y="18"/>
                    <a:pt x="5" y="25"/>
                  </a:cubicBezTo>
                  <a:cubicBezTo>
                    <a:pt x="5" y="32"/>
                    <a:pt x="9" y="37"/>
                    <a:pt x="17" y="41"/>
                  </a:cubicBezTo>
                  <a:cubicBezTo>
                    <a:pt x="20" y="43"/>
                    <a:pt x="27" y="45"/>
                    <a:pt x="38" y="48"/>
                  </a:cubicBezTo>
                  <a:cubicBezTo>
                    <a:pt x="50" y="51"/>
                    <a:pt x="59" y="54"/>
                    <a:pt x="64" y="57"/>
                  </a:cubicBezTo>
                  <a:cubicBezTo>
                    <a:pt x="72" y="62"/>
                    <a:pt x="76" y="69"/>
                    <a:pt x="76" y="78"/>
                  </a:cubicBezTo>
                  <a:cubicBezTo>
                    <a:pt x="76" y="87"/>
                    <a:pt x="72" y="94"/>
                    <a:pt x="65" y="99"/>
                  </a:cubicBezTo>
                  <a:cubicBezTo>
                    <a:pt x="58" y="103"/>
                    <a:pt x="49" y="106"/>
                    <a:pt x="38" y="106"/>
                  </a:cubicBezTo>
                  <a:cubicBezTo>
                    <a:pt x="27" y="106"/>
                    <a:pt x="18" y="103"/>
                    <a:pt x="12" y="97"/>
                  </a:cubicBezTo>
                  <a:cubicBezTo>
                    <a:pt x="5" y="91"/>
                    <a:pt x="1" y="82"/>
                    <a:pt x="0" y="70"/>
                  </a:cubicBezTo>
                  <a:cubicBezTo>
                    <a:pt x="3" y="70"/>
                    <a:pt x="3" y="70"/>
                    <a:pt x="3" y="70"/>
                  </a:cubicBezTo>
                  <a:cubicBezTo>
                    <a:pt x="4" y="81"/>
                    <a:pt x="8" y="89"/>
                    <a:pt x="14" y="94"/>
                  </a:cubicBezTo>
                  <a:cubicBezTo>
                    <a:pt x="20" y="100"/>
                    <a:pt x="28" y="102"/>
                    <a:pt x="38" y="102"/>
                  </a:cubicBezTo>
                  <a:cubicBezTo>
                    <a:pt x="48" y="102"/>
                    <a:pt x="56" y="100"/>
                    <a:pt x="63" y="96"/>
                  </a:cubicBezTo>
                  <a:cubicBezTo>
                    <a:pt x="69" y="91"/>
                    <a:pt x="72" y="86"/>
                    <a:pt x="72" y="78"/>
                  </a:cubicBezTo>
                  <a:cubicBezTo>
                    <a:pt x="72" y="70"/>
                    <a:pt x="69" y="64"/>
                    <a:pt x="61" y="60"/>
                  </a:cubicBezTo>
                  <a:cubicBezTo>
                    <a:pt x="57" y="57"/>
                    <a:pt x="49" y="54"/>
                    <a:pt x="37" y="51"/>
                  </a:cubicBezTo>
                  <a:cubicBezTo>
                    <a:pt x="25" y="48"/>
                    <a:pt x="18" y="46"/>
                    <a:pt x="14" y="44"/>
                  </a:cubicBezTo>
                  <a:cubicBezTo>
                    <a:pt x="6" y="39"/>
                    <a:pt x="2" y="33"/>
                    <a:pt x="2" y="25"/>
                  </a:cubicBezTo>
                  <a:cubicBezTo>
                    <a:pt x="2" y="17"/>
                    <a:pt x="6" y="10"/>
                    <a:pt x="13" y="6"/>
                  </a:cubicBezTo>
                  <a:cubicBezTo>
                    <a:pt x="19" y="2"/>
                    <a:pt x="27" y="0"/>
                    <a:pt x="37" y="0"/>
                  </a:cubicBezTo>
                  <a:cubicBezTo>
                    <a:pt x="48" y="0"/>
                    <a:pt x="56" y="3"/>
                    <a:pt x="62" y="8"/>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5" name="Freeform 12"/>
            <p:cNvSpPr/>
            <p:nvPr/>
          </p:nvSpPr>
          <p:spPr bwMode="auto">
            <a:xfrm>
              <a:off x="3899" y="1942"/>
              <a:ext cx="96" cy="179"/>
            </a:xfrm>
            <a:custGeom>
              <a:avLst/>
              <a:gdLst>
                <a:gd name="T0" fmla="*/ 53 w 56"/>
                <a:gd name="T1" fmla="*/ 0 h 104"/>
                <a:gd name="T2" fmla="*/ 56 w 56"/>
                <a:gd name="T3" fmla="*/ 0 h 104"/>
                <a:gd name="T4" fmla="*/ 56 w 56"/>
                <a:gd name="T5" fmla="*/ 70 h 104"/>
                <a:gd name="T6" fmla="*/ 50 w 56"/>
                <a:gd name="T7" fmla="*/ 94 h 104"/>
                <a:gd name="T8" fmla="*/ 27 w 56"/>
                <a:gd name="T9" fmla="*/ 104 h 104"/>
                <a:gd name="T10" fmla="*/ 8 w 56"/>
                <a:gd name="T11" fmla="*/ 97 h 104"/>
                <a:gd name="T12" fmla="*/ 0 w 56"/>
                <a:gd name="T13" fmla="*/ 75 h 104"/>
                <a:gd name="T14" fmla="*/ 0 w 56"/>
                <a:gd name="T15" fmla="*/ 70 h 104"/>
                <a:gd name="T16" fmla="*/ 3 w 56"/>
                <a:gd name="T17" fmla="*/ 70 h 104"/>
                <a:gd name="T18" fmla="*/ 3 w 56"/>
                <a:gd name="T19" fmla="*/ 75 h 104"/>
                <a:gd name="T20" fmla="*/ 27 w 56"/>
                <a:gd name="T21" fmla="*/ 100 h 104"/>
                <a:gd name="T22" fmla="*/ 47 w 56"/>
                <a:gd name="T23" fmla="*/ 92 h 104"/>
                <a:gd name="T24" fmla="*/ 53 w 56"/>
                <a:gd name="T25" fmla="*/ 70 h 104"/>
                <a:gd name="T26" fmla="*/ 53 w 56"/>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104">
                  <a:moveTo>
                    <a:pt x="53" y="0"/>
                  </a:moveTo>
                  <a:cubicBezTo>
                    <a:pt x="56" y="0"/>
                    <a:pt x="56" y="0"/>
                    <a:pt x="56" y="0"/>
                  </a:cubicBezTo>
                  <a:cubicBezTo>
                    <a:pt x="56" y="70"/>
                    <a:pt x="56" y="70"/>
                    <a:pt x="56" y="70"/>
                  </a:cubicBezTo>
                  <a:cubicBezTo>
                    <a:pt x="56" y="80"/>
                    <a:pt x="54" y="88"/>
                    <a:pt x="50" y="94"/>
                  </a:cubicBezTo>
                  <a:cubicBezTo>
                    <a:pt x="45" y="100"/>
                    <a:pt x="37" y="104"/>
                    <a:pt x="27" y="104"/>
                  </a:cubicBezTo>
                  <a:cubicBezTo>
                    <a:pt x="19" y="104"/>
                    <a:pt x="12" y="101"/>
                    <a:pt x="8" y="97"/>
                  </a:cubicBezTo>
                  <a:cubicBezTo>
                    <a:pt x="2" y="92"/>
                    <a:pt x="0" y="84"/>
                    <a:pt x="0" y="75"/>
                  </a:cubicBezTo>
                  <a:cubicBezTo>
                    <a:pt x="0" y="70"/>
                    <a:pt x="0" y="70"/>
                    <a:pt x="0" y="70"/>
                  </a:cubicBezTo>
                  <a:cubicBezTo>
                    <a:pt x="3" y="70"/>
                    <a:pt x="3" y="70"/>
                    <a:pt x="3" y="70"/>
                  </a:cubicBezTo>
                  <a:cubicBezTo>
                    <a:pt x="3" y="75"/>
                    <a:pt x="3" y="75"/>
                    <a:pt x="3" y="75"/>
                  </a:cubicBezTo>
                  <a:cubicBezTo>
                    <a:pt x="3" y="92"/>
                    <a:pt x="11" y="100"/>
                    <a:pt x="27" y="100"/>
                  </a:cubicBezTo>
                  <a:cubicBezTo>
                    <a:pt x="36" y="100"/>
                    <a:pt x="43" y="97"/>
                    <a:pt x="47" y="92"/>
                  </a:cubicBezTo>
                  <a:cubicBezTo>
                    <a:pt x="51" y="87"/>
                    <a:pt x="53" y="80"/>
                    <a:pt x="53" y="70"/>
                  </a:cubicBezTo>
                  <a:lnTo>
                    <a:pt x="53"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6" name="Freeform 13"/>
            <p:cNvSpPr/>
            <p:nvPr/>
          </p:nvSpPr>
          <p:spPr bwMode="auto">
            <a:xfrm>
              <a:off x="4019" y="1942"/>
              <a:ext cx="142" cy="175"/>
            </a:xfrm>
            <a:custGeom>
              <a:avLst/>
              <a:gdLst>
                <a:gd name="T0" fmla="*/ 0 w 142"/>
                <a:gd name="T1" fmla="*/ 0 h 175"/>
                <a:gd name="T2" fmla="*/ 142 w 142"/>
                <a:gd name="T3" fmla="*/ 0 h 175"/>
                <a:gd name="T4" fmla="*/ 142 w 142"/>
                <a:gd name="T5" fmla="*/ 5 h 175"/>
                <a:gd name="T6" fmla="*/ 73 w 142"/>
                <a:gd name="T7" fmla="*/ 5 h 175"/>
                <a:gd name="T8" fmla="*/ 73 w 142"/>
                <a:gd name="T9" fmla="*/ 175 h 175"/>
                <a:gd name="T10" fmla="*/ 68 w 142"/>
                <a:gd name="T11" fmla="*/ 175 h 175"/>
                <a:gd name="T12" fmla="*/ 68 w 142"/>
                <a:gd name="T13" fmla="*/ 5 h 175"/>
                <a:gd name="T14" fmla="*/ 0 w 142"/>
                <a:gd name="T15" fmla="*/ 5 h 175"/>
                <a:gd name="T16" fmla="*/ 0 w 142"/>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75">
                  <a:moveTo>
                    <a:pt x="0" y="0"/>
                  </a:moveTo>
                  <a:lnTo>
                    <a:pt x="142" y="0"/>
                  </a:lnTo>
                  <a:lnTo>
                    <a:pt x="142" y="5"/>
                  </a:lnTo>
                  <a:lnTo>
                    <a:pt x="73" y="5"/>
                  </a:lnTo>
                  <a:lnTo>
                    <a:pt x="73" y="175"/>
                  </a:lnTo>
                  <a:lnTo>
                    <a:pt x="68" y="175"/>
                  </a:lnTo>
                  <a:lnTo>
                    <a:pt x="68" y="5"/>
                  </a:lnTo>
                  <a:lnTo>
                    <a:pt x="0" y="5"/>
                  </a:lnTo>
                  <a:lnTo>
                    <a:pt x="0"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sp>
          <p:nvSpPr>
            <p:cNvPr id="17" name="Freeform 14"/>
            <p:cNvSpPr/>
            <p:nvPr/>
          </p:nvSpPr>
          <p:spPr bwMode="auto">
            <a:xfrm>
              <a:off x="4183" y="1942"/>
              <a:ext cx="130" cy="179"/>
            </a:xfrm>
            <a:custGeom>
              <a:avLst/>
              <a:gdLst>
                <a:gd name="T0" fmla="*/ 0 w 76"/>
                <a:gd name="T1" fmla="*/ 0 h 104"/>
                <a:gd name="T2" fmla="*/ 4 w 76"/>
                <a:gd name="T3" fmla="*/ 0 h 104"/>
                <a:gd name="T4" fmla="*/ 4 w 76"/>
                <a:gd name="T5" fmla="*/ 62 h 104"/>
                <a:gd name="T6" fmla="*/ 12 w 76"/>
                <a:gd name="T7" fmla="*/ 90 h 104"/>
                <a:gd name="T8" fmla="*/ 38 w 76"/>
                <a:gd name="T9" fmla="*/ 100 h 104"/>
                <a:gd name="T10" fmla="*/ 65 w 76"/>
                <a:gd name="T11" fmla="*/ 90 h 104"/>
                <a:gd name="T12" fmla="*/ 73 w 76"/>
                <a:gd name="T13" fmla="*/ 62 h 104"/>
                <a:gd name="T14" fmla="*/ 73 w 76"/>
                <a:gd name="T15" fmla="*/ 0 h 104"/>
                <a:gd name="T16" fmla="*/ 76 w 76"/>
                <a:gd name="T17" fmla="*/ 0 h 104"/>
                <a:gd name="T18" fmla="*/ 76 w 76"/>
                <a:gd name="T19" fmla="*/ 62 h 104"/>
                <a:gd name="T20" fmla="*/ 68 w 76"/>
                <a:gd name="T21" fmla="*/ 92 h 104"/>
                <a:gd name="T22" fmla="*/ 38 w 76"/>
                <a:gd name="T23" fmla="*/ 104 h 104"/>
                <a:gd name="T24" fmla="*/ 9 w 76"/>
                <a:gd name="T25" fmla="*/ 92 h 104"/>
                <a:gd name="T26" fmla="*/ 0 w 76"/>
                <a:gd name="T27" fmla="*/ 62 h 104"/>
                <a:gd name="T28" fmla="*/ 0 w 76"/>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4">
                  <a:moveTo>
                    <a:pt x="0" y="0"/>
                  </a:moveTo>
                  <a:cubicBezTo>
                    <a:pt x="4" y="0"/>
                    <a:pt x="4" y="0"/>
                    <a:pt x="4" y="0"/>
                  </a:cubicBezTo>
                  <a:cubicBezTo>
                    <a:pt x="4" y="62"/>
                    <a:pt x="4" y="62"/>
                    <a:pt x="4" y="62"/>
                  </a:cubicBezTo>
                  <a:cubicBezTo>
                    <a:pt x="4" y="74"/>
                    <a:pt x="6" y="83"/>
                    <a:pt x="12" y="90"/>
                  </a:cubicBezTo>
                  <a:cubicBezTo>
                    <a:pt x="17" y="97"/>
                    <a:pt x="26" y="100"/>
                    <a:pt x="38" y="100"/>
                  </a:cubicBezTo>
                  <a:cubicBezTo>
                    <a:pt x="50" y="100"/>
                    <a:pt x="59" y="97"/>
                    <a:pt x="65" y="90"/>
                  </a:cubicBezTo>
                  <a:cubicBezTo>
                    <a:pt x="70" y="83"/>
                    <a:pt x="73" y="74"/>
                    <a:pt x="73" y="62"/>
                  </a:cubicBezTo>
                  <a:cubicBezTo>
                    <a:pt x="73" y="0"/>
                    <a:pt x="73" y="0"/>
                    <a:pt x="73" y="0"/>
                  </a:cubicBezTo>
                  <a:cubicBezTo>
                    <a:pt x="76" y="0"/>
                    <a:pt x="76" y="0"/>
                    <a:pt x="76" y="0"/>
                  </a:cubicBezTo>
                  <a:cubicBezTo>
                    <a:pt x="76" y="62"/>
                    <a:pt x="76" y="62"/>
                    <a:pt x="76" y="62"/>
                  </a:cubicBezTo>
                  <a:cubicBezTo>
                    <a:pt x="76" y="75"/>
                    <a:pt x="73" y="85"/>
                    <a:pt x="68" y="92"/>
                  </a:cubicBezTo>
                  <a:cubicBezTo>
                    <a:pt x="61" y="100"/>
                    <a:pt x="52" y="104"/>
                    <a:pt x="38" y="104"/>
                  </a:cubicBezTo>
                  <a:cubicBezTo>
                    <a:pt x="25" y="104"/>
                    <a:pt x="15" y="100"/>
                    <a:pt x="9" y="92"/>
                  </a:cubicBezTo>
                  <a:cubicBezTo>
                    <a:pt x="3" y="85"/>
                    <a:pt x="0" y="75"/>
                    <a:pt x="0" y="62"/>
                  </a:cubicBezTo>
                  <a:lnTo>
                    <a:pt x="0" y="0"/>
                  </a:lnTo>
                  <a:close/>
                </a:path>
              </a:pathLst>
            </a:custGeom>
            <a:grpFill/>
            <a:ln w="9525">
              <a:solidFill>
                <a:schemeClr val="accent1"/>
              </a:solidFill>
              <a:round/>
            </a:ln>
          </p:spPr>
          <p:txBody>
            <a:bodyPr vert="horz" wrap="square" lIns="91440" tIns="45720" rIns="91440" bIns="45720" numCol="1" anchor="t" anchorCtr="0" compatLnSpc="1"/>
            <a:lstStyle/>
            <a:p>
              <a:endParaRPr lang="zh-CN" altLang="en-US"/>
            </a:p>
          </p:txBody>
        </p:sp>
      </p:grpSp>
      <p:cxnSp>
        <p:nvCxnSpPr>
          <p:cNvPr id="18" name="直接连接符 17"/>
          <p:cNvCxnSpPr>
            <a:stCxn id="10" idx="36"/>
          </p:cNvCxnSpPr>
          <p:nvPr/>
        </p:nvCxnSpPr>
        <p:spPr>
          <a:xfrm flipH="1">
            <a:off x="0" y="863996"/>
            <a:ext cx="4933046"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9" name="图片 18" descr="文本&#10;&#10;中度可信度描述已自动生成"/>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0" y="6296878"/>
            <a:ext cx="1706880" cy="561122"/>
          </a:xfrm>
          <a:prstGeom prst="rect">
            <a:avLst/>
          </a:prstGeom>
        </p:spPr>
      </p:pic>
      <p:sp>
        <p:nvSpPr>
          <p:cNvPr id="2" name="标题 1"/>
          <p:cNvSpPr>
            <a:spLocks noGrp="1"/>
          </p:cNvSpPr>
          <p:nvPr>
            <p:ph type="ctrTitle"/>
          </p:nvPr>
        </p:nvSpPr>
        <p:spPr>
          <a:xfrm>
            <a:off x="495300" y="1098485"/>
            <a:ext cx="11201400" cy="1490527"/>
          </a:xfrm>
        </p:spPr>
        <p:txBody>
          <a:bodyPr/>
          <a:lstStyle/>
          <a:p>
            <a:r>
              <a:rPr lang="zh-CN" altLang="en-US" dirty="0">
                <a:solidFill>
                  <a:schemeClr val="bg1"/>
                </a:solidFill>
              </a:rPr>
              <a:t>谢谢！</a:t>
            </a:r>
          </a:p>
        </p:txBody>
      </p:sp>
      <p:sp>
        <p:nvSpPr>
          <p:cNvPr id="3" name="副标题 2"/>
          <p:cNvSpPr>
            <a:spLocks noGrp="1"/>
          </p:cNvSpPr>
          <p:nvPr>
            <p:ph type="subTitle" idx="1"/>
          </p:nvPr>
        </p:nvSpPr>
        <p:spPr>
          <a:xfrm>
            <a:off x="475590" y="3236788"/>
            <a:ext cx="11214100" cy="1261073"/>
          </a:xfrm>
        </p:spPr>
        <p:txBody>
          <a:bodyPr>
            <a:noAutofit/>
          </a:bodyPr>
          <a:lstStyle/>
          <a:p>
            <a:r>
              <a:rPr lang="zh-CN" altLang="en-US" sz="3600" dirty="0"/>
              <a:t>第</a:t>
            </a:r>
            <a:r>
              <a:rPr lang="en-US" altLang="zh-CN" sz="3600" dirty="0"/>
              <a:t>4</a:t>
            </a:r>
            <a:r>
              <a:rPr lang="zh-CN" altLang="en-US" sz="3600" dirty="0"/>
              <a:t>组</a:t>
            </a:r>
          </a:p>
        </p:txBody>
      </p:sp>
      <p:sp>
        <p:nvSpPr>
          <p:cNvPr id="20" name="副标题 2"/>
          <p:cNvSpPr txBox="1"/>
          <p:nvPr/>
        </p:nvSpPr>
        <p:spPr>
          <a:xfrm>
            <a:off x="488950" y="4570825"/>
            <a:ext cx="11214100" cy="6804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3600" dirty="0"/>
              <a:t>2025</a:t>
            </a:r>
            <a:r>
              <a:rPr lang="zh-CN" altLang="en-US" sz="3600" dirty="0"/>
              <a:t>年</a:t>
            </a:r>
            <a:r>
              <a:rPr lang="en-US" altLang="zh-CN" sz="3600" dirty="0"/>
              <a:t>1</a:t>
            </a:r>
            <a:r>
              <a:rPr lang="zh-CN" altLang="en-US" sz="3600" dirty="0"/>
              <a:t>月</a:t>
            </a:r>
            <a:r>
              <a:rPr lang="en-US" altLang="zh-CN" sz="3600" dirty="0"/>
              <a:t>14</a:t>
            </a:r>
            <a:r>
              <a:rPr lang="zh-CN" altLang="en-US" sz="3600" dirty="0"/>
              <a:t>日</a:t>
            </a:r>
          </a:p>
        </p:txBody>
      </p:sp>
      <p:cxnSp>
        <p:nvCxnSpPr>
          <p:cNvPr id="22" name="直接连接符 21"/>
          <p:cNvCxnSpPr>
            <a:endCxn id="8" idx="27"/>
          </p:cNvCxnSpPr>
          <p:nvPr/>
        </p:nvCxnSpPr>
        <p:spPr>
          <a:xfrm flipH="1">
            <a:off x="7519202" y="860045"/>
            <a:ext cx="4672797"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目录</a:t>
            </a:r>
          </a:p>
        </p:txBody>
      </p:sp>
      <p:sp>
        <p:nvSpPr>
          <p:cNvPr id="10" name="矩形 9"/>
          <p:cNvSpPr/>
          <p:nvPr>
            <p:custDataLst>
              <p:tags r:id="rId2"/>
            </p:custDataLst>
          </p:nvPr>
        </p:nvSpPr>
        <p:spPr>
          <a:xfrm>
            <a:off x="6732315" y="1512352"/>
            <a:ext cx="559044"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sz="2400" dirty="0">
              <a:latin typeface="Arial Black" panose="020B0A04020102020204" pitchFamily="34" charset="0"/>
            </a:endParaRPr>
          </a:p>
        </p:txBody>
      </p:sp>
      <p:cxnSp>
        <p:nvCxnSpPr>
          <p:cNvPr id="11" name="直接连接符 10"/>
          <p:cNvCxnSpPr/>
          <p:nvPr>
            <p:custDataLst>
              <p:tags r:id="rId3"/>
            </p:custDataLst>
          </p:nvPr>
        </p:nvCxnSpPr>
        <p:spPr>
          <a:xfrm>
            <a:off x="6452793" y="2097123"/>
            <a:ext cx="46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4"/>
            </p:custDataLst>
          </p:nvPr>
        </p:nvSpPr>
        <p:spPr>
          <a:xfrm>
            <a:off x="6999113" y="1470788"/>
            <a:ext cx="4061680"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系统特点</a:t>
            </a:r>
          </a:p>
        </p:txBody>
      </p:sp>
      <p:sp>
        <p:nvSpPr>
          <p:cNvPr id="13" name="矩形 12"/>
          <p:cNvSpPr/>
          <p:nvPr>
            <p:custDataLst>
              <p:tags r:id="rId5"/>
            </p:custDataLst>
          </p:nvPr>
        </p:nvSpPr>
        <p:spPr>
          <a:xfrm>
            <a:off x="6732315" y="2437023"/>
            <a:ext cx="559044"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cxnSp>
        <p:nvCxnSpPr>
          <p:cNvPr id="14" name="直接连接符 13"/>
          <p:cNvCxnSpPr/>
          <p:nvPr>
            <p:custDataLst>
              <p:tags r:id="rId6"/>
            </p:custDataLst>
          </p:nvPr>
        </p:nvCxnSpPr>
        <p:spPr>
          <a:xfrm>
            <a:off x="6452793" y="3021794"/>
            <a:ext cx="46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7"/>
            </p:custDataLst>
          </p:nvPr>
        </p:nvSpPr>
        <p:spPr>
          <a:xfrm>
            <a:off x="6999113" y="2395459"/>
            <a:ext cx="4061680"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创新点</a:t>
            </a:r>
          </a:p>
        </p:txBody>
      </p:sp>
      <p:sp>
        <p:nvSpPr>
          <p:cNvPr id="16" name="矩形 15"/>
          <p:cNvSpPr/>
          <p:nvPr>
            <p:custDataLst>
              <p:tags r:id="rId8"/>
            </p:custDataLst>
          </p:nvPr>
        </p:nvSpPr>
        <p:spPr>
          <a:xfrm>
            <a:off x="6732315" y="3361694"/>
            <a:ext cx="559044"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3</a:t>
            </a:r>
            <a:endParaRPr lang="zh-CN" altLang="en-US" sz="2400" dirty="0">
              <a:latin typeface="Arial Black" panose="020B0A04020102020204" pitchFamily="34" charset="0"/>
            </a:endParaRPr>
          </a:p>
        </p:txBody>
      </p:sp>
      <p:cxnSp>
        <p:nvCxnSpPr>
          <p:cNvPr id="17" name="直接连接符 16"/>
          <p:cNvCxnSpPr/>
          <p:nvPr>
            <p:custDataLst>
              <p:tags r:id="rId9"/>
            </p:custDataLst>
          </p:nvPr>
        </p:nvCxnSpPr>
        <p:spPr>
          <a:xfrm>
            <a:off x="6452793" y="3946465"/>
            <a:ext cx="46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custDataLst>
              <p:tags r:id="rId10"/>
            </p:custDataLst>
          </p:nvPr>
        </p:nvSpPr>
        <p:spPr>
          <a:xfrm>
            <a:off x="6999113" y="3320130"/>
            <a:ext cx="4061680"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整体架构</a:t>
            </a:r>
          </a:p>
        </p:txBody>
      </p:sp>
      <p:sp>
        <p:nvSpPr>
          <p:cNvPr id="19" name="矩形 18"/>
          <p:cNvSpPr/>
          <p:nvPr>
            <p:custDataLst>
              <p:tags r:id="rId11"/>
            </p:custDataLst>
          </p:nvPr>
        </p:nvSpPr>
        <p:spPr>
          <a:xfrm>
            <a:off x="6732315" y="4286365"/>
            <a:ext cx="559044"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4</a:t>
            </a:r>
            <a:endParaRPr lang="zh-CN" altLang="en-US" sz="2400" dirty="0">
              <a:latin typeface="Arial Black" panose="020B0A04020102020204" pitchFamily="34" charset="0"/>
            </a:endParaRPr>
          </a:p>
        </p:txBody>
      </p:sp>
      <p:cxnSp>
        <p:nvCxnSpPr>
          <p:cNvPr id="20" name="直接连接符 19"/>
          <p:cNvCxnSpPr/>
          <p:nvPr>
            <p:custDataLst>
              <p:tags r:id="rId12"/>
            </p:custDataLst>
          </p:nvPr>
        </p:nvCxnSpPr>
        <p:spPr>
          <a:xfrm>
            <a:off x="6452793" y="4871136"/>
            <a:ext cx="46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13"/>
            </p:custDataLst>
          </p:nvPr>
        </p:nvSpPr>
        <p:spPr>
          <a:xfrm>
            <a:off x="6999113" y="4244801"/>
            <a:ext cx="4061680"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功能模块</a:t>
            </a:r>
          </a:p>
        </p:txBody>
      </p:sp>
      <p:sp>
        <p:nvSpPr>
          <p:cNvPr id="22" name="矩形 21"/>
          <p:cNvSpPr/>
          <p:nvPr>
            <p:custDataLst>
              <p:tags r:id="rId14"/>
            </p:custDataLst>
          </p:nvPr>
        </p:nvSpPr>
        <p:spPr>
          <a:xfrm>
            <a:off x="6732315" y="5211035"/>
            <a:ext cx="559044" cy="584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5</a:t>
            </a:r>
            <a:endParaRPr lang="zh-CN" altLang="en-US" sz="2400" dirty="0">
              <a:latin typeface="Arial Black" panose="020B0A04020102020204" pitchFamily="34" charset="0"/>
            </a:endParaRPr>
          </a:p>
        </p:txBody>
      </p:sp>
      <p:cxnSp>
        <p:nvCxnSpPr>
          <p:cNvPr id="23" name="直接连接符 22"/>
          <p:cNvCxnSpPr/>
          <p:nvPr>
            <p:custDataLst>
              <p:tags r:id="rId15"/>
            </p:custDataLst>
          </p:nvPr>
        </p:nvCxnSpPr>
        <p:spPr>
          <a:xfrm>
            <a:off x="6452793" y="5795806"/>
            <a:ext cx="468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16"/>
            </p:custDataLst>
          </p:nvPr>
        </p:nvSpPr>
        <p:spPr>
          <a:xfrm>
            <a:off x="6999113" y="5169471"/>
            <a:ext cx="4061680" cy="58356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性能测试</a:t>
            </a:r>
          </a:p>
        </p:txBody>
      </p:sp>
      <p:sp>
        <p:nvSpPr>
          <p:cNvPr id="28" name="cogwheels_376015"/>
          <p:cNvSpPr/>
          <p:nvPr/>
        </p:nvSpPr>
        <p:spPr>
          <a:xfrm>
            <a:off x="968833" y="1415499"/>
            <a:ext cx="4224055" cy="4280147"/>
          </a:xfrm>
          <a:custGeom>
            <a:avLst/>
            <a:gdLst>
              <a:gd name="T0" fmla="*/ 3621 w 6468"/>
              <a:gd name="T1" fmla="*/ 3299 h 6564"/>
              <a:gd name="T2" fmla="*/ 4214 w 6468"/>
              <a:gd name="T3" fmla="*/ 4727 h 6564"/>
              <a:gd name="T4" fmla="*/ 6337 w 6468"/>
              <a:gd name="T5" fmla="*/ 4571 h 6564"/>
              <a:gd name="T6" fmla="*/ 5974 w 6468"/>
              <a:gd name="T7" fmla="*/ 3603 h 6564"/>
              <a:gd name="T8" fmla="*/ 6429 w 6468"/>
              <a:gd name="T9" fmla="*/ 3225 h 6564"/>
              <a:gd name="T10" fmla="*/ 6022 w 6468"/>
              <a:gd name="T11" fmla="*/ 2697 h 6564"/>
              <a:gd name="T12" fmla="*/ 5080 w 6468"/>
              <a:gd name="T13" fmla="*/ 2269 h 6564"/>
              <a:gd name="T14" fmla="*/ 5136 w 6468"/>
              <a:gd name="T15" fmla="*/ 1681 h 6564"/>
              <a:gd name="T16" fmla="*/ 4477 w 6468"/>
              <a:gd name="T17" fmla="*/ 1593 h 6564"/>
              <a:gd name="T18" fmla="*/ 3837 w 6468"/>
              <a:gd name="T19" fmla="*/ 1917 h 6564"/>
              <a:gd name="T20" fmla="*/ 3357 w 6468"/>
              <a:gd name="T21" fmla="*/ 2412 h 6564"/>
              <a:gd name="T22" fmla="*/ 3445 w 6468"/>
              <a:gd name="T23" fmla="*/ 2889 h 6564"/>
              <a:gd name="T24" fmla="*/ 5048 w 6468"/>
              <a:gd name="T25" fmla="*/ 3547 h 6564"/>
              <a:gd name="T26" fmla="*/ 2792 w 6468"/>
              <a:gd name="T27" fmla="*/ 4483 h 6564"/>
              <a:gd name="T28" fmla="*/ 2397 w 6468"/>
              <a:gd name="T29" fmla="*/ 3364 h 6564"/>
              <a:gd name="T30" fmla="*/ 1830 w 6468"/>
              <a:gd name="T31" fmla="*/ 3843 h 6564"/>
              <a:gd name="T32" fmla="*/ 1502 w 6468"/>
              <a:gd name="T33" fmla="*/ 4577 h 6564"/>
              <a:gd name="T34" fmla="*/ 1589 w 6468"/>
              <a:gd name="T35" fmla="*/ 5239 h 6564"/>
              <a:gd name="T36" fmla="*/ 2178 w 6468"/>
              <a:gd name="T37" fmla="*/ 5181 h 6564"/>
              <a:gd name="T38" fmla="*/ 2609 w 6468"/>
              <a:gd name="T39" fmla="*/ 6123 h 6564"/>
              <a:gd name="T40" fmla="*/ 3138 w 6468"/>
              <a:gd name="T41" fmla="*/ 6528 h 6564"/>
              <a:gd name="T42" fmla="*/ 3513 w 6468"/>
              <a:gd name="T43" fmla="*/ 6072 h 6564"/>
              <a:gd name="T44" fmla="*/ 4484 w 6468"/>
              <a:gd name="T45" fmla="*/ 6433 h 6564"/>
              <a:gd name="T46" fmla="*/ 5145 w 6468"/>
              <a:gd name="T47" fmla="*/ 6347 h 6564"/>
              <a:gd name="T48" fmla="*/ 5088 w 6468"/>
              <a:gd name="T49" fmla="*/ 5759 h 6564"/>
              <a:gd name="T50" fmla="*/ 6029 w 6468"/>
              <a:gd name="T51" fmla="*/ 5328 h 6564"/>
              <a:gd name="T52" fmla="*/ 6434 w 6468"/>
              <a:gd name="T53" fmla="*/ 4799 h 6564"/>
              <a:gd name="T54" fmla="*/ 370 w 6468"/>
              <a:gd name="T55" fmla="*/ 1975 h 6564"/>
              <a:gd name="T56" fmla="*/ 0 w 6468"/>
              <a:gd name="T57" fmla="*/ 1827 h 6564"/>
              <a:gd name="T58" fmla="*/ 148 w 6468"/>
              <a:gd name="T59" fmla="*/ 1436 h 6564"/>
              <a:gd name="T60" fmla="*/ 580 w 6468"/>
              <a:gd name="T61" fmla="*/ 947 h 6564"/>
              <a:gd name="T62" fmla="*/ 424 w 6468"/>
              <a:gd name="T63" fmla="*/ 583 h 6564"/>
              <a:gd name="T64" fmla="*/ 802 w 6468"/>
              <a:gd name="T65" fmla="*/ 412 h 6564"/>
              <a:gd name="T66" fmla="*/ 1454 w 6468"/>
              <a:gd name="T67" fmla="*/ 371 h 6564"/>
              <a:gd name="T68" fmla="*/ 1602 w 6468"/>
              <a:gd name="T69" fmla="*/ 0 h 6564"/>
              <a:gd name="T70" fmla="*/ 1993 w 6468"/>
              <a:gd name="T71" fmla="*/ 148 h 6564"/>
              <a:gd name="T72" fmla="*/ 2482 w 6468"/>
              <a:gd name="T73" fmla="*/ 580 h 6564"/>
              <a:gd name="T74" fmla="*/ 2848 w 6468"/>
              <a:gd name="T75" fmla="*/ 423 h 6564"/>
              <a:gd name="T76" fmla="*/ 3018 w 6468"/>
              <a:gd name="T77" fmla="*/ 801 h 6564"/>
              <a:gd name="T78" fmla="*/ 3060 w 6468"/>
              <a:gd name="T79" fmla="*/ 1453 h 6564"/>
              <a:gd name="T80" fmla="*/ 3430 w 6468"/>
              <a:gd name="T81" fmla="*/ 1601 h 6564"/>
              <a:gd name="T82" fmla="*/ 3282 w 6468"/>
              <a:gd name="T83" fmla="*/ 1992 h 6564"/>
              <a:gd name="T84" fmla="*/ 2850 w 6468"/>
              <a:gd name="T85" fmla="*/ 2481 h 6564"/>
              <a:gd name="T86" fmla="*/ 3008 w 6468"/>
              <a:gd name="T87" fmla="*/ 2847 h 6564"/>
              <a:gd name="T88" fmla="*/ 2629 w 6468"/>
              <a:gd name="T89" fmla="*/ 3017 h 6564"/>
              <a:gd name="T90" fmla="*/ 1977 w 6468"/>
              <a:gd name="T91" fmla="*/ 3059 h 6564"/>
              <a:gd name="T92" fmla="*/ 1829 w 6468"/>
              <a:gd name="T93" fmla="*/ 3429 h 6564"/>
              <a:gd name="T94" fmla="*/ 1438 w 6468"/>
              <a:gd name="T95" fmla="*/ 3281 h 6564"/>
              <a:gd name="T96" fmla="*/ 949 w 6468"/>
              <a:gd name="T97" fmla="*/ 2849 h 6564"/>
              <a:gd name="T98" fmla="*/ 584 w 6468"/>
              <a:gd name="T99" fmla="*/ 3007 h 6564"/>
              <a:gd name="T100" fmla="*/ 413 w 6468"/>
              <a:gd name="T101" fmla="*/ 2628 h 6564"/>
              <a:gd name="T102" fmla="*/ 370 w 6468"/>
              <a:gd name="T103" fmla="*/ 1975 h 6564"/>
              <a:gd name="T104" fmla="*/ 2173 w 6468"/>
              <a:gd name="T105" fmla="*/ 2177 h 6564"/>
              <a:gd name="T106" fmla="*/ 1257 w 6468"/>
              <a:gd name="T107" fmla="*/ 1251 h 6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68" h="6564">
                <a:moveTo>
                  <a:pt x="3204" y="4309"/>
                </a:moveTo>
                <a:cubicBezTo>
                  <a:pt x="3040" y="3916"/>
                  <a:pt x="3228" y="3463"/>
                  <a:pt x="3621" y="3299"/>
                </a:cubicBezTo>
                <a:cubicBezTo>
                  <a:pt x="4014" y="3135"/>
                  <a:pt x="4468" y="3323"/>
                  <a:pt x="4632" y="3716"/>
                </a:cubicBezTo>
                <a:cubicBezTo>
                  <a:pt x="4796" y="4109"/>
                  <a:pt x="4608" y="4563"/>
                  <a:pt x="4214" y="4727"/>
                </a:cubicBezTo>
                <a:cubicBezTo>
                  <a:pt x="3821" y="4891"/>
                  <a:pt x="3368" y="4703"/>
                  <a:pt x="3204" y="4309"/>
                </a:cubicBezTo>
                <a:close/>
                <a:moveTo>
                  <a:pt x="6337" y="4571"/>
                </a:moveTo>
                <a:lnTo>
                  <a:pt x="5974" y="4421"/>
                </a:lnTo>
                <a:cubicBezTo>
                  <a:pt x="6028" y="4156"/>
                  <a:pt x="6029" y="3877"/>
                  <a:pt x="5974" y="3603"/>
                </a:cubicBezTo>
                <a:lnTo>
                  <a:pt x="6336" y="3452"/>
                </a:lnTo>
                <a:cubicBezTo>
                  <a:pt x="6424" y="3416"/>
                  <a:pt x="6466" y="3315"/>
                  <a:pt x="6429" y="3225"/>
                </a:cubicBezTo>
                <a:lnTo>
                  <a:pt x="6249" y="2791"/>
                </a:lnTo>
                <a:cubicBezTo>
                  <a:pt x="6213" y="2703"/>
                  <a:pt x="6112" y="2660"/>
                  <a:pt x="6022" y="2697"/>
                </a:cubicBezTo>
                <a:lnTo>
                  <a:pt x="5660" y="2848"/>
                </a:lnTo>
                <a:cubicBezTo>
                  <a:pt x="5504" y="2615"/>
                  <a:pt x="5305" y="2419"/>
                  <a:pt x="5080" y="2269"/>
                </a:cubicBezTo>
                <a:lnTo>
                  <a:pt x="5229" y="1907"/>
                </a:lnTo>
                <a:cubicBezTo>
                  <a:pt x="5265" y="1819"/>
                  <a:pt x="5224" y="1717"/>
                  <a:pt x="5136" y="1681"/>
                </a:cubicBezTo>
                <a:lnTo>
                  <a:pt x="4702" y="1500"/>
                </a:lnTo>
                <a:cubicBezTo>
                  <a:pt x="4614" y="1464"/>
                  <a:pt x="4513" y="1505"/>
                  <a:pt x="4477" y="1593"/>
                </a:cubicBezTo>
                <a:lnTo>
                  <a:pt x="4328" y="1956"/>
                </a:lnTo>
                <a:cubicBezTo>
                  <a:pt x="4168" y="1924"/>
                  <a:pt x="4002" y="1911"/>
                  <a:pt x="3837" y="1917"/>
                </a:cubicBezTo>
                <a:cubicBezTo>
                  <a:pt x="3804" y="2165"/>
                  <a:pt x="3609" y="2361"/>
                  <a:pt x="3364" y="2397"/>
                </a:cubicBezTo>
                <a:cubicBezTo>
                  <a:pt x="3361" y="2403"/>
                  <a:pt x="3360" y="2407"/>
                  <a:pt x="3357" y="2412"/>
                </a:cubicBezTo>
                <a:cubicBezTo>
                  <a:pt x="3426" y="2507"/>
                  <a:pt x="3465" y="2621"/>
                  <a:pt x="3465" y="2743"/>
                </a:cubicBezTo>
                <a:cubicBezTo>
                  <a:pt x="3465" y="2793"/>
                  <a:pt x="3458" y="2841"/>
                  <a:pt x="3445" y="2889"/>
                </a:cubicBezTo>
                <a:cubicBezTo>
                  <a:pt x="3448" y="2888"/>
                  <a:pt x="3449" y="2887"/>
                  <a:pt x="3452" y="2887"/>
                </a:cubicBezTo>
                <a:cubicBezTo>
                  <a:pt x="4073" y="2628"/>
                  <a:pt x="4789" y="2924"/>
                  <a:pt x="5048" y="3547"/>
                </a:cubicBezTo>
                <a:cubicBezTo>
                  <a:pt x="5306" y="4168"/>
                  <a:pt x="5010" y="4884"/>
                  <a:pt x="4388" y="5143"/>
                </a:cubicBezTo>
                <a:cubicBezTo>
                  <a:pt x="3766" y="5401"/>
                  <a:pt x="3050" y="5105"/>
                  <a:pt x="2792" y="4483"/>
                </a:cubicBezTo>
                <a:cubicBezTo>
                  <a:pt x="2650" y="4140"/>
                  <a:pt x="2676" y="3771"/>
                  <a:pt x="2832" y="3464"/>
                </a:cubicBezTo>
                <a:cubicBezTo>
                  <a:pt x="2682" y="3491"/>
                  <a:pt x="2524" y="3459"/>
                  <a:pt x="2397" y="3364"/>
                </a:cubicBezTo>
                <a:cubicBezTo>
                  <a:pt x="2392" y="3367"/>
                  <a:pt x="2388" y="3368"/>
                  <a:pt x="2382" y="3369"/>
                </a:cubicBezTo>
                <a:cubicBezTo>
                  <a:pt x="2341" y="3637"/>
                  <a:pt x="2109" y="3843"/>
                  <a:pt x="1830" y="3843"/>
                </a:cubicBezTo>
                <a:cubicBezTo>
                  <a:pt x="1814" y="4035"/>
                  <a:pt x="1824" y="4231"/>
                  <a:pt x="1864" y="4427"/>
                </a:cubicBezTo>
                <a:lnTo>
                  <a:pt x="1502" y="4577"/>
                </a:lnTo>
                <a:cubicBezTo>
                  <a:pt x="1414" y="4613"/>
                  <a:pt x="1372" y="4715"/>
                  <a:pt x="1409" y="4804"/>
                </a:cubicBezTo>
                <a:lnTo>
                  <a:pt x="1589" y="5239"/>
                </a:lnTo>
                <a:cubicBezTo>
                  <a:pt x="1625" y="5327"/>
                  <a:pt x="1726" y="5369"/>
                  <a:pt x="1816" y="5332"/>
                </a:cubicBezTo>
                <a:lnTo>
                  <a:pt x="2178" y="5181"/>
                </a:lnTo>
                <a:cubicBezTo>
                  <a:pt x="2334" y="5415"/>
                  <a:pt x="2533" y="5611"/>
                  <a:pt x="2758" y="5760"/>
                </a:cubicBezTo>
                <a:lnTo>
                  <a:pt x="2609" y="6123"/>
                </a:lnTo>
                <a:cubicBezTo>
                  <a:pt x="2573" y="6211"/>
                  <a:pt x="2614" y="6312"/>
                  <a:pt x="2702" y="6348"/>
                </a:cubicBezTo>
                <a:lnTo>
                  <a:pt x="3138" y="6528"/>
                </a:lnTo>
                <a:cubicBezTo>
                  <a:pt x="3226" y="6564"/>
                  <a:pt x="3328" y="6523"/>
                  <a:pt x="3364" y="6435"/>
                </a:cubicBezTo>
                <a:lnTo>
                  <a:pt x="3513" y="6072"/>
                </a:lnTo>
                <a:cubicBezTo>
                  <a:pt x="3778" y="6125"/>
                  <a:pt x="4057" y="6127"/>
                  <a:pt x="4333" y="6072"/>
                </a:cubicBezTo>
                <a:lnTo>
                  <a:pt x="4484" y="6433"/>
                </a:lnTo>
                <a:cubicBezTo>
                  <a:pt x="4520" y="6521"/>
                  <a:pt x="4621" y="6564"/>
                  <a:pt x="4710" y="6527"/>
                </a:cubicBezTo>
                <a:lnTo>
                  <a:pt x="5145" y="6347"/>
                </a:lnTo>
                <a:cubicBezTo>
                  <a:pt x="5233" y="6311"/>
                  <a:pt x="5276" y="6209"/>
                  <a:pt x="5238" y="6120"/>
                </a:cubicBezTo>
                <a:lnTo>
                  <a:pt x="5088" y="5759"/>
                </a:lnTo>
                <a:cubicBezTo>
                  <a:pt x="5321" y="5603"/>
                  <a:pt x="5517" y="5404"/>
                  <a:pt x="5666" y="5179"/>
                </a:cubicBezTo>
                <a:lnTo>
                  <a:pt x="6029" y="5328"/>
                </a:lnTo>
                <a:cubicBezTo>
                  <a:pt x="6117" y="5364"/>
                  <a:pt x="6218" y="5323"/>
                  <a:pt x="6254" y="5235"/>
                </a:cubicBezTo>
                <a:lnTo>
                  <a:pt x="6434" y="4799"/>
                </a:lnTo>
                <a:cubicBezTo>
                  <a:pt x="6468" y="4708"/>
                  <a:pt x="6425" y="4608"/>
                  <a:pt x="6337" y="4571"/>
                </a:cubicBezTo>
                <a:close/>
                <a:moveTo>
                  <a:pt x="370" y="1975"/>
                </a:moveTo>
                <a:lnTo>
                  <a:pt x="145" y="1973"/>
                </a:lnTo>
                <a:cubicBezTo>
                  <a:pt x="65" y="1973"/>
                  <a:pt x="0" y="1908"/>
                  <a:pt x="0" y="1827"/>
                </a:cubicBezTo>
                <a:lnTo>
                  <a:pt x="1" y="1581"/>
                </a:lnTo>
                <a:cubicBezTo>
                  <a:pt x="1" y="1501"/>
                  <a:pt x="66" y="1436"/>
                  <a:pt x="148" y="1436"/>
                </a:cubicBezTo>
                <a:lnTo>
                  <a:pt x="373" y="1437"/>
                </a:lnTo>
                <a:cubicBezTo>
                  <a:pt x="408" y="1264"/>
                  <a:pt x="477" y="1097"/>
                  <a:pt x="580" y="947"/>
                </a:cubicBezTo>
                <a:lnTo>
                  <a:pt x="422" y="788"/>
                </a:lnTo>
                <a:cubicBezTo>
                  <a:pt x="366" y="731"/>
                  <a:pt x="366" y="639"/>
                  <a:pt x="424" y="583"/>
                </a:cubicBezTo>
                <a:lnTo>
                  <a:pt x="597" y="411"/>
                </a:lnTo>
                <a:cubicBezTo>
                  <a:pt x="654" y="355"/>
                  <a:pt x="746" y="355"/>
                  <a:pt x="802" y="412"/>
                </a:cubicBezTo>
                <a:lnTo>
                  <a:pt x="961" y="572"/>
                </a:lnTo>
                <a:cubicBezTo>
                  <a:pt x="1113" y="471"/>
                  <a:pt x="1281" y="404"/>
                  <a:pt x="1454" y="371"/>
                </a:cubicBezTo>
                <a:lnTo>
                  <a:pt x="1456" y="145"/>
                </a:lnTo>
                <a:cubicBezTo>
                  <a:pt x="1456" y="65"/>
                  <a:pt x="1521" y="0"/>
                  <a:pt x="1602" y="0"/>
                </a:cubicBezTo>
                <a:lnTo>
                  <a:pt x="1848" y="1"/>
                </a:lnTo>
                <a:cubicBezTo>
                  <a:pt x="1928" y="1"/>
                  <a:pt x="1993" y="67"/>
                  <a:pt x="1993" y="148"/>
                </a:cubicBezTo>
                <a:lnTo>
                  <a:pt x="1992" y="373"/>
                </a:lnTo>
                <a:cubicBezTo>
                  <a:pt x="2165" y="408"/>
                  <a:pt x="2332" y="477"/>
                  <a:pt x="2482" y="580"/>
                </a:cubicBezTo>
                <a:lnTo>
                  <a:pt x="2642" y="421"/>
                </a:lnTo>
                <a:cubicBezTo>
                  <a:pt x="2700" y="365"/>
                  <a:pt x="2792" y="365"/>
                  <a:pt x="2848" y="423"/>
                </a:cubicBezTo>
                <a:lnTo>
                  <a:pt x="3020" y="596"/>
                </a:lnTo>
                <a:cubicBezTo>
                  <a:pt x="3076" y="653"/>
                  <a:pt x="3076" y="745"/>
                  <a:pt x="3018" y="801"/>
                </a:cubicBezTo>
                <a:lnTo>
                  <a:pt x="2858" y="960"/>
                </a:lnTo>
                <a:cubicBezTo>
                  <a:pt x="2960" y="1112"/>
                  <a:pt x="3026" y="1280"/>
                  <a:pt x="3060" y="1453"/>
                </a:cubicBezTo>
                <a:lnTo>
                  <a:pt x="3285" y="1455"/>
                </a:lnTo>
                <a:cubicBezTo>
                  <a:pt x="3365" y="1455"/>
                  <a:pt x="3430" y="1520"/>
                  <a:pt x="3430" y="1601"/>
                </a:cubicBezTo>
                <a:lnTo>
                  <a:pt x="3429" y="1847"/>
                </a:lnTo>
                <a:cubicBezTo>
                  <a:pt x="3429" y="1927"/>
                  <a:pt x="3364" y="1992"/>
                  <a:pt x="3282" y="1992"/>
                </a:cubicBezTo>
                <a:lnTo>
                  <a:pt x="3057" y="1991"/>
                </a:lnTo>
                <a:cubicBezTo>
                  <a:pt x="3022" y="2164"/>
                  <a:pt x="2953" y="2331"/>
                  <a:pt x="2850" y="2481"/>
                </a:cubicBezTo>
                <a:lnTo>
                  <a:pt x="3009" y="2641"/>
                </a:lnTo>
                <a:cubicBezTo>
                  <a:pt x="3065" y="2699"/>
                  <a:pt x="3065" y="2791"/>
                  <a:pt x="3008" y="2847"/>
                </a:cubicBezTo>
                <a:lnTo>
                  <a:pt x="2834" y="3019"/>
                </a:lnTo>
                <a:cubicBezTo>
                  <a:pt x="2777" y="3075"/>
                  <a:pt x="2685" y="3075"/>
                  <a:pt x="2629" y="3017"/>
                </a:cubicBezTo>
                <a:lnTo>
                  <a:pt x="2470" y="2857"/>
                </a:lnTo>
                <a:cubicBezTo>
                  <a:pt x="2318" y="2959"/>
                  <a:pt x="2150" y="3025"/>
                  <a:pt x="1977" y="3059"/>
                </a:cubicBezTo>
                <a:lnTo>
                  <a:pt x="1976" y="3284"/>
                </a:lnTo>
                <a:cubicBezTo>
                  <a:pt x="1976" y="3364"/>
                  <a:pt x="1910" y="3429"/>
                  <a:pt x="1829" y="3429"/>
                </a:cubicBezTo>
                <a:lnTo>
                  <a:pt x="1584" y="3428"/>
                </a:lnTo>
                <a:cubicBezTo>
                  <a:pt x="1504" y="3428"/>
                  <a:pt x="1438" y="3363"/>
                  <a:pt x="1438" y="3281"/>
                </a:cubicBezTo>
                <a:lnTo>
                  <a:pt x="1440" y="3056"/>
                </a:lnTo>
                <a:cubicBezTo>
                  <a:pt x="1266" y="3021"/>
                  <a:pt x="1100" y="2952"/>
                  <a:pt x="949" y="2849"/>
                </a:cubicBezTo>
                <a:lnTo>
                  <a:pt x="789" y="3008"/>
                </a:lnTo>
                <a:cubicBezTo>
                  <a:pt x="732" y="3064"/>
                  <a:pt x="640" y="3064"/>
                  <a:pt x="584" y="3007"/>
                </a:cubicBezTo>
                <a:lnTo>
                  <a:pt x="412" y="2833"/>
                </a:lnTo>
                <a:cubicBezTo>
                  <a:pt x="356" y="2776"/>
                  <a:pt x="356" y="2684"/>
                  <a:pt x="413" y="2628"/>
                </a:cubicBezTo>
                <a:lnTo>
                  <a:pt x="573" y="2469"/>
                </a:lnTo>
                <a:cubicBezTo>
                  <a:pt x="470" y="2316"/>
                  <a:pt x="404" y="2148"/>
                  <a:pt x="370" y="1975"/>
                </a:cubicBezTo>
                <a:close/>
                <a:moveTo>
                  <a:pt x="1252" y="2172"/>
                </a:moveTo>
                <a:cubicBezTo>
                  <a:pt x="1505" y="2428"/>
                  <a:pt x="1917" y="2431"/>
                  <a:pt x="2173" y="2177"/>
                </a:cubicBezTo>
                <a:cubicBezTo>
                  <a:pt x="2429" y="1924"/>
                  <a:pt x="2432" y="1512"/>
                  <a:pt x="2178" y="1256"/>
                </a:cubicBezTo>
                <a:cubicBezTo>
                  <a:pt x="1925" y="1000"/>
                  <a:pt x="1513" y="997"/>
                  <a:pt x="1257" y="1251"/>
                </a:cubicBezTo>
                <a:cubicBezTo>
                  <a:pt x="1000" y="1504"/>
                  <a:pt x="998" y="1916"/>
                  <a:pt x="1252" y="217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灯片编号占位符 28"/>
          <p:cNvSpPr>
            <a:spLocks noGrp="1"/>
          </p:cNvSpPr>
          <p:nvPr>
            <p:ph type="sldNum" sz="quarter" idx="12"/>
          </p:nvPr>
        </p:nvSpPr>
        <p:spPr/>
        <p:txBody>
          <a:bodyPr/>
          <a:lstStyle/>
          <a:p>
            <a:fld id="{3ACD1EC8-6F57-41A7-99F1-FEDB2874BA2B}" type="slidenum">
              <a:rPr lang="zh-CN" altLang="en-US" smtClean="0"/>
              <a:t>2</a:t>
            </a:fld>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系统特点</a:t>
            </a:r>
          </a:p>
        </p:txBody>
      </p:sp>
      <p:sp>
        <p:nvSpPr>
          <p:cNvPr id="3" name="灯片编号占位符 2"/>
          <p:cNvSpPr>
            <a:spLocks noGrp="1"/>
          </p:cNvSpPr>
          <p:nvPr>
            <p:ph type="sldNum" sz="quarter" idx="12"/>
          </p:nvPr>
        </p:nvSpPr>
        <p:spPr>
          <a:xfrm>
            <a:off x="9448800" y="6560961"/>
            <a:ext cx="2743200" cy="279400"/>
          </a:xfrm>
        </p:spPr>
        <p:txBody>
          <a:bodyPr/>
          <a:lstStyle/>
          <a:p>
            <a:fld id="{3ACD1EC8-6F57-41A7-99F1-FEDB2874BA2B}" type="slidenum">
              <a:rPr lang="zh-CN" altLang="en-US" smtClean="0"/>
              <a:t>3</a:t>
            </a:fld>
            <a:endParaRPr lang="zh-CN" altLang="en-US"/>
          </a:p>
        </p:txBody>
      </p:sp>
      <p:sp>
        <p:nvSpPr>
          <p:cNvPr id="4" name="直角三角形 3"/>
          <p:cNvSpPr/>
          <p:nvPr/>
        </p:nvSpPr>
        <p:spPr>
          <a:xfrm>
            <a:off x="1409425" y="1052768"/>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5" name="圆角矩形 2"/>
          <p:cNvSpPr/>
          <p:nvPr/>
        </p:nvSpPr>
        <p:spPr>
          <a:xfrm>
            <a:off x="482283" y="1253383"/>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zh-CN" sz="2400" dirty="0">
              <a:solidFill>
                <a:schemeClr val="tx1"/>
              </a:solidFill>
              <a:latin typeface="+mj-ea"/>
              <a:ea typeface="+mj-ea"/>
            </a:endParaRPr>
          </a:p>
          <a:p>
            <a:endParaRPr kumimoji="1" lang="zh-CN" altLang="en-US" dirty="0">
              <a:solidFill>
                <a:schemeClr val="tx1"/>
              </a:solidFill>
            </a:endParaRPr>
          </a:p>
          <a:p>
            <a:pPr indent="0">
              <a:buFont typeface="Arial" panose="020B0604020202020204" pitchFamily="34" charset="0"/>
              <a:buNone/>
            </a:pPr>
            <a:r>
              <a:rPr kumimoji="1" lang="zh-CN" altLang="en-US" dirty="0">
                <a:solidFill>
                  <a:schemeClr val="tx1"/>
                </a:solidFill>
                <a:sym typeface="+mn-ea"/>
              </a:rPr>
              <a:t>集成先进的人工智能视觉分析技术，实现目标检测、目标跟踪、目标计数和异常检测，提高监控智能化程度。</a:t>
            </a:r>
            <a:endParaRPr kumimoji="1" lang="zh-CN" altLang="en-US" dirty="0">
              <a:solidFill>
                <a:schemeClr val="tx1"/>
              </a:solidFill>
            </a:endParaRPr>
          </a:p>
          <a:p>
            <a:pPr indent="0">
              <a:buFont typeface="Arial" panose="020B0604020202020204" pitchFamily="34" charset="0"/>
              <a:buNone/>
            </a:pPr>
            <a:endParaRPr kumimoji="1" lang="zh-CN" altLang="en-US" dirty="0">
              <a:solidFill>
                <a:schemeClr val="tx1"/>
              </a:solidFill>
            </a:endParaRPr>
          </a:p>
        </p:txBody>
      </p:sp>
      <p:sp>
        <p:nvSpPr>
          <p:cNvPr id="6" name="对角圆角矩形 80"/>
          <p:cNvSpPr/>
          <p:nvPr/>
        </p:nvSpPr>
        <p:spPr>
          <a:xfrm>
            <a:off x="737870" y="981710"/>
            <a:ext cx="2486025"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sym typeface="+mn-ea"/>
              </a:rPr>
              <a:t>智能视觉分析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直角三角形 6"/>
          <p:cNvSpPr/>
          <p:nvPr/>
        </p:nvSpPr>
        <p:spPr>
          <a:xfrm>
            <a:off x="1401487" y="3667091"/>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8" name="圆角矩形 2"/>
          <p:cNvSpPr/>
          <p:nvPr/>
        </p:nvSpPr>
        <p:spPr>
          <a:xfrm>
            <a:off x="482600" y="3867706"/>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2400" dirty="0">
              <a:solidFill>
                <a:schemeClr val="tx1"/>
              </a:solidFill>
            </a:endParaRPr>
          </a:p>
          <a:p>
            <a:pPr marL="285750" marR="0" indent="-285750" algn="just">
              <a:spcBef>
                <a:spcPts val="300"/>
              </a:spcBef>
              <a:spcAft>
                <a:spcPts val="300"/>
              </a:spcAft>
              <a:buFont typeface="Arial" panose="020B0604020202020204" pitchFamily="34" charset="0"/>
              <a:buChar char="•"/>
            </a:pPr>
            <a:r>
              <a:rPr kumimoji="1" lang="zh-CN" altLang="en-US" dirty="0">
                <a:solidFill>
                  <a:schemeClr val="tx1"/>
                </a:solidFill>
                <a:sym typeface="+mn-ea"/>
              </a:rPr>
              <a:t>根据用户需求自动调整监控策略和报警设置。</a:t>
            </a:r>
            <a:endParaRPr kumimoji="1" lang="zh-CN" altLang="en-US" dirty="0">
              <a:solidFill>
                <a:schemeClr val="tx1"/>
              </a:solidFill>
            </a:endParaRPr>
          </a:p>
          <a:p>
            <a:pPr marL="285750" indent="-285750">
              <a:buFont typeface="Arial" panose="020B0604020202020204" pitchFamily="34" charset="0"/>
              <a:buChar char="•"/>
            </a:pPr>
            <a:endParaRPr kumimoji="1" lang="en-US" altLang="zh-CN" dirty="0">
              <a:solidFill>
                <a:schemeClr val="tx1"/>
              </a:solidFill>
            </a:endParaRPr>
          </a:p>
          <a:p>
            <a:pPr marL="285750" indent="-285750">
              <a:buFont typeface="Arial" panose="020B0604020202020204" pitchFamily="34" charset="0"/>
              <a:buChar char="•"/>
            </a:pPr>
            <a:r>
              <a:rPr kumimoji="1" lang="zh-CN" altLang="en-US" dirty="0">
                <a:solidFill>
                  <a:schemeClr val="tx1"/>
                </a:solidFill>
                <a:sym typeface="+mn-ea"/>
              </a:rPr>
              <a:t>根据用户需求选择不同的视觉分析模型</a:t>
            </a:r>
            <a:endParaRPr kumimoji="1" lang="zh-CN" altLang="en-US" dirty="0">
              <a:solidFill>
                <a:schemeClr val="tx1"/>
              </a:solidFill>
            </a:endParaRPr>
          </a:p>
          <a:p>
            <a:pPr algn="ctr"/>
            <a:endParaRPr kumimoji="1" lang="zh-CN" altLang="en-US" dirty="0"/>
          </a:p>
        </p:txBody>
      </p:sp>
      <p:sp>
        <p:nvSpPr>
          <p:cNvPr id="9" name="对角圆角矩形 80"/>
          <p:cNvSpPr/>
          <p:nvPr/>
        </p:nvSpPr>
        <p:spPr>
          <a:xfrm>
            <a:off x="730250" y="3596005"/>
            <a:ext cx="3489325"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定制化智能监控方案</a:t>
            </a:r>
          </a:p>
        </p:txBody>
      </p:sp>
      <p:sp>
        <p:nvSpPr>
          <p:cNvPr id="10" name="直角三角形 9"/>
          <p:cNvSpPr/>
          <p:nvPr/>
        </p:nvSpPr>
        <p:spPr>
          <a:xfrm>
            <a:off x="7211019" y="1052768"/>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11" name="圆角矩形 2"/>
          <p:cNvSpPr/>
          <p:nvPr/>
        </p:nvSpPr>
        <p:spPr>
          <a:xfrm>
            <a:off x="6292132" y="1253383"/>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buFont typeface="Arial" panose="020B0604020202020204" pitchFamily="34" charset="0"/>
              <a:buChar char="•"/>
            </a:pPr>
            <a:r>
              <a:rPr kumimoji="1" lang="en-US" altLang="zh-CN" dirty="0">
                <a:solidFill>
                  <a:schemeClr val="tx1"/>
                </a:solidFill>
              </a:rPr>
              <a:t>  </a:t>
            </a:r>
            <a:r>
              <a:rPr kumimoji="1" lang="zh-CN" altLang="en-US" dirty="0">
                <a:solidFill>
                  <a:schemeClr val="tx1"/>
                </a:solidFill>
              </a:rPr>
              <a:t>易于使用，用户可以通过</a:t>
            </a:r>
            <a:r>
              <a:rPr kumimoji="1" lang="zh-CN" altLang="en-US" dirty="0">
                <a:solidFill>
                  <a:schemeClr val="tx1"/>
                </a:solidFill>
                <a:sym typeface="+mn-ea"/>
              </a:rPr>
              <a:t>直观的用户界面</a:t>
            </a:r>
            <a:r>
              <a:rPr kumimoji="1" lang="zh-CN" altLang="en-US" dirty="0">
                <a:solidFill>
                  <a:schemeClr val="tx1"/>
                </a:solidFill>
              </a:rPr>
              <a:t>轻松地学习和操作软件来完成任务。</a:t>
            </a:r>
          </a:p>
          <a:p>
            <a:pPr indent="0">
              <a:buFont typeface="Arial" panose="020B0604020202020204" pitchFamily="34" charset="0"/>
              <a:buNone/>
            </a:pPr>
            <a:endParaRPr kumimoji="1" lang="zh-CN" altLang="en-US" dirty="0">
              <a:solidFill>
                <a:schemeClr val="tx1"/>
              </a:solidFill>
            </a:endParaRPr>
          </a:p>
          <a:p>
            <a:pPr indent="0">
              <a:buFont typeface="Arial" panose="020B0604020202020204" pitchFamily="34" charset="0"/>
              <a:buChar char="•"/>
            </a:pPr>
            <a:r>
              <a:rPr kumimoji="1" lang="en-US" altLang="zh-CN" dirty="0">
                <a:solidFill>
                  <a:schemeClr val="tx1"/>
                </a:solidFill>
              </a:rPr>
              <a:t>  </a:t>
            </a:r>
            <a:r>
              <a:rPr lang="zh-CN" altLang="en-US" dirty="0">
                <a:solidFill>
                  <a:srgbClr val="000000"/>
                </a:solidFill>
                <a:effectLst/>
                <a:latin typeface="+mn-ea"/>
                <a:sym typeface="+mn-ea"/>
              </a:rPr>
              <a:t>用户可以利用现有设备（手机、笔记本、摄像头）自主部署，无需额外硬件投入。</a:t>
            </a:r>
            <a:endParaRPr kumimoji="1" lang="zh-CN" altLang="en-US" dirty="0"/>
          </a:p>
        </p:txBody>
      </p:sp>
      <p:sp>
        <p:nvSpPr>
          <p:cNvPr id="12" name="对角圆角矩形 80"/>
          <p:cNvSpPr/>
          <p:nvPr/>
        </p:nvSpPr>
        <p:spPr>
          <a:xfrm>
            <a:off x="6539865" y="981710"/>
            <a:ext cx="2833370"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易于使用和部署</a:t>
            </a:r>
          </a:p>
        </p:txBody>
      </p:sp>
      <p:sp>
        <p:nvSpPr>
          <p:cNvPr id="13" name="直角三角形 12"/>
          <p:cNvSpPr/>
          <p:nvPr/>
        </p:nvSpPr>
        <p:spPr>
          <a:xfrm>
            <a:off x="7203081" y="3667091"/>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14" name="圆角矩形 2"/>
          <p:cNvSpPr/>
          <p:nvPr/>
        </p:nvSpPr>
        <p:spPr>
          <a:xfrm>
            <a:off x="6284194" y="3867706"/>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buFont typeface="Arial" panose="020B0604020202020204" pitchFamily="34" charset="0"/>
              <a:buNone/>
            </a:pPr>
            <a:r>
              <a:rPr kumimoji="1" lang="zh-CN" altLang="en-US" dirty="0">
                <a:solidFill>
                  <a:schemeClr val="tx1"/>
                </a:solidFill>
              </a:rPr>
              <a:t>可以在不同的硬件平台或操作系统上运行，不需要进行大量的修改。</a:t>
            </a:r>
          </a:p>
        </p:txBody>
      </p:sp>
      <p:sp>
        <p:nvSpPr>
          <p:cNvPr id="15" name="对角圆角矩形 80"/>
          <p:cNvSpPr/>
          <p:nvPr/>
        </p:nvSpPr>
        <p:spPr>
          <a:xfrm>
            <a:off x="6531610" y="3596005"/>
            <a:ext cx="1772920"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可移植性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mn-ea"/>
              </a:rPr>
              <a:t>创新点</a:t>
            </a:r>
          </a:p>
        </p:txBody>
      </p:sp>
      <p:sp>
        <p:nvSpPr>
          <p:cNvPr id="6" name="灯片编号占位符 5"/>
          <p:cNvSpPr>
            <a:spLocks noGrp="1"/>
          </p:cNvSpPr>
          <p:nvPr>
            <p:ph type="sldNum" sz="quarter" idx="12"/>
          </p:nvPr>
        </p:nvSpPr>
        <p:spPr/>
        <p:txBody>
          <a:bodyPr/>
          <a:lstStyle/>
          <a:p>
            <a:fld id="{3ACD1EC8-6F57-41A7-99F1-FEDB2874BA2B}" type="slidenum">
              <a:rPr lang="zh-CN" altLang="en-US" smtClean="0"/>
              <a:t>4</a:t>
            </a:fld>
            <a:endParaRPr lang="zh-CN" altLang="en-US"/>
          </a:p>
        </p:txBody>
      </p:sp>
      <p:sp>
        <p:nvSpPr>
          <p:cNvPr id="20" name="圆角矩形 2"/>
          <p:cNvSpPr/>
          <p:nvPr/>
        </p:nvSpPr>
        <p:spPr>
          <a:xfrm>
            <a:off x="490855" y="1044575"/>
            <a:ext cx="10679430" cy="5340985"/>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indent="0" algn="just">
              <a:spcBef>
                <a:spcPts val="300"/>
              </a:spcBef>
              <a:spcAft>
                <a:spcPts val="300"/>
              </a:spcAft>
              <a:buFont typeface="Arial" panose="020B0604020202020204" pitchFamily="34" charset="0"/>
              <a:buNone/>
            </a:pPr>
            <a:r>
              <a:rPr lang="zh-CN" altLang="en-US" sz="2800" dirty="0">
                <a:solidFill>
                  <a:srgbClr val="000000"/>
                </a:solidFill>
                <a:effectLst/>
                <a:latin typeface="+mn-ea"/>
                <a:sym typeface="+mn-ea"/>
              </a:rPr>
              <a:t>基于边缘计算的实时视频流分析范式</a:t>
            </a:r>
            <a:endParaRPr lang="zh-CN" altLang="en-US" sz="2800" b="1" dirty="0">
              <a:solidFill>
                <a:srgbClr val="000000"/>
              </a:solidFill>
              <a:effectLst/>
              <a:latin typeface="+mn-ea"/>
              <a:sym typeface="+mn-ea"/>
            </a:endParaRPr>
          </a:p>
          <a:p>
            <a:pPr marL="342900" marR="0" indent="-342900" algn="just">
              <a:spcBef>
                <a:spcPts val="300"/>
              </a:spcBef>
              <a:spcAft>
                <a:spcPts val="300"/>
              </a:spcAft>
              <a:buFont typeface="Arial" panose="020B0604020202020204" pitchFamily="34" charset="0"/>
              <a:buChar char="•"/>
            </a:pPr>
            <a:r>
              <a:rPr lang="zh-CN" altLang="en-US" sz="2000" b="1" dirty="0">
                <a:solidFill>
                  <a:srgbClr val="000000"/>
                </a:solidFill>
                <a:effectLst/>
                <a:latin typeface="+mn-ea"/>
                <a:sym typeface="+mn-ea"/>
              </a:rPr>
              <a:t>传统的实时视频流分析系统</a:t>
            </a:r>
            <a:endParaRPr lang="zh-CN" altLang="en-US" sz="2000" b="1" i="0" dirty="0">
              <a:solidFill>
                <a:srgbClr val="000000"/>
              </a:solidFill>
              <a:effectLst/>
              <a:latin typeface="+mn-ea"/>
            </a:endParaRPr>
          </a:p>
          <a:p>
            <a:pPr marR="0" indent="0" algn="just">
              <a:spcBef>
                <a:spcPts val="300"/>
              </a:spcBef>
              <a:spcAft>
                <a:spcPts val="300"/>
              </a:spcAft>
              <a:buFont typeface="Arial" panose="020B0604020202020204" pitchFamily="34" charset="0"/>
              <a:buNone/>
            </a:pPr>
            <a:r>
              <a:rPr lang="zh-CN" altLang="en-US" sz="2000" dirty="0">
                <a:solidFill>
                  <a:srgbClr val="000000"/>
                </a:solidFill>
                <a:effectLst/>
                <a:latin typeface="+mn-ea"/>
                <a:sym typeface="+mn-ea"/>
              </a:rPr>
              <a:t>处于网络边缘的设备端摄像头直接通过互联网将视频传输到网络中心的云服务器。云服务器获得视频之后对视频进行存储，并进行推理分析，再将推理结果在云端进行整合利用。</a:t>
            </a:r>
            <a:endParaRPr lang="zh-CN" altLang="en-US" sz="2000" b="0" i="0" dirty="0">
              <a:solidFill>
                <a:srgbClr val="000000"/>
              </a:solidFill>
              <a:effectLst/>
              <a:latin typeface="+mn-ea"/>
            </a:endParaRPr>
          </a:p>
          <a:p>
            <a:pPr marR="0" indent="0" algn="just">
              <a:spcBef>
                <a:spcPts val="300"/>
              </a:spcBef>
              <a:spcAft>
                <a:spcPts val="300"/>
              </a:spcAft>
              <a:buFont typeface="Arial" panose="020B0604020202020204" pitchFamily="34" charset="0"/>
              <a:buNone/>
            </a:pPr>
            <a:r>
              <a:rPr lang="zh-CN" altLang="en-US" sz="2000" b="1" dirty="0">
                <a:solidFill>
                  <a:srgbClr val="000000"/>
                </a:solidFill>
                <a:effectLst/>
                <a:latin typeface="+mn-ea"/>
                <a:sym typeface="+mn-ea"/>
              </a:rPr>
              <a:t>缺点：</a:t>
            </a:r>
            <a:r>
              <a:rPr lang="zh-CN" altLang="en-US" sz="2000" dirty="0">
                <a:solidFill>
                  <a:srgbClr val="000000"/>
                </a:solidFill>
                <a:effectLst/>
                <a:latin typeface="+mn-ea"/>
                <a:sym typeface="+mn-ea"/>
              </a:rPr>
              <a:t>带宽占用大、传输延迟高、网络不可靠和隐私保护难等。</a:t>
            </a:r>
            <a:endParaRPr lang="zh-CN" altLang="en-US" sz="2000" b="0" i="0" dirty="0">
              <a:solidFill>
                <a:srgbClr val="000000"/>
              </a:solidFill>
              <a:effectLst/>
              <a:latin typeface="+mn-ea"/>
            </a:endParaRPr>
          </a:p>
          <a:p>
            <a:pPr marR="0" indent="0" algn="just">
              <a:spcBef>
                <a:spcPts val="300"/>
              </a:spcBef>
              <a:spcAft>
                <a:spcPts val="300"/>
              </a:spcAft>
              <a:buFont typeface="Arial" panose="020B0604020202020204" pitchFamily="34" charset="0"/>
              <a:buNone/>
            </a:pPr>
            <a:endParaRPr lang="zh-CN" altLang="en-US" sz="2000" b="0" i="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r>
              <a:rPr lang="zh-CN" altLang="en-US" sz="2000" b="1" dirty="0">
                <a:solidFill>
                  <a:srgbClr val="000000"/>
                </a:solidFill>
                <a:effectLst/>
                <a:latin typeface="+mn-ea"/>
                <a:sym typeface="+mn-ea"/>
              </a:rPr>
              <a:t>边缘计算</a:t>
            </a:r>
            <a:endParaRPr lang="zh-CN" altLang="en-US" sz="2000" b="1" i="0" spc="0" dirty="0">
              <a:solidFill>
                <a:srgbClr val="000000"/>
              </a:solidFill>
              <a:effectLst/>
              <a:latin typeface="+mn-ea"/>
            </a:endParaRPr>
          </a:p>
          <a:p>
            <a:pPr marR="0" indent="0" algn="just">
              <a:spcBef>
                <a:spcPts val="300"/>
              </a:spcBef>
              <a:spcAft>
                <a:spcPts val="300"/>
              </a:spcAft>
              <a:buFont typeface="Arial" panose="020B0604020202020204" pitchFamily="34" charset="0"/>
              <a:buNone/>
            </a:pPr>
            <a:r>
              <a:rPr lang="zh-CN" altLang="en-US" sz="2000" dirty="0">
                <a:solidFill>
                  <a:srgbClr val="000000"/>
                </a:solidFill>
                <a:effectLst/>
                <a:latin typeface="+mn-ea"/>
                <a:sym typeface="+mn-ea"/>
              </a:rPr>
              <a:t>将计算任务从位于网络中心的云服务器下沉到与视频源物理接近的边缘服务器或者智能终端设备上。</a:t>
            </a:r>
            <a:endParaRPr lang="zh-CN" altLang="en-US" sz="2000" b="1" i="0" spc="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r>
              <a:rPr lang="zh-CN" altLang="en-US" sz="2000" b="1" dirty="0">
                <a:solidFill>
                  <a:srgbClr val="000000"/>
                </a:solidFill>
                <a:effectLst/>
                <a:latin typeface="+mn-ea"/>
                <a:sym typeface="+mn-ea"/>
              </a:rPr>
              <a:t>实时视频流分析</a:t>
            </a:r>
            <a:endParaRPr lang="zh-CN" altLang="en-US" sz="2000" b="0" i="0" dirty="0">
              <a:solidFill>
                <a:srgbClr val="000000"/>
              </a:solidFill>
              <a:effectLst/>
              <a:latin typeface="+mn-ea"/>
            </a:endParaRPr>
          </a:p>
          <a:p>
            <a:pPr marL="0" marR="0" algn="just">
              <a:spcBef>
                <a:spcPts val="300"/>
              </a:spcBef>
              <a:spcAft>
                <a:spcPts val="300"/>
              </a:spcAft>
            </a:pPr>
            <a:r>
              <a:rPr lang="zh-CN" altLang="en-US" sz="2000" dirty="0">
                <a:solidFill>
                  <a:srgbClr val="000000"/>
                </a:solidFill>
                <a:effectLst/>
                <a:latin typeface="+mn-ea"/>
                <a:sym typeface="+mn-ea"/>
              </a:rPr>
              <a:t>通过计算机视觉算法对一个或多个摄像头产生的视频流内容自动进行分析和理解，从而在视频流录制和传输的同时完成目标识别、异常检测等复杂任务。</a:t>
            </a:r>
            <a:endParaRPr lang="zh-CN" altLang="en-US" sz="2000" b="0" i="0" dirty="0">
              <a:solidFill>
                <a:srgbClr val="000000"/>
              </a:solidFill>
              <a:effectLst/>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sym typeface="+mn-ea"/>
              </a:rPr>
              <a:t>整体架构</a:t>
            </a:r>
          </a:p>
        </p:txBody>
      </p:sp>
      <p:sp>
        <p:nvSpPr>
          <p:cNvPr id="6" name="灯片编号占位符 5"/>
          <p:cNvSpPr>
            <a:spLocks noGrp="1"/>
          </p:cNvSpPr>
          <p:nvPr>
            <p:ph type="sldNum" sz="quarter" idx="12"/>
          </p:nvPr>
        </p:nvSpPr>
        <p:spPr/>
        <p:txBody>
          <a:bodyPr/>
          <a:lstStyle/>
          <a:p>
            <a:fld id="{3ACD1EC8-6F57-41A7-99F1-FEDB2874BA2B}" type="slidenum">
              <a:rPr lang="zh-CN" altLang="en-US" smtClean="0"/>
              <a:t>5</a:t>
            </a:fld>
            <a:endParaRPr lang="zh-CN" altLang="en-US"/>
          </a:p>
        </p:txBody>
      </p:sp>
      <p:sp>
        <p:nvSpPr>
          <p:cNvPr id="20" name="圆角矩形 2"/>
          <p:cNvSpPr/>
          <p:nvPr/>
        </p:nvSpPr>
        <p:spPr>
          <a:xfrm>
            <a:off x="490855" y="1044575"/>
            <a:ext cx="10679430" cy="5340985"/>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indent="0" algn="just">
              <a:spcBef>
                <a:spcPts val="300"/>
              </a:spcBef>
              <a:spcAft>
                <a:spcPts val="300"/>
              </a:spcAft>
              <a:buFont typeface="Arial" panose="020B0604020202020204" pitchFamily="34" charset="0"/>
              <a:buNone/>
            </a:pPr>
            <a:endParaRPr lang="zh-CN" altLang="en-US" sz="2000" b="0" i="0" dirty="0">
              <a:solidFill>
                <a:srgbClr val="000000"/>
              </a:solidFill>
              <a:effectLst/>
              <a:latin typeface="+mn-ea"/>
            </a:endParaRPr>
          </a:p>
        </p:txBody>
      </p:sp>
      <p:pic>
        <p:nvPicPr>
          <p:cNvPr id="3" name="图片 2"/>
          <p:cNvPicPr>
            <a:picLocks noChangeAspect="1"/>
          </p:cNvPicPr>
          <p:nvPr/>
        </p:nvPicPr>
        <p:blipFill>
          <a:blip r:embed="rId3"/>
          <a:stretch>
            <a:fillRect/>
          </a:stretch>
        </p:blipFill>
        <p:spPr>
          <a:xfrm>
            <a:off x="668020" y="1138555"/>
            <a:ext cx="4581525" cy="5153025"/>
          </a:xfrm>
          <a:prstGeom prst="rect">
            <a:avLst/>
          </a:prstGeom>
        </p:spPr>
      </p:pic>
      <p:sp>
        <p:nvSpPr>
          <p:cNvPr id="4" name="文本框 3"/>
          <p:cNvSpPr txBox="1"/>
          <p:nvPr/>
        </p:nvSpPr>
        <p:spPr>
          <a:xfrm>
            <a:off x="5365750" y="1139190"/>
            <a:ext cx="5707380" cy="5075630"/>
          </a:xfrm>
          <a:prstGeom prst="rect">
            <a:avLst/>
          </a:prstGeom>
        </p:spPr>
        <p:txBody>
          <a:bodyPr>
            <a:noAutofit/>
            <a:extLst>
              <a:ext uri="{4A0BC546-FE56-4ADE-93B0-CB8AF2F6F144}">
                <wpsdc:textFrameExt xmlns="" xmlns:wpsdc="http://www.wps.cn/officeDocument/2022/drawingmlCustomData" type="text"/>
              </a:ext>
            </a:extLst>
          </a:bodyPr>
          <a:lstStyle/>
          <a:p>
            <a:pPr algn="l"/>
            <a:r>
              <a:rPr lang="zh-CN" altLang="en-US" sz="1800" b="1" dirty="0">
                <a:latin typeface="Arial" panose="020B0604020202020204" pitchFamily="34" charset="0"/>
                <a:ea typeface="微软雅黑" panose="020B0503020204020204" pitchFamily="34" charset="-122"/>
              </a:rPr>
              <a:t>主进程：</a:t>
            </a:r>
            <a:r>
              <a:rPr lang="en-US" altLang="zh-CN" sz="1800" b="1" dirty="0">
                <a:latin typeface="Arial" panose="020B0604020202020204" pitchFamily="34" charset="0"/>
                <a:ea typeface="微软雅黑" panose="020B0503020204020204" pitchFamily="34" charset="-122"/>
              </a:rPr>
              <a:t>Main process </a:t>
            </a:r>
          </a:p>
          <a:p>
            <a:pPr indent="0" algn="l">
              <a:buNone/>
            </a:pPr>
            <a:r>
              <a:rPr lang="zh-CN" altLang="en-US" sz="1800" dirty="0">
                <a:latin typeface="Arial" panose="020B0604020202020204" pitchFamily="34" charset="0"/>
                <a:ea typeface="微软雅黑" panose="020B0503020204020204" pitchFamily="34" charset="-122"/>
              </a:rPr>
              <a:t>负责对界面与用户交互的事件进行响应，执行响应对应的槽函数调用；对于相机特定的事件，主进程内部维护与相机数目相同的</a:t>
            </a:r>
            <a:r>
              <a:rPr lang="en-US" altLang="zh-CN" sz="1800" dirty="0">
                <a:latin typeface="Arial" panose="020B0604020202020204" pitchFamily="34" charset="0"/>
                <a:ea typeface="微软雅黑" panose="020B0503020204020204" pitchFamily="34" charset="-122"/>
              </a:rPr>
              <a:t> QT </a:t>
            </a:r>
            <a:r>
              <a:rPr lang="zh-CN" altLang="en-US" sz="1800" dirty="0">
                <a:latin typeface="Arial" panose="020B0604020202020204" pitchFamily="34" charset="0"/>
                <a:ea typeface="微软雅黑" panose="020B0503020204020204" pitchFamily="34" charset="-122"/>
              </a:rPr>
              <a:t>线程示例，可以并发的对相机特定事件进行处理。</a:t>
            </a:r>
          </a:p>
          <a:p>
            <a:pPr algn="l"/>
            <a:r>
              <a:rPr lang="en-US" altLang="zh-CN" sz="1800" dirty="0">
                <a:latin typeface="Arial" panose="020B0604020202020204" pitchFamily="34" charset="0"/>
                <a:ea typeface="微软雅黑" panose="020B0503020204020204" pitchFamily="34" charset="-122"/>
              </a:rPr>
              <a:t>   </a:t>
            </a:r>
          </a:p>
          <a:p>
            <a:pPr algn="l"/>
            <a:r>
              <a:rPr lang="zh-CN" altLang="en-US" sz="1800" b="1" dirty="0">
                <a:latin typeface="Arial" panose="020B0604020202020204" pitchFamily="34" charset="0"/>
                <a:ea typeface="微软雅黑" panose="020B0503020204020204" pitchFamily="34" charset="-122"/>
              </a:rPr>
              <a:t>帧子进程：</a:t>
            </a:r>
            <a:r>
              <a:rPr lang="en-US" altLang="zh-CN" sz="1800" b="1" dirty="0">
                <a:latin typeface="Arial" panose="020B0604020202020204" pitchFamily="34" charset="0"/>
                <a:ea typeface="微软雅黑" panose="020B0503020204020204" pitchFamily="34" charset="-122"/>
              </a:rPr>
              <a:t>Frame process </a:t>
            </a:r>
          </a:p>
          <a:p>
            <a:pPr indent="0" algn="l">
              <a:buNone/>
            </a:pPr>
            <a:r>
              <a:rPr lang="zh-CN" altLang="en-US" dirty="0">
                <a:latin typeface="Arial" panose="020B0604020202020204" pitchFamily="34" charset="0"/>
                <a:ea typeface="微软雅黑" panose="020B0503020204020204" pitchFamily="34" charset="-122"/>
                <a:sym typeface="+mn-ea"/>
              </a:rPr>
              <a:t>负责逐帧读取视频帧，并将视频帧放到共享队列中，以供主进程使用，也可以根据用户的命令，进行视频帧的截取和保存；同时也负责相机控制信息的维护和响应。</a:t>
            </a:r>
            <a:r>
              <a:rPr lang="zh-CN" altLang="en-US" sz="1800" dirty="0">
                <a:latin typeface="Arial" panose="020B0604020202020204" pitchFamily="34" charset="0"/>
                <a:ea typeface="微软雅黑" panose="020B0503020204020204" pitchFamily="34" charset="-122"/>
              </a:rPr>
              <a:t>帧子进程数目与相机数目相同，每个子进程与主进程中的一个</a:t>
            </a:r>
            <a:r>
              <a:rPr lang="en-US" altLang="zh-CN" sz="1800" dirty="0">
                <a:latin typeface="Arial" panose="020B0604020202020204" pitchFamily="34" charset="0"/>
                <a:ea typeface="微软雅黑" panose="020B0503020204020204" pitchFamily="34" charset="-122"/>
              </a:rPr>
              <a:t> QT </a:t>
            </a:r>
            <a:r>
              <a:rPr lang="zh-CN" altLang="en-US" sz="1800" dirty="0">
                <a:latin typeface="Arial" panose="020B0604020202020204" pitchFamily="34" charset="0"/>
                <a:ea typeface="微软雅黑" panose="020B0503020204020204" pitchFamily="34" charset="-122"/>
              </a:rPr>
              <a:t>线程相关联，二者通信采用</a:t>
            </a:r>
            <a:r>
              <a:rPr lang="en-US" altLang="zh-CN" sz="1800" dirty="0">
                <a:latin typeface="Arial" panose="020B0604020202020204" pitchFamily="34" charset="0"/>
                <a:ea typeface="微软雅黑" panose="020B0503020204020204" pitchFamily="34" charset="-122"/>
              </a:rPr>
              <a:t>Python </a:t>
            </a:r>
            <a:r>
              <a:rPr lang="zh-CN" altLang="en-US" sz="1800" dirty="0">
                <a:latin typeface="Arial" panose="020B0604020202020204" pitchFamily="34" charset="0"/>
                <a:ea typeface="微软雅黑" panose="020B0503020204020204" pitchFamily="34" charset="-122"/>
              </a:rPr>
              <a:t>内部的多进程队列。每个子进程内部有两个线程，保证操作的并发性。</a:t>
            </a:r>
          </a:p>
          <a:p>
            <a:pPr algn="l"/>
            <a:endParaRPr lang="en-US" altLang="zh-CN" dirty="0">
              <a:latin typeface="Arial" panose="020B0604020202020204" pitchFamily="34" charset="0"/>
              <a:ea typeface="微软雅黑" panose="020B0503020204020204" pitchFamily="34" charset="-122"/>
            </a:endParaRPr>
          </a:p>
          <a:p>
            <a:pPr algn="l"/>
            <a:r>
              <a:rPr lang="zh-CN" altLang="en-US" sz="1800" b="1" dirty="0">
                <a:latin typeface="Arial" panose="020B0604020202020204" pitchFamily="34" charset="0"/>
                <a:ea typeface="微软雅黑" panose="020B0503020204020204" pitchFamily="34" charset="-122"/>
              </a:rPr>
              <a:t>模型子进程：</a:t>
            </a:r>
            <a:r>
              <a:rPr lang="en-US" altLang="zh-CN" sz="1800" b="1" dirty="0">
                <a:latin typeface="Arial" panose="020B0604020202020204" pitchFamily="34" charset="0"/>
                <a:ea typeface="微软雅黑" panose="020B0503020204020204" pitchFamily="34" charset="-122"/>
              </a:rPr>
              <a:t>Model process </a:t>
            </a:r>
          </a:p>
          <a:p>
            <a:pPr indent="0" algn="l">
              <a:buNone/>
            </a:pPr>
            <a:r>
              <a:rPr lang="zh-CN" altLang="en-US" sz="1800" dirty="0">
                <a:latin typeface="Arial" panose="020B0604020202020204" pitchFamily="34" charset="0"/>
                <a:ea typeface="微软雅黑" panose="020B0503020204020204" pitchFamily="34" charset="-122"/>
              </a:rPr>
              <a:t>负责模型推理。当推理功能开启时，其从共享队列中读取视频帧数据，执行推理后将结果返回至共享队列中。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功能模块</a:t>
            </a:r>
            <a:r>
              <a:rPr lang="en-US" altLang="zh-CN" dirty="0"/>
              <a:t>(</a:t>
            </a:r>
            <a:r>
              <a:rPr lang="zh-CN" altLang="en-US" dirty="0"/>
              <a:t>前端）</a:t>
            </a:r>
          </a:p>
        </p:txBody>
      </p:sp>
      <p:sp>
        <p:nvSpPr>
          <p:cNvPr id="3" name="灯片编号占位符 2"/>
          <p:cNvSpPr>
            <a:spLocks noGrp="1"/>
          </p:cNvSpPr>
          <p:nvPr>
            <p:ph type="sldNum" sz="quarter" idx="12"/>
          </p:nvPr>
        </p:nvSpPr>
        <p:spPr>
          <a:xfrm>
            <a:off x="9448800" y="6560961"/>
            <a:ext cx="2743200" cy="279400"/>
          </a:xfrm>
        </p:spPr>
        <p:txBody>
          <a:bodyPr/>
          <a:lstStyle/>
          <a:p>
            <a:fld id="{3ACD1EC8-6F57-41A7-99F1-FEDB2874BA2B}" type="slidenum">
              <a:rPr lang="zh-CN" altLang="en-US" smtClean="0"/>
              <a:t>6</a:t>
            </a:fld>
            <a:endParaRPr lang="zh-CN" altLang="en-US"/>
          </a:p>
        </p:txBody>
      </p:sp>
      <p:sp>
        <p:nvSpPr>
          <p:cNvPr id="4" name="直角三角形 3"/>
          <p:cNvSpPr/>
          <p:nvPr>
            <p:custDataLst>
              <p:tags r:id="rId1"/>
            </p:custDataLst>
          </p:nvPr>
        </p:nvSpPr>
        <p:spPr>
          <a:xfrm>
            <a:off x="1409425" y="1052768"/>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5" name="圆角矩形 2"/>
          <p:cNvSpPr/>
          <p:nvPr>
            <p:custDataLst>
              <p:tags r:id="rId2"/>
            </p:custDataLst>
          </p:nvPr>
        </p:nvSpPr>
        <p:spPr>
          <a:xfrm>
            <a:off x="490538" y="1253383"/>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zh-CN" sz="2400" dirty="0">
              <a:solidFill>
                <a:schemeClr val="tx1"/>
              </a:solidFill>
              <a:latin typeface="+mj-ea"/>
              <a:ea typeface="+mj-ea"/>
            </a:endParaRPr>
          </a:p>
          <a:p>
            <a:endParaRPr kumimoji="1" lang="en-US" altLang="zh-CN" dirty="0">
              <a:solidFill>
                <a:schemeClr val="tx1"/>
              </a:solidFill>
            </a:endParaRPr>
          </a:p>
          <a:p>
            <a:pPr marL="285750" indent="-285750">
              <a:buFont typeface="Arial" panose="020B0604020202020204" pitchFamily="34" charset="0"/>
              <a:buChar char="•"/>
            </a:pPr>
            <a:r>
              <a:rPr kumimoji="1" lang="zh-CN" altLang="en-US" dirty="0">
                <a:solidFill>
                  <a:schemeClr val="tx1"/>
                </a:solidFill>
              </a:rPr>
              <a:t>系统启动和退出</a:t>
            </a:r>
          </a:p>
          <a:p>
            <a:pPr marL="285750" indent="-285750">
              <a:buFont typeface="Arial" panose="020B0604020202020204" pitchFamily="34" charset="0"/>
              <a:buChar char="•"/>
            </a:pPr>
            <a:r>
              <a:rPr kumimoji="1" lang="zh-CN" altLang="en-US" dirty="0">
                <a:solidFill>
                  <a:schemeClr val="tx1"/>
                </a:solidFill>
              </a:rPr>
              <a:t>从多种目标检测模型中选择一个进行推理</a:t>
            </a:r>
          </a:p>
          <a:p>
            <a:pPr marL="285750" indent="-285750">
              <a:buFont typeface="Arial" panose="020B0604020202020204" pitchFamily="34" charset="0"/>
              <a:buChar char="•"/>
            </a:pPr>
            <a:r>
              <a:rPr kumimoji="1" lang="zh-CN" altLang="en-US" dirty="0">
                <a:solidFill>
                  <a:schemeClr val="tx1"/>
                </a:solidFill>
              </a:rPr>
              <a:t>设置推理模型的配置（如推理张量大小、置信度阈值等）并生效</a:t>
            </a:r>
          </a:p>
        </p:txBody>
      </p:sp>
      <p:sp>
        <p:nvSpPr>
          <p:cNvPr id="6" name="对角圆角矩形 80"/>
          <p:cNvSpPr/>
          <p:nvPr>
            <p:custDataLst>
              <p:tags r:id="rId3"/>
            </p:custDataLst>
          </p:nvPr>
        </p:nvSpPr>
        <p:spPr>
          <a:xfrm>
            <a:off x="737870" y="981710"/>
            <a:ext cx="1416685"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菜单栏</a:t>
            </a:r>
          </a:p>
        </p:txBody>
      </p:sp>
      <p:sp>
        <p:nvSpPr>
          <p:cNvPr id="7" name="直角三角形 6"/>
          <p:cNvSpPr/>
          <p:nvPr>
            <p:custDataLst>
              <p:tags r:id="rId4"/>
            </p:custDataLst>
          </p:nvPr>
        </p:nvSpPr>
        <p:spPr>
          <a:xfrm>
            <a:off x="1401487" y="3667091"/>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8" name="圆角矩形 2"/>
          <p:cNvSpPr/>
          <p:nvPr/>
        </p:nvSpPr>
        <p:spPr>
          <a:xfrm>
            <a:off x="482600" y="3867706"/>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2400" dirty="0">
              <a:solidFill>
                <a:schemeClr val="tx1"/>
              </a:solidFill>
            </a:endParaRPr>
          </a:p>
          <a:p>
            <a:pPr marL="285750" indent="-285750">
              <a:buFont typeface="Arial" panose="020B0604020202020204" pitchFamily="34" charset="0"/>
              <a:buChar char="•"/>
            </a:pPr>
            <a:r>
              <a:rPr kumimoji="1" lang="zh-CN" altLang="en-US" dirty="0">
                <a:solidFill>
                  <a:schemeClr val="tx1"/>
                </a:solidFill>
              </a:rPr>
              <a:t>控制单个摄像头的画面缩放与移动</a:t>
            </a:r>
          </a:p>
          <a:p>
            <a:pPr marL="285750" indent="-285750">
              <a:buFont typeface="Arial" panose="020B0604020202020204" pitchFamily="34" charset="0"/>
              <a:buChar char="•"/>
            </a:pPr>
            <a:r>
              <a:rPr kumimoji="1" lang="zh-CN" altLang="en-US" dirty="0">
                <a:solidFill>
                  <a:schemeClr val="tx1"/>
                </a:solidFill>
              </a:rPr>
              <a:t>选择多个摄像头进行视频录制或抓图</a:t>
            </a:r>
          </a:p>
          <a:p>
            <a:pPr indent="0">
              <a:buFont typeface="Arial" panose="020B0604020202020204" pitchFamily="34" charset="0"/>
              <a:buNone/>
            </a:pPr>
            <a:endParaRPr kumimoji="1" lang="zh-CN" altLang="en-US" dirty="0"/>
          </a:p>
        </p:txBody>
      </p:sp>
      <p:sp>
        <p:nvSpPr>
          <p:cNvPr id="9" name="对角圆角矩形 80"/>
          <p:cNvSpPr/>
          <p:nvPr>
            <p:custDataLst>
              <p:tags r:id="rId5"/>
            </p:custDataLst>
          </p:nvPr>
        </p:nvSpPr>
        <p:spPr>
          <a:xfrm>
            <a:off x="730250" y="3596005"/>
            <a:ext cx="2182495"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摄像头控制</a:t>
            </a:r>
          </a:p>
        </p:txBody>
      </p:sp>
      <p:sp>
        <p:nvSpPr>
          <p:cNvPr id="10" name="直角三角形 9"/>
          <p:cNvSpPr/>
          <p:nvPr>
            <p:custDataLst>
              <p:tags r:id="rId6"/>
            </p:custDataLst>
          </p:nvPr>
        </p:nvSpPr>
        <p:spPr>
          <a:xfrm>
            <a:off x="7211019" y="1052768"/>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11" name="圆角矩形 2"/>
          <p:cNvSpPr/>
          <p:nvPr>
            <p:custDataLst>
              <p:tags r:id="rId7"/>
            </p:custDataLst>
          </p:nvPr>
        </p:nvSpPr>
        <p:spPr>
          <a:xfrm>
            <a:off x="6292132" y="1253383"/>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2400" dirty="0">
              <a:solidFill>
                <a:schemeClr val="tx1"/>
              </a:solidFill>
            </a:endParaRPr>
          </a:p>
          <a:p>
            <a:pPr marL="285750" indent="-285750">
              <a:buFont typeface="Arial" panose="020B0604020202020204" pitchFamily="34" charset="0"/>
              <a:buChar char="•"/>
            </a:pPr>
            <a:r>
              <a:rPr kumimoji="1" lang="zh-CN" altLang="en-US" dirty="0">
                <a:solidFill>
                  <a:schemeClr val="tx1"/>
                </a:solidFill>
                <a:sym typeface="+mn-ea"/>
              </a:rPr>
              <a:t>展示摄像头监控画面</a:t>
            </a:r>
            <a:endParaRPr kumimoji="1" lang="zh-CN" altLang="en-US" dirty="0">
              <a:solidFill>
                <a:schemeClr val="tx1"/>
              </a:solidFill>
            </a:endParaRPr>
          </a:p>
          <a:p>
            <a:pPr marL="285750" indent="-285750">
              <a:buFont typeface="Arial" panose="020B0604020202020204" pitchFamily="34" charset="0"/>
              <a:buChar char="•"/>
            </a:pPr>
            <a:r>
              <a:rPr kumimoji="1" lang="zh-CN" altLang="en-US" dirty="0">
                <a:solidFill>
                  <a:schemeClr val="tx1"/>
                </a:solidFill>
              </a:rPr>
              <a:t>在特定窗口中切换视频监视源</a:t>
            </a:r>
          </a:p>
          <a:p>
            <a:pPr marL="285750" indent="-285750">
              <a:buFont typeface="Arial" panose="020B0604020202020204" pitchFamily="34" charset="0"/>
              <a:buChar char="•"/>
            </a:pPr>
            <a:r>
              <a:rPr kumimoji="1" lang="zh-CN" altLang="en-US" dirty="0">
                <a:solidFill>
                  <a:schemeClr val="tx1"/>
                </a:solidFill>
              </a:rPr>
              <a:t>在监控画面渲染模型推理结果</a:t>
            </a:r>
          </a:p>
          <a:p>
            <a:pPr marL="285750" indent="-285750">
              <a:buFont typeface="Arial" panose="020B0604020202020204" pitchFamily="34" charset="0"/>
              <a:buChar char="•"/>
            </a:pPr>
            <a:endParaRPr kumimoji="1" lang="zh-CN" altLang="en-US" dirty="0"/>
          </a:p>
        </p:txBody>
      </p:sp>
      <p:sp>
        <p:nvSpPr>
          <p:cNvPr id="12" name="对角圆角矩形 80"/>
          <p:cNvSpPr/>
          <p:nvPr>
            <p:custDataLst>
              <p:tags r:id="rId8"/>
            </p:custDataLst>
          </p:nvPr>
        </p:nvSpPr>
        <p:spPr>
          <a:xfrm>
            <a:off x="6539865" y="981710"/>
            <a:ext cx="2535555"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实时监控画面</a:t>
            </a:r>
          </a:p>
        </p:txBody>
      </p:sp>
      <p:sp>
        <p:nvSpPr>
          <p:cNvPr id="13" name="直角三角形 12"/>
          <p:cNvSpPr/>
          <p:nvPr>
            <p:custDataLst>
              <p:tags r:id="rId9"/>
            </p:custDataLst>
          </p:nvPr>
        </p:nvSpPr>
        <p:spPr>
          <a:xfrm>
            <a:off x="7203081" y="3667091"/>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14" name="圆角矩形 2"/>
          <p:cNvSpPr/>
          <p:nvPr/>
        </p:nvSpPr>
        <p:spPr>
          <a:xfrm>
            <a:off x="6284194" y="3867706"/>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zh-CN" altLang="en-US" dirty="0">
                <a:solidFill>
                  <a:schemeClr val="tx1"/>
                </a:solidFill>
              </a:rPr>
              <a:t>显示实时帧率和掉帧率</a:t>
            </a:r>
            <a:endParaRPr kumimoji="1" lang="en-US" altLang="zh-CN" dirty="0">
              <a:solidFill>
                <a:schemeClr val="tx1"/>
              </a:solidFill>
            </a:endParaRPr>
          </a:p>
          <a:p>
            <a:pPr marL="285750" indent="-285750">
              <a:buFont typeface="Arial" panose="020B0604020202020204" pitchFamily="34" charset="0"/>
              <a:buChar char="•"/>
            </a:pPr>
            <a:r>
              <a:rPr kumimoji="1" lang="zh-CN" altLang="en-US" dirty="0">
                <a:solidFill>
                  <a:schemeClr val="tx1"/>
                </a:solidFill>
              </a:rPr>
              <a:t>回显系统的正常运行信息，并能根据用户操作提供反馈。</a:t>
            </a:r>
          </a:p>
        </p:txBody>
      </p:sp>
      <p:sp>
        <p:nvSpPr>
          <p:cNvPr id="15" name="对角圆角矩形 80"/>
          <p:cNvSpPr/>
          <p:nvPr>
            <p:custDataLst>
              <p:tags r:id="rId10"/>
            </p:custDataLst>
          </p:nvPr>
        </p:nvSpPr>
        <p:spPr>
          <a:xfrm>
            <a:off x="6531610" y="3596005"/>
            <a:ext cx="3104515"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实时数据和日志</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功能模块</a:t>
            </a:r>
            <a:r>
              <a:rPr lang="en-US" altLang="zh-CN" dirty="0"/>
              <a:t>(</a:t>
            </a:r>
            <a:r>
              <a:rPr lang="zh-CN" altLang="en-US" dirty="0"/>
              <a:t>后端）</a:t>
            </a:r>
          </a:p>
        </p:txBody>
      </p:sp>
      <p:sp>
        <p:nvSpPr>
          <p:cNvPr id="3" name="灯片编号占位符 2"/>
          <p:cNvSpPr>
            <a:spLocks noGrp="1"/>
          </p:cNvSpPr>
          <p:nvPr>
            <p:ph type="sldNum" sz="quarter" idx="12"/>
          </p:nvPr>
        </p:nvSpPr>
        <p:spPr>
          <a:xfrm>
            <a:off x="9448800" y="6560961"/>
            <a:ext cx="2743200" cy="279400"/>
          </a:xfrm>
        </p:spPr>
        <p:txBody>
          <a:bodyPr/>
          <a:lstStyle/>
          <a:p>
            <a:fld id="{3ACD1EC8-6F57-41A7-99F1-FEDB2874BA2B}" type="slidenum">
              <a:rPr lang="zh-CN" altLang="en-US" smtClean="0"/>
              <a:t>7</a:t>
            </a:fld>
            <a:endParaRPr lang="zh-CN" altLang="en-US"/>
          </a:p>
        </p:txBody>
      </p:sp>
      <p:sp>
        <p:nvSpPr>
          <p:cNvPr id="4" name="直角三角形 3"/>
          <p:cNvSpPr/>
          <p:nvPr/>
        </p:nvSpPr>
        <p:spPr>
          <a:xfrm>
            <a:off x="1409425" y="1052768"/>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5" name="圆角矩形 2"/>
          <p:cNvSpPr/>
          <p:nvPr/>
        </p:nvSpPr>
        <p:spPr>
          <a:xfrm>
            <a:off x="490538" y="1253383"/>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zh-CN" dirty="0">
              <a:solidFill>
                <a:schemeClr val="tx1"/>
              </a:solidFill>
            </a:endParaRPr>
          </a:p>
          <a:p>
            <a:endParaRPr kumimoji="1" lang="en-US" altLang="zh-CN" dirty="0">
              <a:solidFill>
                <a:schemeClr val="tx1"/>
              </a:solidFill>
            </a:endParaRPr>
          </a:p>
          <a:p>
            <a:endParaRPr kumimoji="1" lang="en-US" altLang="zh-CN" dirty="0">
              <a:solidFill>
                <a:schemeClr val="tx1"/>
              </a:solidFill>
            </a:endParaRPr>
          </a:p>
          <a:p>
            <a:pPr marL="285750" indent="-285750">
              <a:buFont typeface="Arial" panose="020B0604020202020204" pitchFamily="34" charset="0"/>
              <a:buChar char="•"/>
            </a:pPr>
            <a:r>
              <a:rPr kumimoji="1" lang="zh-CN" altLang="en-US" dirty="0">
                <a:solidFill>
                  <a:schemeClr val="tx1"/>
                </a:solidFill>
              </a:rPr>
              <a:t>多路摄像头视频流数据捕获和数据处理</a:t>
            </a:r>
          </a:p>
          <a:p>
            <a:pPr marL="285750" indent="-285750">
              <a:buFont typeface="Arial" panose="020B0604020202020204" pitchFamily="34" charset="0"/>
              <a:buChar char="•"/>
            </a:pPr>
            <a:r>
              <a:rPr kumimoji="1" lang="zh-CN" altLang="en-US" dirty="0">
                <a:solidFill>
                  <a:schemeClr val="tx1"/>
                </a:solidFill>
                <a:sym typeface="+mn-ea"/>
              </a:rPr>
              <a:t>切换视频监视源</a:t>
            </a:r>
            <a:endParaRPr kumimoji="1" lang="zh-CN" altLang="en-US" dirty="0">
              <a:solidFill>
                <a:schemeClr val="tx1"/>
              </a:solidFill>
            </a:endParaRPr>
          </a:p>
          <a:p>
            <a:pPr marL="285750" indent="-285750">
              <a:buFont typeface="Arial" panose="020B0604020202020204" pitchFamily="34" charset="0"/>
              <a:buChar char="•"/>
            </a:pPr>
            <a:r>
              <a:rPr kumimoji="1" lang="zh-CN" altLang="en-US" dirty="0">
                <a:solidFill>
                  <a:schemeClr val="tx1"/>
                </a:solidFill>
                <a:sym typeface="+mn-ea"/>
              </a:rPr>
              <a:t>计算实时帧率和掉帧率</a:t>
            </a:r>
            <a:endParaRPr kumimoji="1" lang="zh-CN" altLang="en-US" dirty="0">
              <a:solidFill>
                <a:schemeClr val="tx1"/>
              </a:solidFill>
            </a:endParaRPr>
          </a:p>
        </p:txBody>
      </p:sp>
      <p:sp>
        <p:nvSpPr>
          <p:cNvPr id="6" name="对角圆角矩形 80"/>
          <p:cNvSpPr/>
          <p:nvPr/>
        </p:nvSpPr>
        <p:spPr>
          <a:xfrm>
            <a:off x="737870" y="981710"/>
            <a:ext cx="2830830"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视频流处理功能</a:t>
            </a:r>
          </a:p>
        </p:txBody>
      </p:sp>
      <p:sp>
        <p:nvSpPr>
          <p:cNvPr id="7" name="直角三角形 6"/>
          <p:cNvSpPr/>
          <p:nvPr/>
        </p:nvSpPr>
        <p:spPr>
          <a:xfrm>
            <a:off x="1401487" y="3667091"/>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8" name="圆角矩形 2"/>
          <p:cNvSpPr/>
          <p:nvPr/>
        </p:nvSpPr>
        <p:spPr>
          <a:xfrm>
            <a:off x="482600" y="3867706"/>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2400" dirty="0">
              <a:solidFill>
                <a:schemeClr val="tx1"/>
              </a:solidFill>
            </a:endParaRPr>
          </a:p>
          <a:p>
            <a:pPr indent="0">
              <a:buFont typeface="Arial" panose="020B0604020202020204" pitchFamily="34" charset="0"/>
              <a:buNone/>
            </a:pPr>
            <a:r>
              <a:rPr kumimoji="1" lang="zh-CN" altLang="en-US" dirty="0">
                <a:solidFill>
                  <a:schemeClr val="tx1"/>
                </a:solidFill>
              </a:rPr>
              <a:t>将实时视频流以图片或者视频的格式存储到本机或者云服务器</a:t>
            </a:r>
          </a:p>
          <a:p>
            <a:pPr indent="0">
              <a:buFont typeface="Arial" panose="020B0604020202020204" pitchFamily="34" charset="0"/>
              <a:buNone/>
            </a:pPr>
            <a:endParaRPr kumimoji="1" lang="zh-CN" altLang="en-US" dirty="0"/>
          </a:p>
        </p:txBody>
      </p:sp>
      <p:sp>
        <p:nvSpPr>
          <p:cNvPr id="9" name="对角圆角矩形 80"/>
          <p:cNvSpPr/>
          <p:nvPr/>
        </p:nvSpPr>
        <p:spPr>
          <a:xfrm>
            <a:off x="730250" y="3596005"/>
            <a:ext cx="3336290"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图片视频存储功能</a:t>
            </a:r>
          </a:p>
        </p:txBody>
      </p:sp>
      <p:sp>
        <p:nvSpPr>
          <p:cNvPr id="10" name="直角三角形 9"/>
          <p:cNvSpPr/>
          <p:nvPr/>
        </p:nvSpPr>
        <p:spPr>
          <a:xfrm>
            <a:off x="7211019" y="1052768"/>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11" name="圆角矩形 2"/>
          <p:cNvSpPr/>
          <p:nvPr/>
        </p:nvSpPr>
        <p:spPr>
          <a:xfrm>
            <a:off x="6292132" y="1253383"/>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zh-CN" sz="2400" dirty="0">
              <a:solidFill>
                <a:schemeClr val="tx1"/>
              </a:solidFill>
            </a:endParaRPr>
          </a:p>
          <a:p>
            <a:pPr indent="0">
              <a:buFont typeface="Arial" panose="020B0604020202020204" pitchFamily="34" charset="0"/>
              <a:buNone/>
            </a:pPr>
            <a:endParaRPr kumimoji="1" lang="zh-CN" altLang="en-US" dirty="0">
              <a:solidFill>
                <a:schemeClr val="tx1"/>
              </a:solidFill>
            </a:endParaRPr>
          </a:p>
          <a:p>
            <a:pPr marL="285750" indent="-285750">
              <a:buFont typeface="Arial" panose="020B0604020202020204" pitchFamily="34" charset="0"/>
              <a:buChar char="•"/>
            </a:pPr>
            <a:endParaRPr kumimoji="1" lang="zh-CN" altLang="en-US" dirty="0">
              <a:solidFill>
                <a:schemeClr val="tx1"/>
              </a:solidFill>
              <a:sym typeface="+mn-ea"/>
            </a:endParaRPr>
          </a:p>
          <a:p>
            <a:pPr indent="0">
              <a:buFont typeface="Arial" panose="020B0604020202020204" pitchFamily="34" charset="0"/>
              <a:buNone/>
            </a:pPr>
            <a:r>
              <a:rPr kumimoji="1" lang="zh-CN" altLang="en-US" dirty="0">
                <a:solidFill>
                  <a:schemeClr val="tx1"/>
                </a:solidFill>
                <a:sym typeface="+mn-ea"/>
              </a:rPr>
              <a:t>根据控制信息控制摄像头画面缩放与移动等</a:t>
            </a:r>
            <a:endParaRPr kumimoji="1" lang="zh-CN" altLang="en-US" dirty="0">
              <a:solidFill>
                <a:schemeClr val="tx1"/>
              </a:solidFill>
            </a:endParaRPr>
          </a:p>
          <a:p>
            <a:pPr marL="285750" indent="-285750">
              <a:buFont typeface="Arial" panose="020B0604020202020204" pitchFamily="34" charset="0"/>
              <a:buChar char="•"/>
            </a:pPr>
            <a:endParaRPr kumimoji="1" lang="zh-CN" altLang="en-US" dirty="0">
              <a:solidFill>
                <a:schemeClr val="tx1"/>
              </a:solidFill>
            </a:endParaRPr>
          </a:p>
          <a:p>
            <a:pPr indent="0">
              <a:buFont typeface="Arial" panose="020B0604020202020204" pitchFamily="34" charset="0"/>
              <a:buNone/>
            </a:pPr>
            <a:endParaRPr kumimoji="1" lang="zh-CN" altLang="en-US" dirty="0">
              <a:solidFill>
                <a:schemeClr val="tx1"/>
              </a:solidFill>
            </a:endParaRPr>
          </a:p>
          <a:p>
            <a:pPr marL="285750" indent="-285750">
              <a:buFont typeface="Arial" panose="020B0604020202020204" pitchFamily="34" charset="0"/>
              <a:buChar char="•"/>
            </a:pPr>
            <a:endParaRPr kumimoji="1" lang="zh-CN" altLang="en-US" dirty="0">
              <a:solidFill>
                <a:schemeClr val="tx1"/>
              </a:solidFill>
            </a:endParaRPr>
          </a:p>
          <a:p>
            <a:pPr marL="285750" indent="-285750">
              <a:buFont typeface="Arial" panose="020B0604020202020204" pitchFamily="34" charset="0"/>
              <a:buChar char="•"/>
            </a:pPr>
            <a:endParaRPr kumimoji="1" lang="zh-CN" altLang="en-US" dirty="0"/>
          </a:p>
        </p:txBody>
      </p:sp>
      <p:sp>
        <p:nvSpPr>
          <p:cNvPr id="12" name="对角圆角矩形 80"/>
          <p:cNvSpPr/>
          <p:nvPr/>
        </p:nvSpPr>
        <p:spPr>
          <a:xfrm>
            <a:off x="6539865" y="981710"/>
            <a:ext cx="2773045"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摄像头控制功能</a:t>
            </a:r>
          </a:p>
        </p:txBody>
      </p:sp>
      <p:sp>
        <p:nvSpPr>
          <p:cNvPr id="13" name="直角三角形 12"/>
          <p:cNvSpPr/>
          <p:nvPr/>
        </p:nvSpPr>
        <p:spPr>
          <a:xfrm>
            <a:off x="7203081" y="3667091"/>
            <a:ext cx="104416" cy="543672"/>
          </a:xfrm>
          <a:prstGeom prst="rtTriangle">
            <a:avLst/>
          </a:prstGeom>
          <a:solidFill>
            <a:schemeClr val="accent1">
              <a:lumMod val="50000"/>
            </a:schemeClr>
          </a:solidFill>
          <a:ln w="19050">
            <a:noFill/>
            <a:prstDash val="solid"/>
          </a:ln>
        </p:spPr>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0000"/>
              </a:lnSpc>
              <a:spcAft>
                <a:spcPts val="600"/>
              </a:spcAft>
            </a:pP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14" name="圆角矩形 2"/>
          <p:cNvSpPr/>
          <p:nvPr/>
        </p:nvSpPr>
        <p:spPr>
          <a:xfrm>
            <a:off x="6284194" y="3867706"/>
            <a:ext cx="5404568" cy="2228294"/>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buFont typeface="Arial" panose="020B0604020202020204" pitchFamily="34" charset="0"/>
              <a:buNone/>
            </a:pPr>
            <a:endParaRPr kumimoji="1" lang="zh-CN" altLang="en-US" dirty="0">
              <a:solidFill>
                <a:schemeClr val="tx1"/>
              </a:solidFill>
            </a:endParaRPr>
          </a:p>
          <a:p>
            <a:pPr indent="0">
              <a:buFont typeface="Arial" panose="020B0604020202020204" pitchFamily="34" charset="0"/>
              <a:buNone/>
            </a:pPr>
            <a:r>
              <a:rPr kumimoji="1" lang="zh-CN" altLang="en-US" dirty="0">
                <a:solidFill>
                  <a:schemeClr val="tx1"/>
                </a:solidFill>
              </a:rPr>
              <a:t>根据选择的模型和参数配置对实时视频流进行模型推理，返回</a:t>
            </a:r>
            <a:r>
              <a:rPr kumimoji="1" lang="zh-CN" altLang="en-US" dirty="0">
                <a:solidFill>
                  <a:schemeClr val="tx1"/>
                </a:solidFill>
                <a:sym typeface="+mn-ea"/>
              </a:rPr>
              <a:t>模型推理结果</a:t>
            </a:r>
            <a:endParaRPr kumimoji="1" lang="zh-CN" altLang="en-US" dirty="0">
              <a:solidFill>
                <a:schemeClr val="tx1"/>
              </a:solidFill>
            </a:endParaRPr>
          </a:p>
          <a:p>
            <a:pPr marL="285750" indent="-285750">
              <a:buFont typeface="Arial" panose="020B0604020202020204" pitchFamily="34" charset="0"/>
              <a:buChar char="•"/>
            </a:pPr>
            <a:endParaRPr kumimoji="1" lang="zh-CN" altLang="en-US" dirty="0">
              <a:solidFill>
                <a:schemeClr val="tx1"/>
              </a:solidFill>
            </a:endParaRPr>
          </a:p>
        </p:txBody>
      </p:sp>
      <p:sp>
        <p:nvSpPr>
          <p:cNvPr id="15" name="对角圆角矩形 80"/>
          <p:cNvSpPr/>
          <p:nvPr/>
        </p:nvSpPr>
        <p:spPr>
          <a:xfrm>
            <a:off x="6531610" y="3596005"/>
            <a:ext cx="2496820" cy="543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8581" tIns="49291" rIns="98581" bIns="49291" anchor="ctr"/>
          <a:lstStyle/>
          <a:p>
            <a:pPr algn="ctr">
              <a:defRPr/>
            </a:pPr>
            <a:r>
              <a:rPr lang="zh-CN" altLang="en-US" sz="2800" b="1" dirty="0">
                <a:solidFill>
                  <a:schemeClr val="bg1"/>
                </a:solidFill>
                <a:latin typeface="微软雅黑" panose="020B0503020204020204" pitchFamily="34" charset="-122"/>
                <a:ea typeface="微软雅黑" panose="020B0503020204020204" pitchFamily="34" charset="-122"/>
              </a:rPr>
              <a:t>模型推理功能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性能测试</a:t>
            </a:r>
          </a:p>
        </p:txBody>
      </p:sp>
      <p:sp>
        <p:nvSpPr>
          <p:cNvPr id="6" name="灯片编号占位符 5"/>
          <p:cNvSpPr>
            <a:spLocks noGrp="1"/>
          </p:cNvSpPr>
          <p:nvPr>
            <p:ph type="sldNum" sz="quarter" idx="12"/>
          </p:nvPr>
        </p:nvSpPr>
        <p:spPr/>
        <p:txBody>
          <a:bodyPr/>
          <a:lstStyle/>
          <a:p>
            <a:fld id="{3ACD1EC8-6F57-41A7-99F1-FEDB2874BA2B}" type="slidenum">
              <a:rPr lang="zh-CN" altLang="en-US" smtClean="0"/>
              <a:t>8</a:t>
            </a:fld>
            <a:endParaRPr lang="zh-CN" altLang="en-US"/>
          </a:p>
        </p:txBody>
      </p:sp>
      <p:sp>
        <p:nvSpPr>
          <p:cNvPr id="20" name="圆角矩形 2"/>
          <p:cNvSpPr/>
          <p:nvPr/>
        </p:nvSpPr>
        <p:spPr>
          <a:xfrm>
            <a:off x="490855" y="1044575"/>
            <a:ext cx="10679430" cy="5340985"/>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indent="0" algn="just">
              <a:spcBef>
                <a:spcPts val="300"/>
              </a:spcBef>
              <a:spcAft>
                <a:spcPts val="300"/>
              </a:spcAft>
              <a:buFont typeface="Arial" panose="020B0604020202020204" pitchFamily="34" charset="0"/>
              <a:buNone/>
            </a:pPr>
            <a:endParaRPr lang="zh-CN" altLang="en-US" sz="2000" b="1" i="0" spc="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endParaRPr lang="en-US" altLang="zh-CN" sz="2000" b="1" i="0" spc="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r>
              <a:rPr lang="zh-CN" altLang="en-US" sz="2000" b="1" i="0" spc="0" dirty="0">
                <a:solidFill>
                  <a:srgbClr val="000000"/>
                </a:solidFill>
                <a:effectLst/>
                <a:latin typeface="+mn-ea"/>
              </a:rPr>
              <a:t>实时帧率</a:t>
            </a:r>
            <a:r>
              <a:rPr lang="en-US" altLang="zh-CN" sz="2000" i="0" spc="0" dirty="0">
                <a:solidFill>
                  <a:srgbClr val="000000"/>
                </a:solidFill>
                <a:effectLst/>
                <a:latin typeface="+mn-ea"/>
              </a:rPr>
              <a:t>---</a:t>
            </a:r>
            <a:r>
              <a:rPr lang="zh-CN" altLang="en-US" sz="2000" i="0" spc="0" dirty="0">
                <a:solidFill>
                  <a:srgbClr val="000000"/>
                </a:solidFill>
                <a:effectLst/>
                <a:latin typeface="+mn-ea"/>
              </a:rPr>
              <a:t>在大多数场景下，能够稳定保持</a:t>
            </a:r>
            <a:r>
              <a:rPr lang="zh-CN" altLang="en-US" sz="2000" dirty="0">
                <a:solidFill>
                  <a:srgbClr val="000000"/>
                </a:solidFill>
                <a:latin typeface="+mn-ea"/>
              </a:rPr>
              <a:t>原视频流的帧率（如</a:t>
            </a:r>
            <a:r>
              <a:rPr lang="en-US" altLang="zh-CN" sz="2000" dirty="0">
                <a:solidFill>
                  <a:srgbClr val="000000"/>
                </a:solidFill>
                <a:latin typeface="+mn-ea"/>
              </a:rPr>
              <a:t>30FPS</a:t>
            </a:r>
            <a:r>
              <a:rPr lang="zh-CN" altLang="en-US" sz="2000" dirty="0">
                <a:solidFill>
                  <a:srgbClr val="000000"/>
                </a:solidFill>
                <a:latin typeface="+mn-ea"/>
              </a:rPr>
              <a:t>）</a:t>
            </a:r>
            <a:r>
              <a:rPr lang="zh-CN" altLang="en-US" sz="2000" i="0" spc="0" dirty="0">
                <a:solidFill>
                  <a:srgbClr val="000000"/>
                </a:solidFill>
                <a:effectLst/>
                <a:latin typeface="+mn-ea"/>
              </a:rPr>
              <a:t>；在高负载或多个摄像头接入的情况下，卡顿原因由硬件问题导致，与软件无关</a:t>
            </a:r>
          </a:p>
          <a:p>
            <a:pPr marL="342900" marR="0" indent="-342900" algn="just">
              <a:spcBef>
                <a:spcPts val="300"/>
              </a:spcBef>
              <a:spcAft>
                <a:spcPts val="300"/>
              </a:spcAft>
              <a:buFont typeface="Arial" panose="020B0604020202020204" pitchFamily="34" charset="0"/>
              <a:buChar char="•"/>
            </a:pPr>
            <a:endParaRPr lang="en-US" altLang="zh-CN" sz="2000" i="0" spc="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r>
              <a:rPr lang="zh-CN" altLang="en-US" sz="2000" b="1" i="0" spc="0" dirty="0">
                <a:solidFill>
                  <a:srgbClr val="000000"/>
                </a:solidFill>
                <a:effectLst/>
                <a:latin typeface="+mn-ea"/>
              </a:rPr>
              <a:t>推理时间</a:t>
            </a:r>
            <a:r>
              <a:rPr lang="en-US" altLang="zh-CN" sz="2000" i="0" spc="0" dirty="0">
                <a:solidFill>
                  <a:srgbClr val="000000"/>
                </a:solidFill>
                <a:effectLst/>
                <a:latin typeface="+mn-ea"/>
              </a:rPr>
              <a:t>---</a:t>
            </a:r>
            <a:r>
              <a:rPr lang="zh-CN" altLang="en-US" sz="2000" i="0" spc="0" dirty="0">
                <a:solidFill>
                  <a:srgbClr val="000000"/>
                </a:solidFill>
                <a:effectLst/>
                <a:latin typeface="+mn-ea"/>
              </a:rPr>
              <a:t>小于</a:t>
            </a:r>
            <a:r>
              <a:rPr lang="en-US" altLang="zh-CN" sz="2000" i="0" spc="0" dirty="0">
                <a:solidFill>
                  <a:srgbClr val="000000"/>
                </a:solidFill>
                <a:effectLst/>
                <a:latin typeface="+mn-ea"/>
              </a:rPr>
              <a:t>200</a:t>
            </a:r>
            <a:r>
              <a:rPr lang="zh-CN" altLang="en-US" sz="2000" i="0" spc="0" dirty="0">
                <a:solidFill>
                  <a:srgbClr val="000000"/>
                </a:solidFill>
                <a:effectLst/>
                <a:latin typeface="+mn-ea"/>
              </a:rPr>
              <a:t>毫秒，在多种场景下都能达到预期的实时处理要求</a:t>
            </a:r>
          </a:p>
          <a:p>
            <a:pPr marR="0" indent="0" algn="just">
              <a:spcBef>
                <a:spcPts val="300"/>
              </a:spcBef>
              <a:spcAft>
                <a:spcPts val="300"/>
              </a:spcAft>
              <a:buFont typeface="Arial" panose="020B0604020202020204" pitchFamily="34" charset="0"/>
              <a:buNone/>
            </a:pPr>
            <a:endParaRPr lang="zh-CN" altLang="en-US" sz="2000" i="0" spc="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r>
              <a:rPr lang="zh-CN" altLang="en-US" sz="2000" b="1" dirty="0">
                <a:solidFill>
                  <a:srgbClr val="000000"/>
                </a:solidFill>
                <a:effectLst/>
                <a:latin typeface="+mn-ea"/>
                <a:sym typeface="+mn-ea"/>
              </a:rPr>
              <a:t>掉帧率</a:t>
            </a:r>
            <a:r>
              <a:rPr lang="en-US" altLang="zh-CN" sz="2000" dirty="0">
                <a:solidFill>
                  <a:srgbClr val="000000"/>
                </a:solidFill>
                <a:effectLst/>
                <a:latin typeface="+mn-ea"/>
                <a:sym typeface="+mn-ea"/>
              </a:rPr>
              <a:t>---</a:t>
            </a:r>
            <a:r>
              <a:rPr lang="zh-CN" altLang="en-US" sz="2000" i="0" spc="0" dirty="0">
                <a:solidFill>
                  <a:srgbClr val="000000"/>
                </a:solidFill>
                <a:effectLst/>
                <a:latin typeface="+mn-ea"/>
              </a:rPr>
              <a:t>掉帧率少于</a:t>
            </a:r>
            <a:r>
              <a:rPr lang="en-US" altLang="zh-CN" sz="2000" i="0" spc="0" dirty="0">
                <a:solidFill>
                  <a:srgbClr val="000000"/>
                </a:solidFill>
                <a:effectLst/>
                <a:latin typeface="+mn-ea"/>
              </a:rPr>
              <a:t>5%</a:t>
            </a:r>
          </a:p>
          <a:p>
            <a:pPr marR="0" algn="just">
              <a:spcBef>
                <a:spcPts val="300"/>
              </a:spcBef>
              <a:spcAft>
                <a:spcPts val="300"/>
              </a:spcAft>
            </a:pPr>
            <a:endParaRPr lang="en-US" altLang="zh-CN" sz="2000" b="1" i="0" spc="0" dirty="0">
              <a:solidFill>
                <a:srgbClr val="000000"/>
              </a:solidFill>
              <a:effectLst/>
              <a:latin typeface="+mn-ea"/>
            </a:endParaRPr>
          </a:p>
          <a:p>
            <a:pPr marR="0" indent="0" algn="just">
              <a:spcBef>
                <a:spcPts val="300"/>
              </a:spcBef>
              <a:spcAft>
                <a:spcPts val="300"/>
              </a:spcAft>
              <a:buFont typeface="Arial" panose="020B0604020202020204" pitchFamily="34" charset="0"/>
              <a:buNone/>
            </a:pPr>
            <a:endParaRPr lang="zh-CN" altLang="en-US" sz="2000" i="0" dirty="0">
              <a:solidFill>
                <a:srgbClr val="000000"/>
              </a:solidFill>
              <a:effectLst/>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现场展示</a:t>
            </a:r>
          </a:p>
        </p:txBody>
      </p:sp>
      <p:sp>
        <p:nvSpPr>
          <p:cNvPr id="6" name="灯片编号占位符 5"/>
          <p:cNvSpPr>
            <a:spLocks noGrp="1"/>
          </p:cNvSpPr>
          <p:nvPr>
            <p:ph type="sldNum" sz="quarter" idx="12"/>
          </p:nvPr>
        </p:nvSpPr>
        <p:spPr/>
        <p:txBody>
          <a:bodyPr/>
          <a:lstStyle/>
          <a:p>
            <a:fld id="{3ACD1EC8-6F57-41A7-99F1-FEDB2874BA2B}" type="slidenum">
              <a:rPr lang="zh-CN" altLang="en-US" smtClean="0"/>
              <a:t>9</a:t>
            </a:fld>
            <a:endParaRPr lang="zh-CN" altLang="en-US"/>
          </a:p>
        </p:txBody>
      </p:sp>
      <p:sp>
        <p:nvSpPr>
          <p:cNvPr id="20" name="圆角矩形 2"/>
          <p:cNvSpPr/>
          <p:nvPr/>
        </p:nvSpPr>
        <p:spPr>
          <a:xfrm>
            <a:off x="490855" y="1044575"/>
            <a:ext cx="10679430" cy="5340985"/>
          </a:xfrm>
          <a:prstGeom prst="roundRect">
            <a:avLst>
              <a:gd name="adj" fmla="val 2837"/>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indent="0" algn="just">
              <a:spcBef>
                <a:spcPts val="300"/>
              </a:spcBef>
              <a:spcAft>
                <a:spcPts val="300"/>
              </a:spcAft>
              <a:buFont typeface="Arial" panose="020B0604020202020204" pitchFamily="34" charset="0"/>
              <a:buNone/>
            </a:pPr>
            <a:endParaRPr lang="zh-CN" altLang="en-US" sz="2000" b="1" i="0" spc="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endParaRPr lang="en-US" altLang="zh-CN" sz="2000" b="1" i="0" spc="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r>
              <a:rPr lang="zh-CN" altLang="en-US" sz="2000" b="1" i="0" spc="0" dirty="0">
                <a:solidFill>
                  <a:srgbClr val="000000"/>
                </a:solidFill>
                <a:effectLst/>
                <a:latin typeface="+mn-ea"/>
              </a:rPr>
              <a:t>项目已在</a:t>
            </a:r>
            <a:r>
              <a:rPr lang="en-US" altLang="zh-CN" sz="2000" b="1" i="0" spc="0" dirty="0" err="1">
                <a:solidFill>
                  <a:srgbClr val="000000"/>
                </a:solidFill>
                <a:effectLst/>
                <a:latin typeface="+mn-ea"/>
              </a:rPr>
              <a:t>github</a:t>
            </a:r>
            <a:r>
              <a:rPr lang="zh-CN" altLang="en-US" sz="2000" b="1" i="0" spc="0" dirty="0">
                <a:solidFill>
                  <a:srgbClr val="000000"/>
                </a:solidFill>
                <a:effectLst/>
                <a:latin typeface="+mn-ea"/>
              </a:rPr>
              <a:t>发布最新</a:t>
            </a:r>
            <a:r>
              <a:rPr lang="en-US" altLang="zh-CN" sz="2000" b="1" i="0" spc="0" dirty="0">
                <a:solidFill>
                  <a:srgbClr val="000000"/>
                </a:solidFill>
                <a:effectLst/>
                <a:latin typeface="+mn-ea"/>
              </a:rPr>
              <a:t>release</a:t>
            </a:r>
            <a:r>
              <a:rPr lang="zh-CN" altLang="en-US" sz="2000" b="1" i="0" spc="0" dirty="0">
                <a:solidFill>
                  <a:srgbClr val="000000"/>
                </a:solidFill>
                <a:effectLst/>
                <a:latin typeface="+mn-ea"/>
              </a:rPr>
              <a:t>：</a:t>
            </a:r>
            <a:endParaRPr lang="en-US" altLang="zh-CN" sz="2000" b="1" i="0" spc="0" dirty="0">
              <a:solidFill>
                <a:srgbClr val="000000"/>
              </a:solidFill>
              <a:effectLst/>
              <a:latin typeface="+mn-ea"/>
            </a:endParaRPr>
          </a:p>
          <a:p>
            <a:pPr marR="0" algn="just">
              <a:spcBef>
                <a:spcPts val="300"/>
              </a:spcBef>
              <a:spcAft>
                <a:spcPts val="300"/>
              </a:spcAft>
            </a:pPr>
            <a:r>
              <a:rPr lang="en-US" altLang="zh-CN" sz="2000" b="1" dirty="0">
                <a:solidFill>
                  <a:srgbClr val="000000"/>
                </a:solidFill>
                <a:latin typeface="+mn-ea"/>
              </a:rPr>
              <a:t>     </a:t>
            </a:r>
            <a:r>
              <a:rPr lang="en-US" altLang="zh-CN" sz="2000" i="0" spc="0" dirty="0">
                <a:solidFill>
                  <a:srgbClr val="000000"/>
                </a:solidFill>
                <a:effectLst/>
                <a:latin typeface="+mn-ea"/>
                <a:hlinkClick r:id="rId3"/>
              </a:rPr>
              <a:t>https://github.com/zaglc/EI6705-037-M01-DistCam/tree/v5.0</a:t>
            </a:r>
            <a:endParaRPr lang="en-US" altLang="zh-CN" sz="2000" i="0" spc="0" dirty="0">
              <a:solidFill>
                <a:srgbClr val="000000"/>
              </a:solidFill>
              <a:effectLst/>
              <a:latin typeface="+mn-ea"/>
            </a:endParaRPr>
          </a:p>
          <a:p>
            <a:pPr marR="0" algn="just">
              <a:spcBef>
                <a:spcPts val="300"/>
              </a:spcBef>
              <a:spcAft>
                <a:spcPts val="300"/>
              </a:spcAft>
            </a:pPr>
            <a:endParaRPr lang="en-US" altLang="zh-CN" sz="2000" i="0" spc="0" dirty="0">
              <a:solidFill>
                <a:srgbClr val="000000"/>
              </a:solidFill>
              <a:effectLst/>
              <a:latin typeface="+mn-ea"/>
            </a:endParaRPr>
          </a:p>
          <a:p>
            <a:pPr marL="342900" marR="0" indent="-342900" algn="just">
              <a:spcBef>
                <a:spcPts val="300"/>
              </a:spcBef>
              <a:spcAft>
                <a:spcPts val="300"/>
              </a:spcAft>
              <a:buFont typeface="Arial" panose="020B0604020202020204" pitchFamily="34" charset="0"/>
              <a:buChar char="•"/>
            </a:pPr>
            <a:r>
              <a:rPr lang="zh-CN" altLang="en-US" sz="2000" b="1" dirty="0">
                <a:solidFill>
                  <a:srgbClr val="000000"/>
                </a:solidFill>
                <a:latin typeface="+mn-ea"/>
              </a:rPr>
              <a:t>现场展示</a:t>
            </a:r>
            <a:endParaRPr lang="en-US" altLang="zh-CN" sz="2000" b="1" i="0" spc="0" dirty="0">
              <a:solidFill>
                <a:srgbClr val="000000"/>
              </a:solidFill>
              <a:effectLst/>
              <a:latin typeface="+mn-ea"/>
            </a:endParaRPr>
          </a:p>
          <a:p>
            <a:pPr marR="0" indent="0" algn="just">
              <a:spcBef>
                <a:spcPts val="300"/>
              </a:spcBef>
              <a:spcAft>
                <a:spcPts val="300"/>
              </a:spcAft>
              <a:buFont typeface="Arial" panose="020B0604020202020204" pitchFamily="34" charset="0"/>
              <a:buNone/>
            </a:pPr>
            <a:endParaRPr lang="zh-CN" altLang="en-US" sz="2000" i="0" dirty="0">
              <a:solidFill>
                <a:srgbClr val="000000"/>
              </a:solidFill>
              <a:effectLst/>
              <a:latin typeface="+mn-ea"/>
            </a:endParaRPr>
          </a:p>
        </p:txBody>
      </p:sp>
    </p:spTree>
    <p:extLst>
      <p:ext uri="{BB962C8B-B14F-4D97-AF65-F5344CB8AC3E}">
        <p14:creationId xmlns:p14="http://schemas.microsoft.com/office/powerpoint/2010/main" val="28033109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177e98ad-1ab0-4991-b7e8-761cc9e9e2e8&quot;,&quot;Name&quot;:&quot;极简9&quot;,&quot;Kind&quot;:&quot;Custom&quot;,&quot;OldGuidesSetting&quot;:{&quot;HeaderHeight&quot;:11.0,&quot;FooterHeight&quot;:4.0,&quot;SideMargin&quot;:4.0,&quot;TopMargin&quot;:0.0,&quot;BottomMargin&quot;:0.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2.xml><?xml version="1.0" encoding="utf-8"?>
<p:tagLst xmlns:a="http://schemas.openxmlformats.org/drawingml/2006/main" xmlns:r="http://schemas.openxmlformats.org/officeDocument/2006/relationships" xmlns:p="http://schemas.openxmlformats.org/presentationml/2006/main">
  <p:tag name="ISLIDE.ICON" val="#83289;#72759;#147717;#148787;"/>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254.25614173228345,&quot;left&quot;:38.62503937007874,&quot;top&quot;:77.3,&quot;width&quot;:882.3749606299212}"/>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414.7348818897638,&quot;left&quot;:508.09393700787405,&quot;top&quot;:115.81007874015748,&quot;width&quot;:368.5039370078739}"/>
</p:tagLst>
</file>

<file path=ppt/theme/theme1.xml><?xml version="1.0" encoding="utf-8"?>
<a:theme xmlns:a="http://schemas.openxmlformats.org/drawingml/2006/main" name="Office 主题​​">
  <a:themeElements>
    <a:clrScheme name="SJTUB">
      <a:dk1>
        <a:srgbClr val="000000"/>
      </a:dk1>
      <a:lt1>
        <a:srgbClr val="FFFFFF"/>
      </a:lt1>
      <a:dk2>
        <a:srgbClr val="BD9F68"/>
      </a:dk2>
      <a:lt2>
        <a:srgbClr val="B5B5B6"/>
      </a:lt2>
      <a:accent1>
        <a:srgbClr val="004098"/>
      </a:accent1>
      <a:accent2>
        <a:srgbClr val="0086D1"/>
      </a:accent2>
      <a:accent3>
        <a:srgbClr val="F08300"/>
      </a:accent3>
      <a:accent4>
        <a:srgbClr val="FDD000"/>
      </a:accent4>
      <a:accent5>
        <a:srgbClr val="338D27"/>
      </a:accent5>
      <a:accent6>
        <a:srgbClr val="00514E"/>
      </a:accent6>
      <a:hlink>
        <a:srgbClr val="B5B5B6"/>
      </a:hlink>
      <a:folHlink>
        <a:srgbClr val="BD9F68"/>
      </a:folHlink>
    </a:clrScheme>
    <a:fontScheme name="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829</Words>
  <Application>Microsoft Office PowerPoint</Application>
  <PresentationFormat>宽屏</PresentationFormat>
  <Paragraphs>116</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黑体</vt:lpstr>
      <vt:lpstr>微软雅黑</vt:lpstr>
      <vt:lpstr>Arial</vt:lpstr>
      <vt:lpstr>Arial Black</vt:lpstr>
      <vt:lpstr>Office 主题​​</vt:lpstr>
      <vt:lpstr>基于 PyQt5 的分布式边端协同智能监控平台</vt:lpstr>
      <vt:lpstr>目录</vt:lpstr>
      <vt:lpstr>系统特点</vt:lpstr>
      <vt:lpstr>创新点</vt:lpstr>
      <vt:lpstr>整体架构</vt:lpstr>
      <vt:lpstr>功能模块(前端）</vt:lpstr>
      <vt:lpstr>功能模块(后端）</vt:lpstr>
      <vt:lpstr>性能测试</vt:lpstr>
      <vt:lpstr>现场展示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 Xiaodan</dc:creator>
  <cp:lastModifiedBy>郅浩 徐</cp:lastModifiedBy>
  <cp:revision>109</cp:revision>
  <dcterms:created xsi:type="dcterms:W3CDTF">2021-12-04T09:40:00Z</dcterms:created>
  <dcterms:modified xsi:type="dcterms:W3CDTF">2025-01-14T14:05:07Z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AC1E108331AC451285F6549F1138F42B_13</vt:lpwstr>
  </property>
  <property fmtid="{D5CDD505-2E9C-101B-9397-08002B2CF9AE}" pid="3" name="KSOProductBuildVer">
    <vt:lpwstr>2052-12.1.0.19302</vt:lpwstr>
  </property>
</Properties>
</file>