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DA87-9E41-47B3-A1DF-EDFD9FF4711D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AD8D-717C-49A0-9A6C-63DD3A588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7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DA87-9E41-47B3-A1DF-EDFD9FF4711D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AD8D-717C-49A0-9A6C-63DD3A588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4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DA87-9E41-47B3-A1DF-EDFD9FF4711D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AD8D-717C-49A0-9A6C-63DD3A588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1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DA87-9E41-47B3-A1DF-EDFD9FF4711D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AD8D-717C-49A0-9A6C-63DD3A588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22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DA87-9E41-47B3-A1DF-EDFD9FF4711D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AD8D-717C-49A0-9A6C-63DD3A588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30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DA87-9E41-47B3-A1DF-EDFD9FF4711D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AD8D-717C-49A0-9A6C-63DD3A588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32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DA87-9E41-47B3-A1DF-EDFD9FF4711D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AD8D-717C-49A0-9A6C-63DD3A588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9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DA87-9E41-47B3-A1DF-EDFD9FF4711D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AD8D-717C-49A0-9A6C-63DD3A588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59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DA87-9E41-47B3-A1DF-EDFD9FF4711D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AD8D-717C-49A0-9A6C-63DD3A588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7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DA87-9E41-47B3-A1DF-EDFD9FF4711D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AD8D-717C-49A0-9A6C-63DD3A588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27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DA87-9E41-47B3-A1DF-EDFD9FF4711D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AD8D-717C-49A0-9A6C-63DD3A588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5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6DA87-9E41-47B3-A1DF-EDFD9FF4711D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DAD8D-717C-49A0-9A6C-63DD3A588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30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流程图: 过程 144">
            <a:extLst>
              <a:ext uri="{FF2B5EF4-FFF2-40B4-BE49-F238E27FC236}">
                <a16:creationId xmlns:a16="http://schemas.microsoft.com/office/drawing/2014/main" id="{E40301A6-3C4B-461D-8AA1-D6914DA588D0}"/>
              </a:ext>
            </a:extLst>
          </p:cNvPr>
          <p:cNvSpPr/>
          <p:nvPr/>
        </p:nvSpPr>
        <p:spPr>
          <a:xfrm>
            <a:off x="8171726" y="6515194"/>
            <a:ext cx="1649508" cy="1812915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流程图: 过程 143">
            <a:extLst>
              <a:ext uri="{FF2B5EF4-FFF2-40B4-BE49-F238E27FC236}">
                <a16:creationId xmlns:a16="http://schemas.microsoft.com/office/drawing/2014/main" id="{7D24F231-6821-4AF3-BCB2-F26A9123AB44}"/>
              </a:ext>
            </a:extLst>
          </p:cNvPr>
          <p:cNvSpPr/>
          <p:nvPr/>
        </p:nvSpPr>
        <p:spPr>
          <a:xfrm>
            <a:off x="8068968" y="6617005"/>
            <a:ext cx="1649508" cy="1812915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1C06D855-F1F9-4984-AD9F-591E1EF8F669}"/>
              </a:ext>
            </a:extLst>
          </p:cNvPr>
          <p:cNvSpPr/>
          <p:nvPr/>
        </p:nvSpPr>
        <p:spPr>
          <a:xfrm>
            <a:off x="2338701" y="6511724"/>
            <a:ext cx="4552847" cy="181291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1231151D-0F9B-49DB-BE33-A7F8240EE473}"/>
              </a:ext>
            </a:extLst>
          </p:cNvPr>
          <p:cNvSpPr/>
          <p:nvPr/>
        </p:nvSpPr>
        <p:spPr>
          <a:xfrm>
            <a:off x="2242733" y="6613535"/>
            <a:ext cx="4552847" cy="181291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CC8461-A29B-47B1-AC10-79A22451855B}"/>
              </a:ext>
            </a:extLst>
          </p:cNvPr>
          <p:cNvSpPr txBox="1"/>
          <p:nvPr/>
        </p:nvSpPr>
        <p:spPr>
          <a:xfrm>
            <a:off x="1236155" y="998652"/>
            <a:ext cx="108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Top GUI:</a:t>
            </a:r>
          </a:p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PyQt5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CD7770-FD4D-4AEC-9B43-981FD5C616B6}"/>
              </a:ext>
            </a:extLst>
          </p:cNvPr>
          <p:cNvSpPr txBox="1"/>
          <p:nvPr/>
        </p:nvSpPr>
        <p:spPr>
          <a:xfrm>
            <a:off x="5754920" y="60267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043691A-EEA1-4262-8B5F-CBF1E2F8E34D}"/>
              </a:ext>
            </a:extLst>
          </p:cNvPr>
          <p:cNvCxnSpPr>
            <a:cxnSpLocks/>
          </p:cNvCxnSpPr>
          <p:nvPr/>
        </p:nvCxnSpPr>
        <p:spPr>
          <a:xfrm>
            <a:off x="1299478" y="1701262"/>
            <a:ext cx="838554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BF22D36-D5BA-488B-94C2-AF9C08C82076}"/>
              </a:ext>
            </a:extLst>
          </p:cNvPr>
          <p:cNvSpPr txBox="1"/>
          <p:nvPr/>
        </p:nvSpPr>
        <p:spPr>
          <a:xfrm>
            <a:off x="1260427" y="3122745"/>
            <a:ext cx="103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Main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FAC523B4-9FBD-4EB4-B166-DB43F98B14CE}"/>
              </a:ext>
            </a:extLst>
          </p:cNvPr>
          <p:cNvSpPr/>
          <p:nvPr/>
        </p:nvSpPr>
        <p:spPr>
          <a:xfrm>
            <a:off x="4078142" y="2051505"/>
            <a:ext cx="1829409" cy="41797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capture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974B668A-67EE-41AC-9748-45BC9E2063AA}"/>
              </a:ext>
            </a:extLst>
          </p:cNvPr>
          <p:cNvSpPr/>
          <p:nvPr/>
        </p:nvSpPr>
        <p:spPr>
          <a:xfrm>
            <a:off x="7324129" y="2051506"/>
            <a:ext cx="2011953" cy="41797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update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流程图: 可选过程 14">
            <a:extLst>
              <a:ext uri="{FF2B5EF4-FFF2-40B4-BE49-F238E27FC236}">
                <a16:creationId xmlns:a16="http://schemas.microsoft.com/office/drawing/2014/main" id="{6EC2E6F4-BB54-4C43-B0D4-8928B8E5C220}"/>
              </a:ext>
            </a:extLst>
          </p:cNvPr>
          <p:cNvSpPr/>
          <p:nvPr/>
        </p:nvSpPr>
        <p:spPr>
          <a:xfrm>
            <a:off x="3119858" y="3879203"/>
            <a:ext cx="531629" cy="509350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C015A8E7-E830-44EF-A3DE-41388748107B}"/>
              </a:ext>
            </a:extLst>
          </p:cNvPr>
          <p:cNvSpPr/>
          <p:nvPr/>
        </p:nvSpPr>
        <p:spPr>
          <a:xfrm>
            <a:off x="2950819" y="3445912"/>
            <a:ext cx="2202791" cy="1095033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Qthread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 listen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流程图: 可选过程 16">
            <a:extLst>
              <a:ext uri="{FF2B5EF4-FFF2-40B4-BE49-F238E27FC236}">
                <a16:creationId xmlns:a16="http://schemas.microsoft.com/office/drawing/2014/main" id="{5FD60FA1-FF44-47EE-9BE1-6204C01959ED}"/>
              </a:ext>
            </a:extLst>
          </p:cNvPr>
          <p:cNvSpPr/>
          <p:nvPr/>
        </p:nvSpPr>
        <p:spPr>
          <a:xfrm>
            <a:off x="3782285" y="3873580"/>
            <a:ext cx="531629" cy="514973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Q2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流程图: 可选过程 17">
            <a:extLst>
              <a:ext uri="{FF2B5EF4-FFF2-40B4-BE49-F238E27FC236}">
                <a16:creationId xmlns:a16="http://schemas.microsoft.com/office/drawing/2014/main" id="{E42B23C3-AC98-4F75-BD40-64BE61E2601F}"/>
              </a:ext>
            </a:extLst>
          </p:cNvPr>
          <p:cNvSpPr/>
          <p:nvPr/>
        </p:nvSpPr>
        <p:spPr>
          <a:xfrm>
            <a:off x="4444712" y="3873580"/>
            <a:ext cx="531629" cy="514973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3C6B351A-AE7C-4F4B-9877-24D776C3AD70}"/>
              </a:ext>
            </a:extLst>
          </p:cNvPr>
          <p:cNvSpPr/>
          <p:nvPr/>
        </p:nvSpPr>
        <p:spPr>
          <a:xfrm>
            <a:off x="5440494" y="3445913"/>
            <a:ext cx="1035925" cy="1095039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process listen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97B8A382-1187-45D3-B0EE-27710770A6E0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4034315" y="2487380"/>
            <a:ext cx="976430" cy="94063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36B2CA4-F2BE-4D24-A9F3-573B456ED1BE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rot="16200000" flipH="1">
            <a:off x="4987435" y="2474892"/>
            <a:ext cx="976430" cy="96560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终止 26">
            <a:extLst>
              <a:ext uri="{FF2B5EF4-FFF2-40B4-BE49-F238E27FC236}">
                <a16:creationId xmlns:a16="http://schemas.microsoft.com/office/drawing/2014/main" id="{370E6EF2-C092-4AED-ADBA-8A2382018E46}"/>
              </a:ext>
            </a:extLst>
          </p:cNvPr>
          <p:cNvSpPr/>
          <p:nvPr/>
        </p:nvSpPr>
        <p:spPr>
          <a:xfrm>
            <a:off x="3012776" y="2704743"/>
            <a:ext cx="888097" cy="369332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Specific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流程图: 终止 27">
            <a:extLst>
              <a:ext uri="{FF2B5EF4-FFF2-40B4-BE49-F238E27FC236}">
                <a16:creationId xmlns:a16="http://schemas.microsoft.com/office/drawing/2014/main" id="{2C84CF08-FD0F-4049-9770-0F5B24B20437}"/>
              </a:ext>
            </a:extLst>
          </p:cNvPr>
          <p:cNvSpPr/>
          <p:nvPr/>
        </p:nvSpPr>
        <p:spPr>
          <a:xfrm>
            <a:off x="5668065" y="2566053"/>
            <a:ext cx="756306" cy="23452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6F3FB190-2118-4C35-9D68-F54068BE02E8}"/>
              </a:ext>
            </a:extLst>
          </p:cNvPr>
          <p:cNvSpPr/>
          <p:nvPr/>
        </p:nvSpPr>
        <p:spPr>
          <a:xfrm>
            <a:off x="7131247" y="2921097"/>
            <a:ext cx="2392576" cy="331906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 function execute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70CD8C0-B955-4082-AE9E-A0297EDEA7CC}"/>
              </a:ext>
            </a:extLst>
          </p:cNvPr>
          <p:cNvCxnSpPr>
            <a:cxnSpLocks/>
            <a:stCxn id="35" idx="0"/>
            <a:endCxn id="13" idx="2"/>
          </p:cNvCxnSpPr>
          <p:nvPr/>
        </p:nvCxnSpPr>
        <p:spPr>
          <a:xfrm flipV="1">
            <a:off x="8327537" y="2469484"/>
            <a:ext cx="2569" cy="451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终止 37">
            <a:extLst>
              <a:ext uri="{FF2B5EF4-FFF2-40B4-BE49-F238E27FC236}">
                <a16:creationId xmlns:a16="http://schemas.microsoft.com/office/drawing/2014/main" id="{6A8844BE-2B2C-422C-991B-D986AD2160DF}"/>
              </a:ext>
            </a:extLst>
          </p:cNvPr>
          <p:cNvSpPr/>
          <p:nvPr/>
        </p:nvSpPr>
        <p:spPr>
          <a:xfrm>
            <a:off x="7193209" y="2566052"/>
            <a:ext cx="1035920" cy="29294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status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流程图: 可选过程 42">
            <a:extLst>
              <a:ext uri="{FF2B5EF4-FFF2-40B4-BE49-F238E27FC236}">
                <a16:creationId xmlns:a16="http://schemas.microsoft.com/office/drawing/2014/main" id="{D14B8A83-FAD1-4FF4-92E2-54E7B9707D3C}"/>
              </a:ext>
            </a:extLst>
          </p:cNvPr>
          <p:cNvSpPr/>
          <p:nvPr/>
        </p:nvSpPr>
        <p:spPr>
          <a:xfrm>
            <a:off x="7402569" y="3642523"/>
            <a:ext cx="1851742" cy="898423"/>
          </a:xfrm>
          <a:prstGeom prst="flowChartAlternate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queue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331CEEE4-645B-46ED-9E50-A04FB1E34D53}"/>
              </a:ext>
            </a:extLst>
          </p:cNvPr>
          <p:cNvSpPr/>
          <p:nvPr/>
        </p:nvSpPr>
        <p:spPr>
          <a:xfrm>
            <a:off x="7548138" y="4022845"/>
            <a:ext cx="1561118" cy="365708"/>
          </a:xfrm>
          <a:prstGeom prst="flowChart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流程图: 终止 55">
            <a:extLst>
              <a:ext uri="{FF2B5EF4-FFF2-40B4-BE49-F238E27FC236}">
                <a16:creationId xmlns:a16="http://schemas.microsoft.com/office/drawing/2014/main" id="{D260D527-1226-4C25-BDC7-6D11E1FD34F7}"/>
              </a:ext>
            </a:extLst>
          </p:cNvPr>
          <p:cNvSpPr/>
          <p:nvPr/>
        </p:nvSpPr>
        <p:spPr>
          <a:xfrm rot="5400000">
            <a:off x="7585831" y="4140459"/>
            <a:ext cx="250679" cy="148953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流程图: 终止 56">
            <a:extLst>
              <a:ext uri="{FF2B5EF4-FFF2-40B4-BE49-F238E27FC236}">
                <a16:creationId xmlns:a16="http://schemas.microsoft.com/office/drawing/2014/main" id="{99199735-7E5D-44A9-A3CB-0312799FF2A9}"/>
              </a:ext>
            </a:extLst>
          </p:cNvPr>
          <p:cNvSpPr/>
          <p:nvPr/>
        </p:nvSpPr>
        <p:spPr>
          <a:xfrm rot="5400000">
            <a:off x="7816111" y="4140459"/>
            <a:ext cx="250679" cy="148953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流程图: 终止 57">
            <a:extLst>
              <a:ext uri="{FF2B5EF4-FFF2-40B4-BE49-F238E27FC236}">
                <a16:creationId xmlns:a16="http://schemas.microsoft.com/office/drawing/2014/main" id="{0E3ED431-0465-4365-AA26-5B21ED241F20}"/>
              </a:ext>
            </a:extLst>
          </p:cNvPr>
          <p:cNvSpPr/>
          <p:nvPr/>
        </p:nvSpPr>
        <p:spPr>
          <a:xfrm rot="5400000">
            <a:off x="8046392" y="4140459"/>
            <a:ext cx="250679" cy="148953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流程图: 终止 58">
            <a:extLst>
              <a:ext uri="{FF2B5EF4-FFF2-40B4-BE49-F238E27FC236}">
                <a16:creationId xmlns:a16="http://schemas.microsoft.com/office/drawing/2014/main" id="{B93D622A-4B03-4F31-9F09-6E88C2BECC6F}"/>
              </a:ext>
            </a:extLst>
          </p:cNvPr>
          <p:cNvSpPr/>
          <p:nvPr/>
        </p:nvSpPr>
        <p:spPr>
          <a:xfrm rot="5400000">
            <a:off x="8276674" y="4140459"/>
            <a:ext cx="250679" cy="148953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流程图: 终止 59">
            <a:extLst>
              <a:ext uri="{FF2B5EF4-FFF2-40B4-BE49-F238E27FC236}">
                <a16:creationId xmlns:a16="http://schemas.microsoft.com/office/drawing/2014/main" id="{F085B46E-BDFE-4AEC-B2AB-22C9CEEE1ADA}"/>
              </a:ext>
            </a:extLst>
          </p:cNvPr>
          <p:cNvSpPr/>
          <p:nvPr/>
        </p:nvSpPr>
        <p:spPr>
          <a:xfrm rot="5400000">
            <a:off x="8506954" y="4140459"/>
            <a:ext cx="250679" cy="148953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8666675B-E7D9-473F-A97C-476663095027}"/>
              </a:ext>
            </a:extLst>
          </p:cNvPr>
          <p:cNvCxnSpPr>
            <a:cxnSpLocks/>
            <a:stCxn id="16" idx="2"/>
            <a:endCxn id="73" idx="1"/>
          </p:cNvCxnSpPr>
          <p:nvPr/>
        </p:nvCxnSpPr>
        <p:spPr>
          <a:xfrm rot="16200000" flipH="1">
            <a:off x="4317312" y="4275848"/>
            <a:ext cx="697721" cy="122791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EC71B894-CA69-43E4-95B9-A76F55F88B31}"/>
              </a:ext>
            </a:extLst>
          </p:cNvPr>
          <p:cNvCxnSpPr>
            <a:cxnSpLocks/>
            <a:stCxn id="21" idx="2"/>
            <a:endCxn id="73" idx="1"/>
          </p:cNvCxnSpPr>
          <p:nvPr/>
        </p:nvCxnSpPr>
        <p:spPr>
          <a:xfrm rot="5400000">
            <a:off x="5270436" y="4550645"/>
            <a:ext cx="697714" cy="678328"/>
          </a:xfrm>
          <a:prstGeom prst="bentConnector4">
            <a:avLst>
              <a:gd name="adj1" fmla="val 24945"/>
              <a:gd name="adj2" fmla="val 13370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73CEBAF3-90B0-4C6C-BB62-92D748F941DC}"/>
              </a:ext>
            </a:extLst>
          </p:cNvPr>
          <p:cNvSpPr/>
          <p:nvPr/>
        </p:nvSpPr>
        <p:spPr>
          <a:xfrm>
            <a:off x="5280129" y="4889047"/>
            <a:ext cx="1971100" cy="699238"/>
          </a:xfrm>
          <a:prstGeom prst="flowChartProcess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emit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 function call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D2A10C7C-6ACB-4124-A4F2-582E1041D03C}"/>
              </a:ext>
            </a:extLst>
          </p:cNvPr>
          <p:cNvCxnSpPr>
            <a:cxnSpLocks/>
            <a:stCxn id="73" idx="3"/>
            <a:endCxn id="43" idx="2"/>
          </p:cNvCxnSpPr>
          <p:nvPr/>
        </p:nvCxnSpPr>
        <p:spPr>
          <a:xfrm flipV="1">
            <a:off x="7251229" y="4540946"/>
            <a:ext cx="1077211" cy="6977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E4E4189-060A-4B20-BD6C-6128AA99F326}"/>
              </a:ext>
            </a:extLst>
          </p:cNvPr>
          <p:cNvCxnSpPr>
            <a:cxnSpLocks/>
            <a:stCxn id="43" idx="0"/>
            <a:endCxn id="35" idx="2"/>
          </p:cNvCxnSpPr>
          <p:nvPr/>
        </p:nvCxnSpPr>
        <p:spPr>
          <a:xfrm flipH="1" flipV="1">
            <a:off x="8327537" y="3253003"/>
            <a:ext cx="905" cy="389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图形 89" descr="头上的大脑 纯色填充">
            <a:extLst>
              <a:ext uri="{FF2B5EF4-FFF2-40B4-BE49-F238E27FC236}">
                <a16:creationId xmlns:a16="http://schemas.microsoft.com/office/drawing/2014/main" id="{286B82FD-2CF3-4AC9-B059-BF755F564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1426" y="954220"/>
            <a:ext cx="587580" cy="587580"/>
          </a:xfrm>
          <a:prstGeom prst="rect">
            <a:avLst/>
          </a:prstGeom>
        </p:spPr>
      </p:pic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B9193A6-3E55-4D0F-9065-E72C39B70030}"/>
              </a:ext>
            </a:extLst>
          </p:cNvPr>
          <p:cNvCxnSpPr>
            <a:cxnSpLocks/>
          </p:cNvCxnSpPr>
          <p:nvPr/>
        </p:nvCxnSpPr>
        <p:spPr>
          <a:xfrm>
            <a:off x="1282323" y="5799129"/>
            <a:ext cx="838554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270B4C99-7E00-4B95-8D9A-E9C43CE4A37F}"/>
              </a:ext>
            </a:extLst>
          </p:cNvPr>
          <p:cNvSpPr txBox="1"/>
          <p:nvPr/>
        </p:nvSpPr>
        <p:spPr>
          <a:xfrm>
            <a:off x="1064891" y="6817707"/>
            <a:ext cx="1070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流程图: 终止 94">
            <a:extLst>
              <a:ext uri="{FF2B5EF4-FFF2-40B4-BE49-F238E27FC236}">
                <a16:creationId xmlns:a16="http://schemas.microsoft.com/office/drawing/2014/main" id="{5F2D5725-D667-49FA-A960-3B521756EFEA}"/>
              </a:ext>
            </a:extLst>
          </p:cNvPr>
          <p:cNvSpPr/>
          <p:nvPr/>
        </p:nvSpPr>
        <p:spPr>
          <a:xfrm>
            <a:off x="7316352" y="4638509"/>
            <a:ext cx="912777" cy="510943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 app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BC85F771-DFFF-4C87-A5C9-6FAE8031E8CD}"/>
              </a:ext>
            </a:extLst>
          </p:cNvPr>
          <p:cNvSpPr/>
          <p:nvPr/>
        </p:nvSpPr>
        <p:spPr>
          <a:xfrm>
            <a:off x="2146765" y="6715346"/>
            <a:ext cx="4552847" cy="181291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proc. 1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510F0FE7-7567-4B49-8F55-1D96A1693376}"/>
              </a:ext>
            </a:extLst>
          </p:cNvPr>
          <p:cNvCxnSpPr>
            <a:cxnSpLocks/>
            <a:stCxn id="73" idx="2"/>
            <a:endCxn id="105" idx="0"/>
          </p:cNvCxnSpPr>
          <p:nvPr/>
        </p:nvCxnSpPr>
        <p:spPr>
          <a:xfrm rot="5400000">
            <a:off x="4780904" y="5230570"/>
            <a:ext cx="1127061" cy="18424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40D2B04E-66E1-4B5E-84FB-78A9010D0F6E}"/>
              </a:ext>
            </a:extLst>
          </p:cNvPr>
          <p:cNvSpPr/>
          <p:nvPr/>
        </p:nvSpPr>
        <p:spPr>
          <a:xfrm>
            <a:off x="2286354" y="7171274"/>
            <a:ext cx="2626420" cy="122919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Viewer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流程图: 可选过程 46">
            <a:extLst>
              <a:ext uri="{FF2B5EF4-FFF2-40B4-BE49-F238E27FC236}">
                <a16:creationId xmlns:a16="http://schemas.microsoft.com/office/drawing/2014/main" id="{45EF3604-2D84-4C2D-927B-FD6CB2F72E78}"/>
              </a:ext>
            </a:extLst>
          </p:cNvPr>
          <p:cNvSpPr/>
          <p:nvPr/>
        </p:nvSpPr>
        <p:spPr>
          <a:xfrm>
            <a:off x="2417753" y="7504745"/>
            <a:ext cx="1233731" cy="76231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Thread: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 read &amp; write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流程图: 终止 49">
            <a:extLst>
              <a:ext uri="{FF2B5EF4-FFF2-40B4-BE49-F238E27FC236}">
                <a16:creationId xmlns:a16="http://schemas.microsoft.com/office/drawing/2014/main" id="{BA703742-2231-49B6-A2ED-7635E547C23D}"/>
              </a:ext>
            </a:extLst>
          </p:cNvPr>
          <p:cNvSpPr/>
          <p:nvPr/>
        </p:nvSpPr>
        <p:spPr>
          <a:xfrm>
            <a:off x="3183738" y="5894330"/>
            <a:ext cx="912777" cy="510943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流程图: 可选过程 52">
            <a:extLst>
              <a:ext uri="{FF2B5EF4-FFF2-40B4-BE49-F238E27FC236}">
                <a16:creationId xmlns:a16="http://schemas.microsoft.com/office/drawing/2014/main" id="{44265FCF-E331-4C8F-9ACF-5F67041F4D7E}"/>
              </a:ext>
            </a:extLst>
          </p:cNvPr>
          <p:cNvSpPr/>
          <p:nvPr/>
        </p:nvSpPr>
        <p:spPr>
          <a:xfrm>
            <a:off x="3907488" y="7504745"/>
            <a:ext cx="888499" cy="76231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图形 21" descr="照相机 纯色填充">
            <a:extLst>
              <a:ext uri="{FF2B5EF4-FFF2-40B4-BE49-F238E27FC236}">
                <a16:creationId xmlns:a16="http://schemas.microsoft.com/office/drawing/2014/main" id="{BA848787-395C-4FA4-944E-B89E6928B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5212" y="7733034"/>
            <a:ext cx="493050" cy="493050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6E3E369-5AD6-44F6-8E81-9CA38469F7B5}"/>
              </a:ext>
            </a:extLst>
          </p:cNvPr>
          <p:cNvCxnSpPr>
            <a:cxnSpLocks/>
            <a:stCxn id="47" idx="3"/>
            <a:endCxn id="53" idx="1"/>
          </p:cNvCxnSpPr>
          <p:nvPr/>
        </p:nvCxnSpPr>
        <p:spPr>
          <a:xfrm>
            <a:off x="3651484" y="7885904"/>
            <a:ext cx="25600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A034385-0513-49B8-BF59-EC4CD773F7DA}"/>
              </a:ext>
            </a:extLst>
          </p:cNvPr>
          <p:cNvCxnSpPr>
            <a:cxnSpLocks/>
          </p:cNvCxnSpPr>
          <p:nvPr/>
        </p:nvCxnSpPr>
        <p:spPr>
          <a:xfrm>
            <a:off x="3416684" y="6715346"/>
            <a:ext cx="0" cy="4559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终止 62">
            <a:extLst>
              <a:ext uri="{FF2B5EF4-FFF2-40B4-BE49-F238E27FC236}">
                <a16:creationId xmlns:a16="http://schemas.microsoft.com/office/drawing/2014/main" id="{A6E75805-31FC-4DE9-ACFC-EB7F47DA43F3}"/>
              </a:ext>
            </a:extLst>
          </p:cNvPr>
          <p:cNvSpPr/>
          <p:nvPr/>
        </p:nvSpPr>
        <p:spPr>
          <a:xfrm>
            <a:off x="2552481" y="6776233"/>
            <a:ext cx="750598" cy="334154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469F876B-0544-46AB-882D-EB3C31500AB7}"/>
              </a:ext>
            </a:extLst>
          </p:cNvPr>
          <p:cNvSpPr/>
          <p:nvPr/>
        </p:nvSpPr>
        <p:spPr>
          <a:xfrm>
            <a:off x="5037826" y="7171274"/>
            <a:ext cx="1537219" cy="1229199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5F1D6FB-4D31-4D01-BBAD-50F55BE97585}"/>
              </a:ext>
            </a:extLst>
          </p:cNvPr>
          <p:cNvCxnSpPr>
            <a:cxnSpLocks/>
          </p:cNvCxnSpPr>
          <p:nvPr/>
        </p:nvCxnSpPr>
        <p:spPr>
          <a:xfrm>
            <a:off x="5579504" y="6715346"/>
            <a:ext cx="0" cy="455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可选过程 68">
            <a:extLst>
              <a:ext uri="{FF2B5EF4-FFF2-40B4-BE49-F238E27FC236}">
                <a16:creationId xmlns:a16="http://schemas.microsoft.com/office/drawing/2014/main" id="{39D6C2A6-000F-4FFA-BBF7-2C9877E92670}"/>
              </a:ext>
            </a:extLst>
          </p:cNvPr>
          <p:cNvSpPr/>
          <p:nvPr/>
        </p:nvSpPr>
        <p:spPr>
          <a:xfrm>
            <a:off x="5160357" y="7511737"/>
            <a:ext cx="1269109" cy="76231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Thread: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control command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流程图: 终止 73">
            <a:extLst>
              <a:ext uri="{FF2B5EF4-FFF2-40B4-BE49-F238E27FC236}">
                <a16:creationId xmlns:a16="http://schemas.microsoft.com/office/drawing/2014/main" id="{6D9AEF63-65D8-42F7-9478-6145E9DD3D1D}"/>
              </a:ext>
            </a:extLst>
          </p:cNvPr>
          <p:cNvSpPr/>
          <p:nvPr/>
        </p:nvSpPr>
        <p:spPr>
          <a:xfrm>
            <a:off x="5678868" y="6776232"/>
            <a:ext cx="750598" cy="334154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78" name="流程图: 过程 77">
            <a:extLst>
              <a:ext uri="{FF2B5EF4-FFF2-40B4-BE49-F238E27FC236}">
                <a16:creationId xmlns:a16="http://schemas.microsoft.com/office/drawing/2014/main" id="{24236B67-5448-4A40-8EB9-DE6D345715A3}"/>
              </a:ext>
            </a:extLst>
          </p:cNvPr>
          <p:cNvSpPr/>
          <p:nvPr/>
        </p:nvSpPr>
        <p:spPr>
          <a:xfrm>
            <a:off x="7966209" y="6715346"/>
            <a:ext cx="1649508" cy="1812915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proc. 1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1ED7324F-CED7-43A2-8481-227A69430DB4}"/>
              </a:ext>
            </a:extLst>
          </p:cNvPr>
          <p:cNvSpPr/>
          <p:nvPr/>
        </p:nvSpPr>
        <p:spPr>
          <a:xfrm>
            <a:off x="8070961" y="7171260"/>
            <a:ext cx="1462518" cy="1229199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F1CC7A2C-8AB7-4D9F-B0EE-72A8FAFF7EE5}"/>
              </a:ext>
            </a:extLst>
          </p:cNvPr>
          <p:cNvSpPr/>
          <p:nvPr/>
        </p:nvSpPr>
        <p:spPr>
          <a:xfrm>
            <a:off x="8319875" y="7728359"/>
            <a:ext cx="167640" cy="16764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4CD8B38D-0287-492A-87D2-524FF0AED5CA}"/>
              </a:ext>
            </a:extLst>
          </p:cNvPr>
          <p:cNvSpPr/>
          <p:nvPr/>
        </p:nvSpPr>
        <p:spPr>
          <a:xfrm>
            <a:off x="8319875" y="8034962"/>
            <a:ext cx="167640" cy="16764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67CB35E-E0DF-494B-BF28-629FA0931D4B}"/>
              </a:ext>
            </a:extLst>
          </p:cNvPr>
          <p:cNvSpPr/>
          <p:nvPr/>
        </p:nvSpPr>
        <p:spPr>
          <a:xfrm>
            <a:off x="8735005" y="7548874"/>
            <a:ext cx="167640" cy="16764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4C783D31-28A7-4C41-AF2F-8D2B3B4CD821}"/>
              </a:ext>
            </a:extLst>
          </p:cNvPr>
          <p:cNvSpPr/>
          <p:nvPr/>
        </p:nvSpPr>
        <p:spPr>
          <a:xfrm>
            <a:off x="8735005" y="7855477"/>
            <a:ext cx="167640" cy="16764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EEC49206-5F59-4E6D-A81D-9515B962B14C}"/>
              </a:ext>
            </a:extLst>
          </p:cNvPr>
          <p:cNvSpPr/>
          <p:nvPr/>
        </p:nvSpPr>
        <p:spPr>
          <a:xfrm>
            <a:off x="9150135" y="7728359"/>
            <a:ext cx="167640" cy="16764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423ED588-A2BF-4175-84D5-F00BDFADC569}"/>
              </a:ext>
            </a:extLst>
          </p:cNvPr>
          <p:cNvSpPr/>
          <p:nvPr/>
        </p:nvSpPr>
        <p:spPr>
          <a:xfrm>
            <a:off x="9150135" y="8034962"/>
            <a:ext cx="167640" cy="16764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7CDB0BA0-6419-4105-A810-2CB174665245}"/>
              </a:ext>
            </a:extLst>
          </p:cNvPr>
          <p:cNvSpPr/>
          <p:nvPr/>
        </p:nvSpPr>
        <p:spPr>
          <a:xfrm>
            <a:off x="8736527" y="8162080"/>
            <a:ext cx="167640" cy="16764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0172718A-D182-40E0-8813-53684B864673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8487515" y="7632694"/>
            <a:ext cx="247490" cy="179485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7E59D79-F467-4426-B808-0EA49A8ABD1D}"/>
              </a:ext>
            </a:extLst>
          </p:cNvPr>
          <p:cNvCxnSpPr>
            <a:cxnSpLocks/>
            <a:stCxn id="125" idx="6"/>
            <a:endCxn id="128" idx="2"/>
          </p:cNvCxnSpPr>
          <p:nvPr/>
        </p:nvCxnSpPr>
        <p:spPr>
          <a:xfrm>
            <a:off x="8487515" y="7812179"/>
            <a:ext cx="247490" cy="127118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CD74BC3-18E2-42DF-AC02-8740D396D9D4}"/>
              </a:ext>
            </a:extLst>
          </p:cNvPr>
          <p:cNvCxnSpPr>
            <a:cxnSpLocks/>
            <a:stCxn id="125" idx="6"/>
            <a:endCxn id="131" idx="2"/>
          </p:cNvCxnSpPr>
          <p:nvPr/>
        </p:nvCxnSpPr>
        <p:spPr>
          <a:xfrm>
            <a:off x="8487515" y="7812179"/>
            <a:ext cx="249012" cy="433721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53E46896-A941-4D4C-8EE5-93B30953349E}"/>
              </a:ext>
            </a:extLst>
          </p:cNvPr>
          <p:cNvCxnSpPr>
            <a:cxnSpLocks/>
            <a:stCxn id="126" idx="6"/>
            <a:endCxn id="128" idx="2"/>
          </p:cNvCxnSpPr>
          <p:nvPr/>
        </p:nvCxnSpPr>
        <p:spPr>
          <a:xfrm flipV="1">
            <a:off x="8487515" y="7939297"/>
            <a:ext cx="247490" cy="179485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4F78E10-4B0C-441C-B92D-EF9EEEEA488E}"/>
              </a:ext>
            </a:extLst>
          </p:cNvPr>
          <p:cNvCxnSpPr>
            <a:cxnSpLocks/>
            <a:stCxn id="126" idx="6"/>
            <a:endCxn id="127" idx="2"/>
          </p:cNvCxnSpPr>
          <p:nvPr/>
        </p:nvCxnSpPr>
        <p:spPr>
          <a:xfrm flipV="1">
            <a:off x="8487515" y="7632694"/>
            <a:ext cx="247490" cy="486088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156B1794-7952-4C27-A2CB-B9FE1873658C}"/>
              </a:ext>
            </a:extLst>
          </p:cNvPr>
          <p:cNvCxnSpPr>
            <a:cxnSpLocks/>
            <a:stCxn id="126" idx="6"/>
            <a:endCxn id="131" idx="2"/>
          </p:cNvCxnSpPr>
          <p:nvPr/>
        </p:nvCxnSpPr>
        <p:spPr>
          <a:xfrm>
            <a:off x="8487515" y="8118782"/>
            <a:ext cx="249012" cy="127118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BBC0EFAE-AEF3-4773-AF1F-3DFCB38B8E3F}"/>
              </a:ext>
            </a:extLst>
          </p:cNvPr>
          <p:cNvCxnSpPr>
            <a:cxnSpLocks/>
            <a:stCxn id="127" idx="6"/>
            <a:endCxn id="129" idx="2"/>
          </p:cNvCxnSpPr>
          <p:nvPr/>
        </p:nvCxnSpPr>
        <p:spPr>
          <a:xfrm>
            <a:off x="8902645" y="7632694"/>
            <a:ext cx="247490" cy="179485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A1F727EC-8D3D-48CD-BF4B-4D475D5EAE47}"/>
              </a:ext>
            </a:extLst>
          </p:cNvPr>
          <p:cNvCxnSpPr>
            <a:cxnSpLocks/>
            <a:stCxn id="127" idx="6"/>
            <a:endCxn id="130" idx="2"/>
          </p:cNvCxnSpPr>
          <p:nvPr/>
        </p:nvCxnSpPr>
        <p:spPr>
          <a:xfrm>
            <a:off x="8902645" y="7632694"/>
            <a:ext cx="247490" cy="486088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8BB4E631-A2B4-43F2-AB4A-E8C1B6B97F1D}"/>
              </a:ext>
            </a:extLst>
          </p:cNvPr>
          <p:cNvCxnSpPr>
            <a:cxnSpLocks/>
            <a:stCxn id="128" idx="6"/>
            <a:endCxn id="129" idx="2"/>
          </p:cNvCxnSpPr>
          <p:nvPr/>
        </p:nvCxnSpPr>
        <p:spPr>
          <a:xfrm flipV="1">
            <a:off x="8902645" y="7812179"/>
            <a:ext cx="247490" cy="127118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A683D19E-0D80-43F7-A714-5167B29BF406}"/>
              </a:ext>
            </a:extLst>
          </p:cNvPr>
          <p:cNvCxnSpPr>
            <a:cxnSpLocks/>
            <a:stCxn id="128" idx="6"/>
            <a:endCxn id="130" idx="2"/>
          </p:cNvCxnSpPr>
          <p:nvPr/>
        </p:nvCxnSpPr>
        <p:spPr>
          <a:xfrm>
            <a:off x="8902645" y="7939297"/>
            <a:ext cx="247490" cy="179485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99E05CDC-E66E-4149-A455-69A02E92D9E8}"/>
              </a:ext>
            </a:extLst>
          </p:cNvPr>
          <p:cNvCxnSpPr>
            <a:cxnSpLocks/>
            <a:stCxn id="131" idx="6"/>
            <a:endCxn id="129" idx="2"/>
          </p:cNvCxnSpPr>
          <p:nvPr/>
        </p:nvCxnSpPr>
        <p:spPr>
          <a:xfrm flipV="1">
            <a:off x="8904167" y="7812179"/>
            <a:ext cx="245968" cy="433721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7D40B079-2B4C-4F68-8F0F-12FCE300B994}"/>
              </a:ext>
            </a:extLst>
          </p:cNvPr>
          <p:cNvCxnSpPr>
            <a:cxnSpLocks/>
            <a:stCxn id="131" idx="6"/>
            <a:endCxn id="130" idx="2"/>
          </p:cNvCxnSpPr>
          <p:nvPr/>
        </p:nvCxnSpPr>
        <p:spPr>
          <a:xfrm flipV="1">
            <a:off x="8904167" y="8118782"/>
            <a:ext cx="245968" cy="127118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图形 147" descr="数据库 纯色填充">
            <a:extLst>
              <a:ext uri="{FF2B5EF4-FFF2-40B4-BE49-F238E27FC236}">
                <a16:creationId xmlns:a16="http://schemas.microsoft.com/office/drawing/2014/main" id="{3C3C3D06-A676-42C0-A301-ABA2C905B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4062" y="7286949"/>
            <a:ext cx="662778" cy="662778"/>
          </a:xfrm>
          <a:prstGeom prst="rect">
            <a:avLst/>
          </a:prstGeom>
        </p:spPr>
      </p:pic>
      <p:sp>
        <p:nvSpPr>
          <p:cNvPr id="149" name="文本框 148">
            <a:extLst>
              <a:ext uri="{FF2B5EF4-FFF2-40B4-BE49-F238E27FC236}">
                <a16:creationId xmlns:a16="http://schemas.microsoft.com/office/drawing/2014/main" id="{03D20CC2-73E2-40A8-987A-C5477DD3A8F3}"/>
              </a:ext>
            </a:extLst>
          </p:cNvPr>
          <p:cNvSpPr txBox="1"/>
          <p:nvPr/>
        </p:nvSpPr>
        <p:spPr>
          <a:xfrm>
            <a:off x="6884974" y="7858429"/>
            <a:ext cx="1035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Shared queue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FAD94D16-E839-4E99-9A05-033B18FCF4DA}"/>
              </a:ext>
            </a:extLst>
          </p:cNvPr>
          <p:cNvCxnSpPr>
            <a:cxnSpLocks/>
            <a:stCxn id="148" idx="0"/>
            <a:endCxn id="43" idx="2"/>
          </p:cNvCxnSpPr>
          <p:nvPr/>
        </p:nvCxnSpPr>
        <p:spPr>
          <a:xfrm rot="5400000" flipH="1" flipV="1">
            <a:off x="6483944" y="5442454"/>
            <a:ext cx="2746003" cy="942989"/>
          </a:xfrm>
          <a:prstGeom prst="bentConnector3">
            <a:avLst>
              <a:gd name="adj1" fmla="val 361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6B1F9C6F-BC95-46BC-852F-3582F68E6FA1}"/>
              </a:ext>
            </a:extLst>
          </p:cNvPr>
          <p:cNvCxnSpPr>
            <a:cxnSpLocks/>
            <a:stCxn id="148" idx="3"/>
            <a:endCxn id="78" idx="1"/>
          </p:cNvCxnSpPr>
          <p:nvPr/>
        </p:nvCxnSpPr>
        <p:spPr>
          <a:xfrm>
            <a:off x="7716840" y="7618338"/>
            <a:ext cx="249369" cy="346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B8669568-C168-478E-95B9-74C43B114FF1}"/>
              </a:ext>
            </a:extLst>
          </p:cNvPr>
          <p:cNvCxnSpPr>
            <a:cxnSpLocks/>
            <a:stCxn id="105" idx="3"/>
            <a:endCxn id="148" idx="1"/>
          </p:cNvCxnSpPr>
          <p:nvPr/>
        </p:nvCxnSpPr>
        <p:spPr>
          <a:xfrm flipV="1">
            <a:off x="6699612" y="7618338"/>
            <a:ext cx="354450" cy="346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连接符: 肘形 174">
            <a:extLst>
              <a:ext uri="{FF2B5EF4-FFF2-40B4-BE49-F238E27FC236}">
                <a16:creationId xmlns:a16="http://schemas.microsoft.com/office/drawing/2014/main" id="{5A32AF70-3739-4F3A-B17C-C286E5FE4D86}"/>
              </a:ext>
            </a:extLst>
          </p:cNvPr>
          <p:cNvCxnSpPr>
            <a:cxnSpLocks/>
            <a:stCxn id="13" idx="0"/>
            <a:endCxn id="90" idx="3"/>
          </p:cNvCxnSpPr>
          <p:nvPr/>
        </p:nvCxnSpPr>
        <p:spPr>
          <a:xfrm rot="16200000" flipV="1">
            <a:off x="6942808" y="664208"/>
            <a:ext cx="803496" cy="19711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5007EE6A-EDFD-4D07-896F-B378FB93AE49}"/>
              </a:ext>
            </a:extLst>
          </p:cNvPr>
          <p:cNvCxnSpPr>
            <a:cxnSpLocks/>
            <a:stCxn id="90" idx="1"/>
            <a:endCxn id="12" idx="0"/>
          </p:cNvCxnSpPr>
          <p:nvPr/>
        </p:nvCxnSpPr>
        <p:spPr>
          <a:xfrm rot="10800000" flipV="1">
            <a:off x="4992848" y="1248009"/>
            <a:ext cx="778579" cy="80349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7EBBFB5C-EA94-4EDA-86C6-72D4D2B6F1D2}"/>
              </a:ext>
            </a:extLst>
          </p:cNvPr>
          <p:cNvCxnSpPr>
            <a:cxnSpLocks/>
          </p:cNvCxnSpPr>
          <p:nvPr/>
        </p:nvCxnSpPr>
        <p:spPr>
          <a:xfrm>
            <a:off x="1434723" y="8799504"/>
            <a:ext cx="838554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流程图: 磁盘 184">
            <a:extLst>
              <a:ext uri="{FF2B5EF4-FFF2-40B4-BE49-F238E27FC236}">
                <a16:creationId xmlns:a16="http://schemas.microsoft.com/office/drawing/2014/main" id="{DB0A15F0-014F-49B6-8D23-1CC11EFAA13C}"/>
              </a:ext>
            </a:extLst>
          </p:cNvPr>
          <p:cNvSpPr/>
          <p:nvPr/>
        </p:nvSpPr>
        <p:spPr>
          <a:xfrm>
            <a:off x="2477863" y="9357544"/>
            <a:ext cx="3890649" cy="1215206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Multiple Camera Video Source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6" name="流程图: 磁盘 185">
            <a:extLst>
              <a:ext uri="{FF2B5EF4-FFF2-40B4-BE49-F238E27FC236}">
                <a16:creationId xmlns:a16="http://schemas.microsoft.com/office/drawing/2014/main" id="{31C97E19-23CB-49CF-A45F-6ED41EBF0F9E}"/>
              </a:ext>
            </a:extLst>
          </p:cNvPr>
          <p:cNvSpPr/>
          <p:nvPr/>
        </p:nvSpPr>
        <p:spPr>
          <a:xfrm>
            <a:off x="7771347" y="9357544"/>
            <a:ext cx="2061745" cy="1215206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Ins="3600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Hetero. models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88" name="图形 187" descr="原子 纯色填充">
            <a:extLst>
              <a:ext uri="{FF2B5EF4-FFF2-40B4-BE49-F238E27FC236}">
                <a16:creationId xmlns:a16="http://schemas.microsoft.com/office/drawing/2014/main" id="{5B2DBD34-8252-4008-8815-53AF0A6F2A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7420" y="9809250"/>
            <a:ext cx="559670" cy="559670"/>
          </a:xfrm>
          <a:prstGeom prst="rect">
            <a:avLst/>
          </a:prstGeom>
        </p:spPr>
      </p:pic>
      <p:pic>
        <p:nvPicPr>
          <p:cNvPr id="190" name="图形 189" descr="照相机 纯色填充">
            <a:extLst>
              <a:ext uri="{FF2B5EF4-FFF2-40B4-BE49-F238E27FC236}">
                <a16:creationId xmlns:a16="http://schemas.microsoft.com/office/drawing/2014/main" id="{BB479587-AE53-4F7D-AC8A-AB98F121A3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4294" y="9809250"/>
            <a:ext cx="493050" cy="493050"/>
          </a:xfrm>
          <a:prstGeom prst="rect">
            <a:avLst/>
          </a:prstGeom>
        </p:spPr>
      </p:pic>
      <p:sp>
        <p:nvSpPr>
          <p:cNvPr id="191" name="文本框 190">
            <a:extLst>
              <a:ext uri="{FF2B5EF4-FFF2-40B4-BE49-F238E27FC236}">
                <a16:creationId xmlns:a16="http://schemas.microsoft.com/office/drawing/2014/main" id="{70A2BE1B-55BA-4DEF-8547-45736F654327}"/>
              </a:ext>
            </a:extLst>
          </p:cNvPr>
          <p:cNvSpPr txBox="1"/>
          <p:nvPr/>
        </p:nvSpPr>
        <p:spPr>
          <a:xfrm>
            <a:off x="1064891" y="9471825"/>
            <a:ext cx="1223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783AC1B0-C2E4-49D7-B7DC-FA79F17BBEEA}"/>
              </a:ext>
            </a:extLst>
          </p:cNvPr>
          <p:cNvCxnSpPr>
            <a:cxnSpLocks/>
            <a:stCxn id="105" idx="2"/>
            <a:endCxn id="185" idx="1"/>
          </p:cNvCxnSpPr>
          <p:nvPr/>
        </p:nvCxnSpPr>
        <p:spPr>
          <a:xfrm flipH="1">
            <a:off x="4423188" y="8528261"/>
            <a:ext cx="1" cy="82928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6594FCD4-2695-4D96-A078-03713C15A9D0}"/>
              </a:ext>
            </a:extLst>
          </p:cNvPr>
          <p:cNvCxnSpPr>
            <a:cxnSpLocks/>
            <a:stCxn id="78" idx="2"/>
            <a:endCxn id="186" idx="1"/>
          </p:cNvCxnSpPr>
          <p:nvPr/>
        </p:nvCxnSpPr>
        <p:spPr>
          <a:xfrm>
            <a:off x="8790963" y="8528261"/>
            <a:ext cx="11257" cy="82928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流程图: 终止 206">
            <a:extLst>
              <a:ext uri="{FF2B5EF4-FFF2-40B4-BE49-F238E27FC236}">
                <a16:creationId xmlns:a16="http://schemas.microsoft.com/office/drawing/2014/main" id="{154A9C84-B24E-4B23-BBB3-98BCF46E91A0}"/>
              </a:ext>
            </a:extLst>
          </p:cNvPr>
          <p:cNvSpPr/>
          <p:nvPr/>
        </p:nvSpPr>
        <p:spPr>
          <a:xfrm>
            <a:off x="3303079" y="8838325"/>
            <a:ext cx="965581" cy="438688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流程图: 终止 207">
            <a:extLst>
              <a:ext uri="{FF2B5EF4-FFF2-40B4-BE49-F238E27FC236}">
                <a16:creationId xmlns:a16="http://schemas.microsoft.com/office/drawing/2014/main" id="{52D9C330-45FA-4118-BF75-9729AFF42E2C}"/>
              </a:ext>
            </a:extLst>
          </p:cNvPr>
          <p:cNvSpPr/>
          <p:nvPr/>
        </p:nvSpPr>
        <p:spPr>
          <a:xfrm>
            <a:off x="4631539" y="8838325"/>
            <a:ext cx="1207286" cy="438688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elastic scale</a:t>
            </a:r>
          </a:p>
        </p:txBody>
      </p:sp>
      <p:sp>
        <p:nvSpPr>
          <p:cNvPr id="209" name="流程图: 终止 208">
            <a:extLst>
              <a:ext uri="{FF2B5EF4-FFF2-40B4-BE49-F238E27FC236}">
                <a16:creationId xmlns:a16="http://schemas.microsoft.com/office/drawing/2014/main" id="{1C7429B5-E009-462C-BEF3-A6E80E133A6C}"/>
              </a:ext>
            </a:extLst>
          </p:cNvPr>
          <p:cNvSpPr/>
          <p:nvPr/>
        </p:nvSpPr>
        <p:spPr>
          <a:xfrm>
            <a:off x="7527719" y="8846701"/>
            <a:ext cx="1207286" cy="438688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elastic scale</a:t>
            </a:r>
          </a:p>
        </p:txBody>
      </p:sp>
      <p:sp>
        <p:nvSpPr>
          <p:cNvPr id="210" name="流程图: 终止 209">
            <a:extLst>
              <a:ext uri="{FF2B5EF4-FFF2-40B4-BE49-F238E27FC236}">
                <a16:creationId xmlns:a16="http://schemas.microsoft.com/office/drawing/2014/main" id="{7B1D4C43-2074-4735-B6A9-DED1429A00E0}"/>
              </a:ext>
            </a:extLst>
          </p:cNvPr>
          <p:cNvSpPr/>
          <p:nvPr/>
        </p:nvSpPr>
        <p:spPr>
          <a:xfrm>
            <a:off x="8879960" y="8838325"/>
            <a:ext cx="965581" cy="438688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</a:p>
        </p:txBody>
      </p:sp>
      <p:sp>
        <p:nvSpPr>
          <p:cNvPr id="211" name="流程图: 终止 210">
            <a:extLst>
              <a:ext uri="{FF2B5EF4-FFF2-40B4-BE49-F238E27FC236}">
                <a16:creationId xmlns:a16="http://schemas.microsoft.com/office/drawing/2014/main" id="{034BB6E2-5C2F-4614-A1C1-B145250B017A}"/>
              </a:ext>
            </a:extLst>
          </p:cNvPr>
          <p:cNvSpPr/>
          <p:nvPr/>
        </p:nvSpPr>
        <p:spPr>
          <a:xfrm>
            <a:off x="4976341" y="889264"/>
            <a:ext cx="778579" cy="273268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</a:p>
        </p:txBody>
      </p:sp>
      <p:sp>
        <p:nvSpPr>
          <p:cNvPr id="212" name="流程图: 终止 211">
            <a:extLst>
              <a:ext uri="{FF2B5EF4-FFF2-40B4-BE49-F238E27FC236}">
                <a16:creationId xmlns:a16="http://schemas.microsoft.com/office/drawing/2014/main" id="{61E27B68-0442-4519-8B98-8FFF1D750C54}"/>
              </a:ext>
            </a:extLst>
          </p:cNvPr>
          <p:cNvSpPr/>
          <p:nvPr/>
        </p:nvSpPr>
        <p:spPr>
          <a:xfrm>
            <a:off x="6992768" y="889264"/>
            <a:ext cx="778579" cy="273268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333874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7A79F-D45F-41A9-9037-83EF6C27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C7EFE-D212-45A0-81D6-5A6F2CCC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F898C8C-12BF-4998-BA53-4CB9F9BB6ADC}"/>
              </a:ext>
            </a:extLst>
          </p:cNvPr>
          <p:cNvSpPr/>
          <p:nvPr/>
        </p:nvSpPr>
        <p:spPr>
          <a:xfrm>
            <a:off x="10757688" y="1312219"/>
            <a:ext cx="167640" cy="16764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A41D02B-81E0-4018-BFE1-77FB31E2BF03}"/>
              </a:ext>
            </a:extLst>
          </p:cNvPr>
          <p:cNvSpPr/>
          <p:nvPr/>
        </p:nvSpPr>
        <p:spPr>
          <a:xfrm>
            <a:off x="10757688" y="1618822"/>
            <a:ext cx="167640" cy="16764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4394806-3AE9-483C-9831-B2A33FC8D352}"/>
              </a:ext>
            </a:extLst>
          </p:cNvPr>
          <p:cNvSpPr/>
          <p:nvPr/>
        </p:nvSpPr>
        <p:spPr>
          <a:xfrm>
            <a:off x="11172818" y="1132734"/>
            <a:ext cx="167640" cy="16764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0CE4EE9-4CA0-4E90-A1C9-7868FA0A5957}"/>
              </a:ext>
            </a:extLst>
          </p:cNvPr>
          <p:cNvSpPr/>
          <p:nvPr/>
        </p:nvSpPr>
        <p:spPr>
          <a:xfrm>
            <a:off x="11172818" y="1439337"/>
            <a:ext cx="167640" cy="16764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BABE24B-C3E3-4642-8E0E-356105CC731B}"/>
              </a:ext>
            </a:extLst>
          </p:cNvPr>
          <p:cNvSpPr/>
          <p:nvPr/>
        </p:nvSpPr>
        <p:spPr>
          <a:xfrm>
            <a:off x="11587948" y="1312219"/>
            <a:ext cx="167640" cy="16764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1F2813D-DA4E-4FC6-9912-DE6DE20E061B}"/>
              </a:ext>
            </a:extLst>
          </p:cNvPr>
          <p:cNvSpPr/>
          <p:nvPr/>
        </p:nvSpPr>
        <p:spPr>
          <a:xfrm>
            <a:off x="11587948" y="1618822"/>
            <a:ext cx="167640" cy="16764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B937C9A-947A-4173-9A6A-31470ABDB176}"/>
              </a:ext>
            </a:extLst>
          </p:cNvPr>
          <p:cNvSpPr/>
          <p:nvPr/>
        </p:nvSpPr>
        <p:spPr>
          <a:xfrm>
            <a:off x="11174340" y="1745940"/>
            <a:ext cx="167640" cy="16764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FD21EA0-F4DC-4A2E-9FF8-6E3173A2223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925328" y="1216554"/>
            <a:ext cx="247490" cy="179485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28BB745-CE08-4209-8913-9FA888FF9527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0925328" y="1396039"/>
            <a:ext cx="247490" cy="127118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2AD25A7-9390-4C09-BB77-192890240C9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0925328" y="1396039"/>
            <a:ext cx="249012" cy="433721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5C00C6F-AAA5-4997-B8AF-81CC7CDA72F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0925328" y="1523157"/>
            <a:ext cx="247490" cy="179485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C0527EB-875B-451B-9553-BA4C8D4103E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925328" y="1216554"/>
            <a:ext cx="247490" cy="486088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A32D172-D5E6-4EB7-A889-EF0864CE6EBB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0925328" y="1702642"/>
            <a:ext cx="249012" cy="127118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083ED3A-C6AA-49B4-A78F-2158A7C209D8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11340458" y="1216554"/>
            <a:ext cx="247490" cy="179485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A70B07D-8478-432D-A339-13C66BD7593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11340458" y="1216554"/>
            <a:ext cx="247490" cy="486088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D420C50-E783-4DEF-8DCD-4EC81BCE800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1340458" y="1396039"/>
            <a:ext cx="247490" cy="127118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6A942C6-ADB0-4AA5-A2B7-E64C70911512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11340458" y="1523157"/>
            <a:ext cx="247490" cy="179485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558FFD4-AF58-4A54-8B31-39F9D2541933}"/>
              </a:ext>
            </a:extLst>
          </p:cNvPr>
          <p:cNvCxnSpPr>
            <a:cxnSpLocks/>
            <a:stCxn id="10" idx="6"/>
            <a:endCxn id="8" idx="2"/>
          </p:cNvCxnSpPr>
          <p:nvPr/>
        </p:nvCxnSpPr>
        <p:spPr>
          <a:xfrm flipV="1">
            <a:off x="11341980" y="1396039"/>
            <a:ext cx="245968" cy="433721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8B6CB15-2517-4246-B2E2-8BACA34D428A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11341980" y="1702642"/>
            <a:ext cx="245968" cy="127118"/>
          </a:xfrm>
          <a:prstGeom prst="straightConnector1">
            <a:avLst/>
          </a:prstGeom>
          <a:ln w="952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0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90</Words>
  <Application>Microsoft Office PowerPoint</Application>
  <PresentationFormat>自定义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郅浩 徐</dc:creator>
  <cp:lastModifiedBy>郅浩 徐</cp:lastModifiedBy>
  <cp:revision>23</cp:revision>
  <dcterms:created xsi:type="dcterms:W3CDTF">2024-11-25T06:33:24Z</dcterms:created>
  <dcterms:modified xsi:type="dcterms:W3CDTF">2024-11-25T10:43:17Z</dcterms:modified>
</cp:coreProperties>
</file>