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scraping</a:t>
            </a:r>
            <a:r>
              <a:rPr lang="fr-FR" dirty="0"/>
              <a:t> and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Scraping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Skytrax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ollecting </a:t>
            </a:r>
            <a:r>
              <a:rPr lang="en-US" dirty="0"/>
              <a:t>1000 reviews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329656"/>
            <a:ext cx="8191500" cy="3343275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cleaning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2" y="1853472"/>
            <a:ext cx="5324475" cy="4257675"/>
          </a:xfrm>
        </p:spPr>
      </p:pic>
      <p:sp>
        <p:nvSpPr>
          <p:cNvPr id="5" name="Rectangle 4"/>
          <p:cNvSpPr/>
          <p:nvPr/>
        </p:nvSpPr>
        <p:spPr>
          <a:xfrm>
            <a:off x="6503830" y="2964168"/>
            <a:ext cx="4198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/>
              </a:rPr>
              <a:t>clean this data to remove any unnecessary text from each of the rows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55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Sentiment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05" y="2277049"/>
            <a:ext cx="4492009" cy="3871844"/>
          </a:xfrm>
        </p:spPr>
      </p:pic>
      <p:sp>
        <p:nvSpPr>
          <p:cNvPr id="4" name="Rectangle 3"/>
          <p:cNvSpPr/>
          <p:nvPr/>
        </p:nvSpPr>
        <p:spPr>
          <a:xfrm>
            <a:off x="6096000" y="3012642"/>
            <a:ext cx="53919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Out of 1000 reviews, </a:t>
            </a:r>
            <a:r>
              <a:rPr lang="fr-FR" dirty="0"/>
              <a:t>667</a:t>
            </a:r>
            <a:r>
              <a:rPr lang="en-US" dirty="0" smtClean="0">
                <a:latin typeface="ArialMT"/>
              </a:rPr>
              <a:t> </a:t>
            </a:r>
            <a:r>
              <a:rPr lang="en-US" dirty="0">
                <a:latin typeface="ArialMT"/>
              </a:rPr>
              <a:t>were positive, </a:t>
            </a:r>
            <a:r>
              <a:rPr lang="en-US" dirty="0" smtClean="0">
                <a:latin typeface="ArialMT"/>
              </a:rPr>
              <a:t>324 </a:t>
            </a:r>
            <a:r>
              <a:rPr lang="en-US" dirty="0">
                <a:latin typeface="ArialMT"/>
              </a:rPr>
              <a:t>were negative </a:t>
            </a:r>
            <a:r>
              <a:rPr lang="en-US" dirty="0" smtClean="0">
                <a:latin typeface="ArialMT"/>
              </a:rPr>
              <a:t>and 9 </a:t>
            </a:r>
            <a:r>
              <a:rPr lang="en-US" dirty="0">
                <a:latin typeface="ArialMT"/>
              </a:rPr>
              <a:t>were neutral. This means the majority of reviews </a:t>
            </a:r>
            <a:r>
              <a:rPr lang="en-US" dirty="0" smtClean="0">
                <a:latin typeface="ArialMT"/>
              </a:rPr>
              <a:t>were </a:t>
            </a:r>
            <a:r>
              <a:rPr lang="en-US" dirty="0" err="1" smtClean="0">
                <a:latin typeface="ArialMT"/>
              </a:rPr>
              <a:t>polarised</a:t>
            </a:r>
            <a:r>
              <a:rPr lang="en-US" dirty="0" smtClean="0">
                <a:latin typeface="ArialMT"/>
              </a:rPr>
              <a:t> </a:t>
            </a:r>
            <a:r>
              <a:rPr lang="en-US" dirty="0">
                <a:latin typeface="ArialMT"/>
              </a:rPr>
              <a:t>as either positive or negative.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02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topics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89" y="2060621"/>
            <a:ext cx="6653011" cy="4494726"/>
          </a:xfrm>
        </p:spPr>
      </p:pic>
      <p:sp>
        <p:nvSpPr>
          <p:cNvPr id="5" name="Rectangle 4"/>
          <p:cNvSpPr/>
          <p:nvPr/>
        </p:nvSpPr>
        <p:spPr>
          <a:xfrm>
            <a:off x="523742" y="2719262"/>
            <a:ext cx="3983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The frequency chart below shows that the key topics within </a:t>
            </a:r>
            <a:r>
              <a:rPr lang="en-US" dirty="0" smtClean="0">
                <a:latin typeface="ArialMT"/>
              </a:rPr>
              <a:t>the reviews </a:t>
            </a:r>
            <a:r>
              <a:rPr lang="en-US" dirty="0">
                <a:latin typeface="ArialMT"/>
              </a:rPr>
              <a:t>include “service”, “seat”, “crew” and “staff”, showing </a:t>
            </a:r>
            <a:r>
              <a:rPr lang="en-US" dirty="0" smtClean="0">
                <a:latin typeface="ArialMT"/>
              </a:rPr>
              <a:t>that people </a:t>
            </a:r>
            <a:r>
              <a:rPr lang="en-US" dirty="0">
                <a:latin typeface="ArialMT"/>
              </a:rPr>
              <a:t>are actively talking about their experience and staff.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72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98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ArialMT</vt:lpstr>
      <vt:lpstr>Calibri</vt:lpstr>
      <vt:lpstr>Calibri Light</vt:lpstr>
      <vt:lpstr>Roboto</vt:lpstr>
      <vt:lpstr>Office Theme</vt:lpstr>
      <vt:lpstr>Web scraping and analysis</vt:lpstr>
      <vt:lpstr>Collecting 1000 reviews</vt:lpstr>
      <vt:lpstr>Data cleaning </vt:lpstr>
      <vt:lpstr>Sentiment </vt:lpstr>
      <vt:lpstr>Key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3</cp:revision>
  <dcterms:created xsi:type="dcterms:W3CDTF">2022-12-06T11:13:27Z</dcterms:created>
  <dcterms:modified xsi:type="dcterms:W3CDTF">2023-03-26T23:00:18Z</dcterms:modified>
</cp:coreProperties>
</file>