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PREDICTION CUSTOMER 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Customer </a:t>
            </a:r>
            <a:r>
              <a:rPr lang="fr-FR" dirty="0" err="1" smtClean="0"/>
              <a:t>booking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ollecting </a:t>
            </a:r>
            <a:r>
              <a:rPr lang="en-US" dirty="0"/>
              <a:t>1000 reviews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29656"/>
            <a:ext cx="8191500" cy="3343275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1171976"/>
            <a:ext cx="11281892" cy="512579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79" y="118122"/>
            <a:ext cx="10515600" cy="1325563"/>
          </a:xfrm>
        </p:spPr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important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5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8794" y="1984598"/>
            <a:ext cx="8873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The most important variable in the model </a:t>
            </a:r>
            <a:r>
              <a:rPr lang="en-US" dirty="0" smtClean="0"/>
              <a:t>was </a:t>
            </a:r>
            <a:r>
              <a:rPr lang="en-US" dirty="0" err="1" smtClean="0"/>
              <a:t>purchase_lead</a:t>
            </a:r>
            <a:r>
              <a:rPr lang="en-US" dirty="0"/>
              <a:t>, that is the time between purchase </a:t>
            </a:r>
            <a:r>
              <a:rPr lang="en-US" dirty="0" smtClean="0"/>
              <a:t>and </a:t>
            </a:r>
            <a:r>
              <a:rPr lang="fr-FR" dirty="0" err="1" smtClean="0"/>
              <a:t>departure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en-US" dirty="0"/>
              <a:t>• Information about the flight, e.g. flight time </a:t>
            </a:r>
            <a:r>
              <a:rPr lang="en-US" dirty="0" smtClean="0"/>
              <a:t>and duration </a:t>
            </a:r>
            <a:r>
              <a:rPr lang="en-US" dirty="0"/>
              <a:t>was also significant, however booking origin </a:t>
            </a:r>
            <a:r>
              <a:rPr lang="en-US" dirty="0" smtClean="0"/>
              <a:t>of the </a:t>
            </a:r>
            <a:r>
              <a:rPr lang="en-US" dirty="0"/>
              <a:t>customer was not 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The accuracy of the model was approximately </a:t>
            </a:r>
            <a:r>
              <a:rPr lang="en-US" dirty="0" smtClean="0"/>
              <a:t>0.90</a:t>
            </a:r>
            <a:r>
              <a:rPr lang="en-US" dirty="0"/>
              <a:t> </a:t>
            </a:r>
            <a:r>
              <a:rPr lang="en-US" dirty="0" smtClean="0"/>
              <a:t>(Precision</a:t>
            </a:r>
            <a:r>
              <a:rPr lang="en-US" dirty="0"/>
              <a:t>) and </a:t>
            </a:r>
            <a:r>
              <a:rPr lang="en-US" dirty="0" smtClean="0"/>
              <a:t>0.50 </a:t>
            </a:r>
            <a:r>
              <a:rPr lang="en-US" dirty="0"/>
              <a:t>(Recall), showing that this </a:t>
            </a:r>
            <a:r>
              <a:rPr lang="en-US" dirty="0" smtClean="0"/>
              <a:t>model requires </a:t>
            </a:r>
            <a:r>
              <a:rPr lang="en-US" dirty="0"/>
              <a:t>more </a:t>
            </a:r>
            <a:r>
              <a:rPr lang="en-US" dirty="0" smtClean="0"/>
              <a:t>improvement.</a:t>
            </a:r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79" y="118122"/>
            <a:ext cx="10515600" cy="1325563"/>
          </a:xfrm>
        </p:spPr>
        <p:txBody>
          <a:bodyPr/>
          <a:lstStyle/>
          <a:p>
            <a:r>
              <a:rPr lang="pt-BR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PREDICTION CUSTOMER </vt:lpstr>
      <vt:lpstr>Collecting 1000 reviews</vt:lpstr>
      <vt:lpstr>Features important 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4</cp:revision>
  <dcterms:created xsi:type="dcterms:W3CDTF">2022-12-06T11:13:27Z</dcterms:created>
  <dcterms:modified xsi:type="dcterms:W3CDTF">2023-03-29T01:42:51Z</dcterms:modified>
</cp:coreProperties>
</file>