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0" d="100"/>
          <a:sy n="70" d="100"/>
        </p:scale>
        <p:origin x="642"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3/23/2023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‹N°›</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‹N°›</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3/23/2023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‹N°›</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xmlns=""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xmlns=""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None/>
            </a:pPr>
            <a:r>
              <a:rPr lang="en-US" sz="1600" b="1" dirty="0" smtClean="0"/>
              <a:t>Churn </a:t>
            </a:r>
            <a:r>
              <a:rPr lang="en-US" sz="1600" b="1" dirty="0"/>
              <a:t>is indeed high in the SME division</a:t>
            </a:r>
            <a:r>
              <a:rPr lang="en-US" sz="1600" b="1" dirty="0" smtClean="0">
                <a:solidFill>
                  <a:schemeClr val="tx1">
                    <a:lumMod val="100000"/>
                  </a:schemeClr>
                </a:solidFill>
                <a:latin typeface="Trebuchet MS" panose="020B0703020202090204" pitchFamily="34" charset="0"/>
              </a:rPr>
              <a:t>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fr-FR" sz="1600" dirty="0" smtClean="0"/>
              <a:t>9.7</a:t>
            </a:r>
            <a:r>
              <a:rPr lang="fr-FR" sz="1600" dirty="0"/>
              <a:t>% </a:t>
            </a:r>
            <a:r>
              <a:rPr lang="fr-FR" sz="1600" dirty="0" err="1"/>
              <a:t>across</a:t>
            </a:r>
            <a:r>
              <a:rPr lang="fr-FR" sz="1600" dirty="0"/>
              <a:t> 14606 </a:t>
            </a:r>
            <a:r>
              <a:rPr lang="fr-FR" sz="1600" dirty="0" err="1"/>
              <a:t>customers</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t>Predictive model is able to predict churn but the main driver is not customer price </a:t>
            </a:r>
            <a:r>
              <a:rPr lang="en-US" sz="1600" b="1" dirty="0" smtClean="0"/>
              <a:t>sensitivity</a:t>
            </a:r>
            <a:endParaRPr lang="en-US" sz="1600" b="1" dirty="0" smtClean="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t>Yearly consumption, forecasted consumption and net margin are the 3 largest </a:t>
            </a:r>
            <a:r>
              <a:rPr lang="en-US" sz="1600" dirty="0" smtClean="0"/>
              <a:t>drivers</a:t>
            </a:r>
            <a:endParaRPr lang="en-US" sz="1600" dirty="0" smtClean="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t>Discount strategy of 20% is effective but only if targeted </a:t>
            </a:r>
            <a:r>
              <a:rPr lang="en-US" sz="1600" b="1" dirty="0" smtClean="0"/>
              <a:t>appropriately</a:t>
            </a:r>
            <a:endParaRPr lang="en-US" sz="1600" b="1"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t>Offer discount to only to high -value customers with high churn </a:t>
            </a:r>
            <a:r>
              <a:rPr lang="en-US" sz="1600" dirty="0" smtClean="0"/>
              <a:t>probability</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74</Words>
  <Application>Microsoft Office PowerPoint</Application>
  <PresentationFormat>Grand écran</PresentationFormat>
  <Paragraphs>14</Paragraphs>
  <Slides>1</Slides>
  <Notes>1</Notes>
  <HiddenSlides>0</HiddenSlides>
  <MMClips>0</MMClips>
  <ScaleCrop>false</ScaleCrop>
  <HeadingPairs>
    <vt:vector size="10" baseType="variant">
      <vt:variant>
        <vt:lpstr>Polices utilisées</vt:lpstr>
      </vt:variant>
      <vt:variant>
        <vt:i4>2</vt:i4>
      </vt:variant>
      <vt:variant>
        <vt:lpstr>Thème</vt:lpstr>
      </vt:variant>
      <vt:variant>
        <vt:i4>1</vt:i4>
      </vt:variant>
      <vt:variant>
        <vt:lpstr>Serveurs OLE incorporés</vt:lpstr>
      </vt:variant>
      <vt:variant>
        <vt:i4>1</vt:i4>
      </vt:variant>
      <vt:variant>
        <vt:lpstr>Titres des diapositives</vt:lpstr>
      </vt:variant>
      <vt:variant>
        <vt:i4>1</vt:i4>
      </vt:variant>
      <vt:variant>
        <vt:lpstr>Diaporamas personnalisés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user</cp:lastModifiedBy>
  <cp:revision>450</cp:revision>
  <cp:lastPrinted>2016-04-06T18:59:25Z</cp:lastPrinted>
  <dcterms:created xsi:type="dcterms:W3CDTF">2016-11-04T11:46:04Z</dcterms:created>
  <dcterms:modified xsi:type="dcterms:W3CDTF">2023-03-23T16:54:12Z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