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59" r:id="rId11"/>
    <p:sldId id="260" r:id="rId12"/>
    <p:sldId id="277" r:id="rId13"/>
    <p:sldId id="278" r:id="rId14"/>
    <p:sldId id="27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3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8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1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4DAB-2F40-4FE1-A337-FF94B0230819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C02-59DA-4D9F-90C0-B11E4796F5D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err="1"/>
              <a:t>Створення</a:t>
            </a:r>
            <a:r>
              <a:rPr lang="ru-RU" cap="all" dirty="0"/>
              <a:t> </a:t>
            </a:r>
            <a:r>
              <a:rPr lang="uk-UA" cap="all" dirty="0"/>
              <a:t>сайту</a:t>
            </a:r>
            <a:r>
              <a:rPr lang="ru-RU" cap="all" dirty="0"/>
              <a:t> для контролю </a:t>
            </a:r>
            <a:r>
              <a:rPr lang="ru-RU" cap="all" dirty="0" err="1"/>
              <a:t>екології</a:t>
            </a:r>
            <a:r>
              <a:rPr lang="ru-RU" cap="all" dirty="0"/>
              <a:t> </a:t>
            </a:r>
            <a:r>
              <a:rPr lang="ru-RU" cap="all" dirty="0" err="1"/>
              <a:t>міста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Роботу </a:t>
            </a:r>
            <a:r>
              <a:rPr lang="ru-RU" dirty="0" err="1"/>
              <a:t>викон</a:t>
            </a:r>
            <a:r>
              <a:rPr lang="uk-UA" dirty="0" err="1"/>
              <a:t>ав</a:t>
            </a:r>
            <a:r>
              <a:rPr lang="ru-RU" dirty="0"/>
              <a:t>:</a:t>
            </a:r>
          </a:p>
          <a:p>
            <a:r>
              <a:rPr lang="uk-UA" dirty="0" err="1"/>
              <a:t>Загоруйко</a:t>
            </a:r>
            <a:r>
              <a:rPr lang="uk-UA" dirty="0"/>
              <a:t> Богдан Геннадійович</a:t>
            </a:r>
            <a:endParaRPr lang="ru-RU" dirty="0"/>
          </a:p>
          <a:p>
            <a:r>
              <a:rPr lang="ru-RU" dirty="0"/>
              <a:t>учен</a:t>
            </a:r>
            <a:r>
              <a:rPr lang="uk-UA" dirty="0"/>
              <a:t>ь </a:t>
            </a:r>
            <a:r>
              <a:rPr lang="ru-RU" dirty="0"/>
              <a:t>1</a:t>
            </a:r>
            <a:r>
              <a:rPr lang="uk-UA" dirty="0"/>
              <a:t>1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uk-UA" dirty="0"/>
              <a:t>КНЗ «С</a:t>
            </a:r>
            <a:r>
              <a:rPr lang="ru-RU" dirty="0" err="1"/>
              <a:t>пеціалізован</a:t>
            </a:r>
            <a:r>
              <a:rPr lang="uk-UA" dirty="0"/>
              <a:t>а</a:t>
            </a:r>
            <a:r>
              <a:rPr lang="ru-RU" dirty="0"/>
              <a:t>  школ</a:t>
            </a:r>
            <a:r>
              <a:rPr lang="uk-UA" dirty="0"/>
              <a:t>а</a:t>
            </a:r>
            <a:r>
              <a:rPr lang="ru-RU" dirty="0"/>
              <a:t> І-ІІІ ст. №1 </a:t>
            </a:r>
            <a:r>
              <a:rPr lang="ru-RU" dirty="0" err="1"/>
              <a:t>ім</a:t>
            </a:r>
            <a:r>
              <a:rPr lang="ru-RU" dirty="0"/>
              <a:t>. Т.Г. </a:t>
            </a:r>
            <a:r>
              <a:rPr lang="ru-RU" dirty="0" err="1"/>
              <a:t>Шевченка</a:t>
            </a:r>
            <a:r>
              <a:rPr lang="uk-UA" dirty="0"/>
              <a:t> Козятинської міської ради Вінницької області»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Під час дослідження з огляду на мету і </a:t>
            </a:r>
            <a:r>
              <a:rPr lang="uk-UA" dirty="0" smtClean="0"/>
              <a:t>завдання</a:t>
            </a:r>
            <a:r>
              <a:rPr lang="uk-UA" dirty="0"/>
              <a:t>, а також об'єкт та предмет дослідження, використовувалися загальнонаукові та спеціальні методи </a:t>
            </a:r>
            <a:r>
              <a:rPr lang="uk-UA" dirty="0" smtClean="0"/>
              <a:t>пізнання</a:t>
            </a:r>
            <a:r>
              <a:rPr lang="en-US" dirty="0" smtClean="0"/>
              <a:t>, </a:t>
            </a:r>
            <a:r>
              <a:rPr lang="uk-UA" dirty="0" smtClean="0"/>
              <a:t>створено </a:t>
            </a:r>
            <a:r>
              <a:rPr lang="uk-UA" dirty="0"/>
              <a:t>сайт для контролю екології в місті Козятин.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5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На підставі поставленого технічного завдання було обрано мову </a:t>
            </a:r>
            <a:r>
              <a:rPr lang="uk-UA" dirty="0" smtClean="0"/>
              <a:t>розмітки HTML5</a:t>
            </a:r>
            <a:r>
              <a:rPr lang="uk-UA" dirty="0"/>
              <a:t> </a:t>
            </a:r>
            <a:r>
              <a:rPr lang="uk-UA" dirty="0" smtClean="0"/>
              <a:t>, </a:t>
            </a:r>
            <a:r>
              <a:rPr lang="uk-UA" dirty="0"/>
              <a:t>  </a:t>
            </a:r>
            <a:r>
              <a:rPr lang="uk-UA" dirty="0" smtClean="0"/>
              <a:t>об'єктно-орієнтовану</a:t>
            </a:r>
            <a:r>
              <a:rPr lang="uk-UA" dirty="0"/>
              <a:t> мова </a:t>
            </a:r>
            <a:r>
              <a:rPr lang="uk-UA" dirty="0" smtClean="0"/>
              <a:t>програмування  </a:t>
            </a:r>
            <a:r>
              <a:rPr lang="uk-UA" dirty="0"/>
              <a:t>Java Script, популярна JavaScript-бібліотеку jQuery, безкоштовний набір інструментів з відкритим кодом, </a:t>
            </a:r>
            <a:r>
              <a:rPr lang="uk-UA" dirty="0" smtClean="0"/>
              <a:t>який </a:t>
            </a:r>
            <a:r>
              <a:rPr lang="uk-UA" dirty="0"/>
              <a:t>містить шаблони CSS та HTML для типографіки, форм, кнопок, навігації та інших компонентів інтерфейсу, а також додаткові розширення </a:t>
            </a:r>
            <a:r>
              <a:rPr lang="uk-UA" dirty="0" smtClean="0"/>
              <a:t>JavaScript </a:t>
            </a:r>
            <a:r>
              <a:rPr lang="uk-UA" dirty="0"/>
              <a:t>Bootstrap та  </a:t>
            </a:r>
            <a:r>
              <a:rPr lang="uk-UA" dirty="0" smtClean="0"/>
              <a:t>каскадні </a:t>
            </a:r>
            <a:r>
              <a:rPr lang="uk-UA" dirty="0"/>
              <a:t>таблиці стилів CSS. 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dirty="0" err="1" smtClean="0"/>
              <a:t>Хостинг</a:t>
            </a:r>
            <a:r>
              <a:rPr lang="uk-UA" dirty="0" smtClean="0"/>
              <a:t> сайту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Сайт розміщено на безкоштовному </a:t>
            </a:r>
            <a:r>
              <a:rPr lang="uk-UA" dirty="0" err="1" smtClean="0"/>
              <a:t>хостингу</a:t>
            </a:r>
            <a:r>
              <a:rPr lang="uk-UA" dirty="0" smtClean="0"/>
              <a:t> </a:t>
            </a:r>
            <a:r>
              <a:rPr lang="en-US" dirty="0" err="1" smtClean="0"/>
              <a:t>byethost</a:t>
            </a:r>
            <a:r>
              <a:rPr lang="uk-UA" dirty="0" smtClean="0"/>
              <a:t> . Це один з найкращих варіантів </a:t>
            </a:r>
            <a:r>
              <a:rPr lang="uk-UA" dirty="0" err="1" smtClean="0"/>
              <a:t>хостингу</a:t>
            </a:r>
            <a:r>
              <a:rPr lang="uk-UA" dirty="0" smtClean="0"/>
              <a:t> для розміщення сайту, оскільки він відповідає всім нормам інформаційної безпеки а також має багато переваг в порівнянні з конкурентами.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90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dirty="0" smtClean="0"/>
              <a:t>Переваги </a:t>
            </a:r>
            <a:r>
              <a:rPr lang="uk-UA" dirty="0" err="1" smtClean="0"/>
              <a:t>хостингу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Необмежений дисковий простір</a:t>
            </a:r>
          </a:p>
          <a:p>
            <a:r>
              <a:rPr lang="uk-UA" dirty="0" smtClean="0"/>
              <a:t>Безкоштовний </a:t>
            </a:r>
            <a:r>
              <a:rPr lang="en-US" dirty="0" smtClean="0"/>
              <a:t>FTP </a:t>
            </a:r>
            <a:r>
              <a:rPr lang="uk-UA" dirty="0" err="1" smtClean="0"/>
              <a:t>акаунт</a:t>
            </a:r>
            <a:r>
              <a:rPr lang="uk-UA" dirty="0" smtClean="0"/>
              <a:t> і </a:t>
            </a:r>
            <a:r>
              <a:rPr lang="uk-UA" dirty="0"/>
              <a:t>файловий менеджер </a:t>
            </a:r>
            <a:endParaRPr lang="uk-UA" dirty="0" smtClean="0"/>
          </a:p>
          <a:p>
            <a:r>
              <a:rPr lang="uk-UA" dirty="0" smtClean="0"/>
              <a:t>Зручна панель управління</a:t>
            </a:r>
          </a:p>
          <a:p>
            <a:r>
              <a:rPr lang="uk-UA" dirty="0" smtClean="0"/>
              <a:t>Підтримка </a:t>
            </a:r>
            <a:r>
              <a:rPr lang="en-US" dirty="0" smtClean="0"/>
              <a:t>SQL </a:t>
            </a:r>
            <a:r>
              <a:rPr lang="uk-UA" dirty="0" smtClean="0"/>
              <a:t>баз даних та </a:t>
            </a:r>
            <a:r>
              <a:rPr lang="en-US" dirty="0" smtClean="0"/>
              <a:t>PHP </a:t>
            </a:r>
            <a:r>
              <a:rPr lang="uk-UA" dirty="0" err="1" smtClean="0"/>
              <a:t>скриптів</a:t>
            </a:r>
            <a:endParaRPr lang="uk-UA" dirty="0" smtClean="0"/>
          </a:p>
          <a:p>
            <a:r>
              <a:rPr lang="uk-UA" dirty="0" smtClean="0"/>
              <a:t>Допомога </a:t>
            </a:r>
            <a:r>
              <a:rPr lang="uk-UA" dirty="0" err="1" smtClean="0"/>
              <a:t>техпідтримки</a:t>
            </a:r>
            <a:r>
              <a:rPr lang="uk-UA" dirty="0" smtClean="0"/>
              <a:t> у реальному часі</a:t>
            </a:r>
          </a:p>
          <a:p>
            <a:r>
              <a:rPr lang="uk-UA" dirty="0" err="1" smtClean="0"/>
              <a:t>Кластерний</a:t>
            </a:r>
            <a:r>
              <a:rPr lang="uk-UA" dirty="0" smtClean="0"/>
              <a:t> сервер(група серверів об’єднаних заради підтримки стабільності)</a:t>
            </a:r>
          </a:p>
          <a:p>
            <a:r>
              <a:rPr lang="uk-UA" dirty="0" smtClean="0"/>
              <a:t>Абсолютна відсутність реклами</a:t>
            </a:r>
          </a:p>
          <a:p>
            <a:r>
              <a:rPr lang="uk-UA" dirty="0" smtClean="0"/>
              <a:t>Присутність протоколу </a:t>
            </a:r>
            <a:r>
              <a:rPr lang="en-US" dirty="0" smtClean="0"/>
              <a:t>SSL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8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/>
              <a:t>Актуальність </a:t>
            </a:r>
            <a:r>
              <a:rPr lang="uk-UA" i="1" dirty="0" smtClean="0"/>
              <a:t>теми. С</a:t>
            </a:r>
            <a:r>
              <a:rPr lang="uk-UA" dirty="0" smtClean="0"/>
              <a:t>истема </a:t>
            </a:r>
            <a:r>
              <a:rPr lang="uk-UA" dirty="0"/>
              <a:t>інформаційної безпеки має </a:t>
            </a:r>
            <a:r>
              <a:rPr lang="uk-UA" dirty="0" smtClean="0"/>
              <a:t>забезпечувати</a:t>
            </a:r>
            <a:r>
              <a:rPr lang="uk-UA" dirty="0" smtClean="0"/>
              <a:t> захист від </a:t>
            </a:r>
            <a:r>
              <a:rPr lang="uk-UA" dirty="0"/>
              <a:t>зовнішніх та внутрішніх </a:t>
            </a:r>
            <a:r>
              <a:rPr lang="uk-UA" dirty="0" smtClean="0"/>
              <a:t>загроз.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4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Об'єктом дослідження</a:t>
            </a:r>
            <a:r>
              <a:rPr lang="en-US" i="1" dirty="0" smtClean="0"/>
              <a:t> </a:t>
            </a:r>
            <a:r>
              <a:rPr lang="uk-UA" i="1" dirty="0" smtClean="0"/>
              <a:t>є аналіз загального стану інформаційної безпеки та порівняння систем безкоштовних веб- </a:t>
            </a:r>
            <a:r>
              <a:rPr lang="uk-UA" i="1" dirty="0" smtClean="0"/>
              <a:t>серверів.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7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6048672"/>
          </a:xfrm>
        </p:spPr>
        <p:txBody>
          <a:bodyPr>
            <a:noAutofit/>
          </a:bodyPr>
          <a:lstStyle/>
          <a:p>
            <a:r>
              <a:rPr lang="ru-RU" sz="2800" dirty="0" err="1"/>
              <a:t>І</a:t>
            </a:r>
            <a:r>
              <a:rPr lang="ru-RU" sz="2800" dirty="0" err="1" smtClean="0"/>
              <a:t>нформаційна</a:t>
            </a:r>
            <a:r>
              <a:rPr lang="ru-RU" sz="2800" dirty="0" smtClean="0"/>
              <a:t> </a:t>
            </a:r>
            <a:r>
              <a:rPr lang="ru-RU" sz="2800" dirty="0" err="1"/>
              <a:t>безпека</a:t>
            </a:r>
            <a:r>
              <a:rPr lang="ru-RU" sz="2800" dirty="0"/>
              <a:t> — </a:t>
            </a:r>
            <a:r>
              <a:rPr lang="ru-RU" sz="2800" dirty="0" err="1" smtClean="0"/>
              <a:t>це</a:t>
            </a:r>
            <a:r>
              <a:rPr lang="ru-RU" sz="2800" dirty="0" smtClean="0"/>
              <a:t> </a:t>
            </a:r>
            <a:r>
              <a:rPr lang="ru-RU" sz="2800" dirty="0" err="1" smtClean="0"/>
              <a:t>захищеність</a:t>
            </a:r>
            <a:r>
              <a:rPr lang="ru-RU" sz="2800" dirty="0" smtClean="0"/>
              <a:t> </a:t>
            </a:r>
            <a:r>
              <a:rPr lang="ru-RU" sz="2800" dirty="0" err="1"/>
              <a:t>інформаційного</a:t>
            </a:r>
            <a:r>
              <a:rPr lang="ru-RU" sz="2800" dirty="0"/>
              <a:t> </a:t>
            </a:r>
            <a:r>
              <a:rPr lang="ru-RU" sz="2800" dirty="0" err="1" smtClean="0"/>
              <a:t>середовища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err="1"/>
              <a:t>Під</a:t>
            </a:r>
            <a:r>
              <a:rPr lang="ru-RU" sz="2800" dirty="0"/>
              <a:t> </a:t>
            </a:r>
            <a:r>
              <a:rPr lang="ru-RU" sz="2800" dirty="0" err="1"/>
              <a:t>інформаційним</a:t>
            </a:r>
            <a:r>
              <a:rPr lang="ru-RU" sz="2800" dirty="0"/>
              <a:t> </a:t>
            </a:r>
            <a:r>
              <a:rPr lang="ru-RU" sz="2800" dirty="0" err="1"/>
              <a:t>середовищем</a:t>
            </a:r>
            <a:r>
              <a:rPr lang="ru-RU" sz="2800" dirty="0"/>
              <a:t>  </a:t>
            </a:r>
            <a:r>
              <a:rPr lang="ru-RU" sz="2800" dirty="0" err="1"/>
              <a:t>розуміють</a:t>
            </a:r>
            <a:r>
              <a:rPr lang="ru-RU" sz="2800" dirty="0"/>
              <a:t> сферу </a:t>
            </a:r>
            <a:r>
              <a:rPr lang="ru-RU" sz="2800" dirty="0" err="1" smtClean="0"/>
              <a:t>діяльності</a:t>
            </a:r>
            <a:r>
              <a:rPr lang="ru-RU" sz="2800" dirty="0" smtClean="0"/>
              <a:t>, </a:t>
            </a:r>
            <a:r>
              <a:rPr lang="ru-RU" sz="2800" dirty="0" err="1"/>
              <a:t>пов'язану</a:t>
            </a:r>
            <a:r>
              <a:rPr lang="ru-RU" sz="2800" dirty="0"/>
              <a:t> </a:t>
            </a:r>
            <a:r>
              <a:rPr lang="ru-RU" sz="2800" dirty="0" err="1"/>
              <a:t>зі</a:t>
            </a:r>
            <a:r>
              <a:rPr lang="ru-RU" sz="2800" dirty="0"/>
              <a:t> </a:t>
            </a:r>
            <a:r>
              <a:rPr lang="ru-RU" sz="2800" dirty="0" err="1"/>
              <a:t>створенням</a:t>
            </a:r>
            <a:r>
              <a:rPr lang="ru-RU" sz="2800" dirty="0"/>
              <a:t>, </a:t>
            </a:r>
            <a:r>
              <a:rPr lang="ru-RU" sz="2800" dirty="0" err="1"/>
              <a:t>перетворенням</a:t>
            </a:r>
            <a:r>
              <a:rPr lang="ru-RU" sz="2800" dirty="0"/>
              <a:t> і </a:t>
            </a:r>
            <a:r>
              <a:rPr lang="ru-RU" sz="2800" dirty="0" err="1"/>
              <a:t>споживанням</a:t>
            </a:r>
            <a:r>
              <a:rPr lang="ru-RU" sz="2800" dirty="0"/>
              <a:t> </a:t>
            </a:r>
            <a:r>
              <a:rPr lang="ru-RU" sz="2800" dirty="0" err="1"/>
              <a:t>інформації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95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виду </a:t>
            </a:r>
            <a:r>
              <a:rPr lang="ru-RU" dirty="0" err="1"/>
              <a:t>загроз</a:t>
            </a:r>
            <a:r>
              <a:rPr lang="ru-RU" dirty="0"/>
              <a:t> </a:t>
            </a:r>
            <a:r>
              <a:rPr lang="ru-RU" dirty="0" err="1" smtClean="0"/>
              <a:t>інформаційну</a:t>
            </a:r>
            <a:r>
              <a:rPr lang="ru-RU" dirty="0" smtClean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чином:</a:t>
            </a:r>
          </a:p>
          <a:p>
            <a:r>
              <a:rPr lang="ru-RU" dirty="0"/>
              <a:t>як </a:t>
            </a:r>
            <a:r>
              <a:rPr lang="ru-RU" dirty="0" err="1"/>
              <a:t>забезпечення</a:t>
            </a:r>
            <a:r>
              <a:rPr lang="ru-RU" dirty="0"/>
              <a:t> стану </a:t>
            </a:r>
            <a:r>
              <a:rPr lang="ru-RU" dirty="0" err="1" smtClean="0"/>
              <a:t>захищеності</a:t>
            </a:r>
            <a:r>
              <a:rPr lang="ru-RU" dirty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неякісної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</a:t>
            </a:r>
          </a:p>
          <a:p>
            <a:r>
              <a:rPr lang="ru-RU" dirty="0" err="1"/>
              <a:t>з</a:t>
            </a:r>
            <a:r>
              <a:rPr lang="ru-RU" dirty="0" err="1" smtClean="0"/>
              <a:t>ахист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/>
              <a:t>неправомірного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;</a:t>
            </a:r>
          </a:p>
          <a:p>
            <a:r>
              <a:rPr lang="ru-RU" dirty="0" err="1"/>
              <a:t>з</a:t>
            </a:r>
            <a:r>
              <a:rPr lang="ru-RU" dirty="0" err="1" smtClean="0"/>
              <a:t>ахист</a:t>
            </a:r>
            <a:r>
              <a:rPr lang="ru-RU" dirty="0" smtClean="0"/>
              <a:t> </a:t>
            </a:r>
            <a:r>
              <a:rPr lang="ru-RU" dirty="0" err="1" smtClean="0"/>
              <a:t>інформаційних</a:t>
            </a:r>
            <a:r>
              <a:rPr lang="ru-RU" dirty="0" smtClean="0"/>
              <a:t> </a:t>
            </a:r>
            <a:r>
              <a:rPr lang="ru-RU" dirty="0"/>
              <a:t>прав і свобод </a:t>
            </a:r>
            <a:r>
              <a:rPr lang="ru-RU" dirty="0" err="1" smtClean="0"/>
              <a:t>людини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1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ru-RU" dirty="0" err="1"/>
              <a:t>Проблеми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з </a:t>
            </a:r>
            <a:r>
              <a:rPr lang="ru-RU" dirty="0" err="1"/>
              <a:t>безпекою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1) </a:t>
            </a:r>
            <a:r>
              <a:rPr lang="ru-RU" dirty="0" err="1"/>
              <a:t>перехоплення</a:t>
            </a:r>
            <a:r>
              <a:rPr lang="ru-RU" dirty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2) </a:t>
            </a:r>
            <a:r>
              <a:rPr lang="ru-RU" dirty="0" err="1"/>
              <a:t>модифікація</a:t>
            </a:r>
            <a:r>
              <a:rPr lang="ru-RU" dirty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3) </a:t>
            </a:r>
            <a:r>
              <a:rPr lang="ru-RU" dirty="0" err="1"/>
              <a:t>підміна</a:t>
            </a:r>
            <a:r>
              <a:rPr lang="ru-RU" dirty="0"/>
              <a:t> </a:t>
            </a:r>
            <a:r>
              <a:rPr lang="ru-RU" dirty="0" smtClean="0"/>
              <a:t>авторства </a:t>
            </a:r>
            <a:r>
              <a:rPr lang="ru-RU" dirty="0" err="1" smtClean="0"/>
              <a:t>інформації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52603"/>
            <a:ext cx="8229600" cy="4873561"/>
          </a:xfrm>
        </p:spPr>
        <p:txBody>
          <a:bodyPr/>
          <a:lstStyle/>
          <a:p>
            <a:r>
              <a:rPr lang="ru-RU" dirty="0"/>
              <a:t>Потреби </a:t>
            </a:r>
            <a:r>
              <a:rPr lang="ru-RU" dirty="0" err="1" smtClean="0"/>
              <a:t>сучасності</a:t>
            </a:r>
            <a:r>
              <a:rPr lang="ru-RU" dirty="0" smtClean="0"/>
              <a:t> </a:t>
            </a:r>
            <a:r>
              <a:rPr lang="ru-RU" dirty="0" err="1"/>
              <a:t>призвели</a:t>
            </a:r>
            <a:r>
              <a:rPr lang="ru-RU" dirty="0"/>
              <a:t> до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 smtClean="0"/>
              <a:t>інформації</a:t>
            </a:r>
            <a:r>
              <a:rPr lang="ru-RU" dirty="0"/>
              <a:t>, </a:t>
            </a:r>
            <a:r>
              <a:rPr lang="ru-RU" dirty="0" smtClean="0"/>
              <a:t>одним </a:t>
            </a:r>
            <a:r>
              <a:rPr lang="ru-RU" dirty="0"/>
              <a:t>з </a:t>
            </a:r>
            <a:r>
              <a:rPr lang="ru-RU" dirty="0" err="1"/>
              <a:t>яких</a:t>
            </a:r>
            <a:r>
              <a:rPr lang="ru-RU" dirty="0"/>
              <a:t> є </a:t>
            </a:r>
            <a:r>
              <a:rPr lang="ru-RU" dirty="0" err="1"/>
              <a:t>автентифікація</a:t>
            </a:r>
            <a:r>
              <a:rPr lang="ru-RU" dirty="0"/>
              <a:t> </a:t>
            </a:r>
            <a:r>
              <a:rPr lang="ru-RU" dirty="0" err="1"/>
              <a:t>електронної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 err="1" smtClean="0"/>
              <a:t>створенням</a:t>
            </a:r>
            <a:r>
              <a:rPr lang="ru-RU" dirty="0" smtClean="0"/>
              <a:t> </a:t>
            </a:r>
            <a:r>
              <a:rPr lang="ru-RU" dirty="0"/>
              <a:t>систем </a:t>
            </a:r>
            <a:r>
              <a:rPr lang="ru-RU" dirty="0" err="1"/>
              <a:t>електронного</a:t>
            </a:r>
            <a:r>
              <a:rPr lang="ru-RU" dirty="0"/>
              <a:t> цифрового </a:t>
            </a:r>
            <a:r>
              <a:rPr lang="ru-RU" dirty="0" err="1"/>
              <a:t>підпису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6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 err="1"/>
              <a:t>Захист</a:t>
            </a:r>
            <a:r>
              <a:rPr lang="ru-RU" cap="all" dirty="0"/>
              <a:t> WEB-</a:t>
            </a:r>
            <a:r>
              <a:rPr lang="ru-RU" cap="all" dirty="0" err="1"/>
              <a:t>сайтів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Значний</a:t>
            </a:r>
            <a:r>
              <a:rPr lang="ru-RU" dirty="0"/>
              <a:t> </a:t>
            </a:r>
            <a:r>
              <a:rPr lang="ru-RU" dirty="0" err="1"/>
              <a:t>внесок</a:t>
            </a:r>
            <a:r>
              <a:rPr lang="ru-RU" dirty="0"/>
              <a:t> у </a:t>
            </a:r>
            <a:r>
              <a:rPr lang="ru-RU" dirty="0" err="1"/>
              <a:t>комплексну</a:t>
            </a:r>
            <a:r>
              <a:rPr lang="ru-RU" dirty="0"/>
              <a:t> </a:t>
            </a:r>
            <a:r>
              <a:rPr lang="ru-RU" dirty="0" err="1" smtClean="0"/>
              <a:t>безпек</a:t>
            </a:r>
            <a:r>
              <a:rPr lang="uk-UA" dirty="0"/>
              <a:t>у</a:t>
            </a:r>
            <a:r>
              <a:rPr lang="ru-RU" dirty="0" smtClean="0"/>
              <a:t> </a:t>
            </a:r>
            <a:r>
              <a:rPr lang="ru-RU" dirty="0" err="1"/>
              <a:t>Web</a:t>
            </a:r>
            <a:r>
              <a:rPr lang="ru-RU" dirty="0"/>
              <a:t>-проекту </a:t>
            </a:r>
            <a:r>
              <a:rPr lang="ru-RU" dirty="0" err="1"/>
              <a:t>вносять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як </a:t>
            </a:r>
            <a:r>
              <a:rPr lang="ru-RU" dirty="0" err="1"/>
              <a:t>захищеність</a:t>
            </a:r>
            <a:r>
              <a:rPr lang="ru-RU" dirty="0"/>
              <a:t> </a:t>
            </a:r>
            <a:r>
              <a:rPr lang="ru-RU" dirty="0" err="1"/>
              <a:t>інформаційного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-сервера і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 smtClean="0"/>
              <a:t>комп’ютерів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0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Безпека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Web-додатків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стороннім</a:t>
            </a:r>
            <a:r>
              <a:rPr lang="ru-RU" dirty="0"/>
              <a:t> </a:t>
            </a:r>
            <a:r>
              <a:rPr lang="ru-RU" dirty="0" err="1"/>
              <a:t>Web-додатком</a:t>
            </a:r>
            <a:r>
              <a:rPr lang="ru-RU" dirty="0"/>
              <a:t> </a:t>
            </a:r>
            <a:r>
              <a:rPr lang="ru-RU" dirty="0" err="1"/>
              <a:t>мається</a:t>
            </a:r>
            <a:r>
              <a:rPr lang="ru-RU" dirty="0"/>
              <a:t> на </a:t>
            </a:r>
            <a:r>
              <a:rPr lang="ru-RU" dirty="0" err="1" smtClean="0"/>
              <a:t>увазі</a:t>
            </a:r>
            <a:r>
              <a:rPr lang="ru-RU" dirty="0" smtClean="0"/>
              <a:t> </a:t>
            </a:r>
            <a:r>
              <a:rPr lang="ru-RU" dirty="0" err="1" smtClean="0"/>
              <a:t>додатковий</a:t>
            </a:r>
            <a:r>
              <a:rPr lang="ru-RU" dirty="0" smtClean="0"/>
              <a:t> </a:t>
            </a:r>
            <a:r>
              <a:rPr lang="ru-RU" dirty="0" err="1" smtClean="0"/>
              <a:t>Web-елемент</a:t>
            </a:r>
            <a:r>
              <a:rPr lang="ru-RU" dirty="0" smtClean="0"/>
              <a:t>, </a:t>
            </a:r>
            <a:r>
              <a:rPr lang="ru-RU" dirty="0"/>
              <a:t>«</a:t>
            </a:r>
            <a:r>
              <a:rPr lang="ru-RU" dirty="0" err="1"/>
              <a:t>прикручений</a:t>
            </a:r>
            <a:r>
              <a:rPr lang="ru-RU" dirty="0"/>
              <a:t>» до сайту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виробника</a:t>
            </a:r>
            <a:r>
              <a:rPr lang="ru-RU" dirty="0"/>
              <a:t>.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складова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об’єднана</a:t>
            </a:r>
            <a:r>
              <a:rPr lang="ru-RU" dirty="0"/>
              <a:t> з CMS-системою </a:t>
            </a:r>
            <a:r>
              <a:rPr lang="ru-RU" dirty="0" smtClean="0"/>
              <a:t>сайта,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smtClean="0"/>
              <a:t>проблемою </a:t>
            </a:r>
            <a:r>
              <a:rPr lang="ru-RU" dirty="0"/>
              <a:t>при </a:t>
            </a:r>
            <a:r>
              <a:rPr lang="ru-RU" dirty="0" err="1"/>
              <a:t>експлуатації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-проекту.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8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366</Words>
  <Application>Microsoft Office PowerPoint</Application>
  <PresentationFormat>Екран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Створення сайту для контролю екології міста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Захист WEB-сайтів</vt:lpstr>
      <vt:lpstr>Безпека сторонніх Web-додатків</vt:lpstr>
      <vt:lpstr>Презентація PowerPoint</vt:lpstr>
      <vt:lpstr>Презентація PowerPoint</vt:lpstr>
      <vt:lpstr>Хостинг сайту</vt:lpstr>
      <vt:lpstr>Переваги хостингу</vt:lpstr>
      <vt:lpstr>Дякую за увагу.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сайту для контролю екології міста</dc:title>
  <dc:creator>User</dc:creator>
  <cp:lastModifiedBy>Користувач Windows</cp:lastModifiedBy>
  <cp:revision>22</cp:revision>
  <dcterms:created xsi:type="dcterms:W3CDTF">2019-02-17T17:45:49Z</dcterms:created>
  <dcterms:modified xsi:type="dcterms:W3CDTF">2019-02-21T11:19:23Z</dcterms:modified>
</cp:coreProperties>
</file>