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642" r:id="rId5"/>
  </p:sldMasterIdLst>
  <p:notesMasterIdLst>
    <p:notesMasterId r:id="rId11"/>
  </p:notesMasterIdLst>
  <p:handoutMasterIdLst>
    <p:handoutMasterId r:id="rId12"/>
  </p:handoutMasterIdLst>
  <p:sldIdLst>
    <p:sldId id="1818" r:id="rId6"/>
    <p:sldId id="1826" r:id="rId7"/>
    <p:sldId id="1858" r:id="rId8"/>
    <p:sldId id="1859" r:id="rId9"/>
    <p:sldId id="1856" r:id="rId10"/>
  </p:sldIdLst>
  <p:sldSz cx="12192000" cy="6858000"/>
  <p:notesSz cx="6858000" cy="9144000"/>
  <p:defaultTextStyle>
    <a:defPPr>
      <a:defRPr lang="en-US"/>
    </a:defPPr>
    <a:lvl1pPr marL="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457183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914367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1371550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182873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2285918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oft Black template" id="{888AB95E-1B7E-4E95-8F39-C5D0E8372BC2}">
          <p14:sldIdLst>
            <p14:sldId id="1818"/>
            <p14:sldId id="1826"/>
            <p14:sldId id="1858"/>
            <p14:sldId id="1859"/>
            <p14:sldId id="1856"/>
          </p14:sldIdLst>
        </p14:section>
      </p14:sectionLst>
    </p:ex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>
    <p:extLst/>
  </p:cmAuthor>
  <p:cmAuthor id="3" name="Mary Feil-Jacobs" initials="MF" lastIdx="28" clrIdx="3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5C2D91"/>
    <a:srgbClr val="FFFFFF"/>
    <a:srgbClr val="0D0D0D"/>
    <a:srgbClr val="0078D4"/>
    <a:srgbClr val="000000"/>
    <a:srgbClr val="1A1A1A"/>
    <a:srgbClr val="107C10"/>
    <a:srgbClr val="EAEAEA"/>
    <a:srgbClr val="004B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CED56-77D8-4029-882D-3B2642554865}" v="13" dt="2019-04-02T19:45:11.9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2133" autoAdjust="0"/>
  </p:normalViewPr>
  <p:slideViewPr>
    <p:cSldViewPr snapToGrid="0">
      <p:cViewPr>
        <p:scale>
          <a:sx n="72" d="100"/>
          <a:sy n="72" d="100"/>
        </p:scale>
        <p:origin x="-660" y="-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51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2766" y="3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Segoe UI" pitchFamily="34" charset="0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0F9EC6-89FF-47E1-8594-1A32E3B45134}" type="datetime8">
              <a:rPr lang="en-US" smtClean="0">
                <a:latin typeface="Segoe UI" pitchFamily="34" charset="0"/>
              </a:rPr>
              <a:t>4/24/2019 2:55 PM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‹#›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6CE63F-9E7F-4C04-9D0D-FCA25A8E9E86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367" rtl="0" eaLnBrk="1" latinLnBrk="0" hangingPunct="1">
      <a:lnSpc>
        <a:spcPct val="90000"/>
      </a:lnSpc>
      <a:spcAft>
        <a:spcPts val="333"/>
      </a:spcAft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2982" indent="-105829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28071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82848" indent="-146838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15134" indent="-115090" algn="l" defTabSz="914367" rtl="0" eaLnBrk="1" latinLnBrk="0" hangingPunct="1">
      <a:lnSpc>
        <a:spcPct val="90000"/>
      </a:lnSpc>
      <a:spcAft>
        <a:spcPts val="333"/>
      </a:spcAft>
      <a:buFont typeface="Arial" pitchFamily="34" charset="0"/>
      <a:buChar char="•"/>
      <a:defRPr sz="882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285918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6pPr>
    <a:lvl7pPr marL="2743101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7pPr>
    <a:lvl8pPr marL="3200284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8pPr>
    <a:lvl9pPr marL="3657469" algn="l" defTabSz="914367" rtl="0" eaLnBrk="1" latinLnBrk="0" hangingPunct="1">
      <a:defRPr sz="117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072DC8-D49D-432C-9D46-A7718B5F5490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62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717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01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9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E2F19A73-88F5-4B80-A929-CF8E66EE5449}" type="datetime8">
              <a:rPr lang="en-US" smtClean="0"/>
              <a:t>4/24/2019 2:55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163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0BB89D76-F7EC-4998-816E-1AEF7A51BD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79A369E-6943-4DDC-A52C-35729DDD02D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951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xmlns="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xmlns="" id="{6EA43983-5C3B-43E8-A3B2-DDBACC8293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4424940-F61C-4919-AF11-C35240233E1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276989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xmlns="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E4CE6B9-C2B3-4A16-944B-EC021B8C3B50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054354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xmlns="" id="{C0699BC4-7724-4A5C-8057-6556211FF5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BF47BDA-221E-4A96-90BD-A26E648D77A9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853372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4769A96C-1F8C-4A28-9626-3016CF5A34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3143" y="5976430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9DDD5B5-A158-48FE-B5BA-EF92CA9A1AFA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9385043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 userDrawn="1">
          <p15:clr>
            <a:srgbClr val="5ACBF0"/>
          </p15:clr>
        </p15:guide>
        <p15:guide id="2" orient="horz" pos="2496" userDrawn="1">
          <p15:clr>
            <a:srgbClr val="5ACBF0"/>
          </p15:clr>
        </p15:guide>
        <p15:guide id="3" pos="6132" userDrawn="1">
          <p15:clr>
            <a:srgbClr val="5ACBF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AEB22FF-2810-4C45-BB64-2E5ECA6711F2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849598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D3453B0B-33DE-4ED0-A610-D76D0E610F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10242948" y="5976430"/>
            <a:ext cx="1366440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16CA0B8-C6AA-4272-B29A-2432D489FACA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61402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4" orient="horz" pos="1272" userDrawn="1">
          <p15:clr>
            <a:srgbClr val="5ACBF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  <p15:guide id="5" orient="horz" pos="904" userDrawn="1">
          <p15:clr>
            <a:srgbClr val="5ACBF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18982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 userDrawn="1">
          <p15:clr>
            <a:srgbClr val="5ACBF0"/>
          </p15:clr>
        </p15:guide>
        <p15:guide id="2" orient="horz" pos="1276" userDrawn="1">
          <p15:clr>
            <a:srgbClr val="5ACBF0"/>
          </p15:clr>
        </p15:guide>
        <p15:guide id="3" orient="horz" pos="904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xmlns="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 amt="70000"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24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3" orient="horz" pos="900" userDrawn="1">
          <p15:clr>
            <a:srgbClr val="5ACBF0"/>
          </p15:clr>
        </p15:guide>
        <p15:guide id="4" orient="horz" pos="1276" userDrawn="1">
          <p15:clr>
            <a:srgbClr val="5ACBF0"/>
          </p15:clr>
        </p15:guide>
        <p15:guide id="5" orient="horz" pos="288" userDrawn="1">
          <p15:clr>
            <a:srgbClr val="5ACBF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798454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85852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 userDrawn="1">
          <p15:clr>
            <a:srgbClr val="5ACBF0"/>
          </p15:clr>
        </p15:guide>
        <p15:guide id="29" orient="horz" pos="1271" userDrawn="1">
          <p15:clr>
            <a:srgbClr val="5ACBF0"/>
          </p15:clr>
        </p15:guide>
        <p15:guide id="30" orient="horz" pos="288" userDrawn="1">
          <p15:clr>
            <a:srgbClr val="5ACBF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7286650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 userDrawn="1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 userDrawn="1">
          <p15:clr>
            <a:srgbClr val="C35EA4"/>
          </p15:clr>
        </p15:guide>
        <p15:guide id="11" pos="2993">
          <p15:clr>
            <a:srgbClr val="5ACBF0"/>
          </p15:clr>
        </p15:guide>
        <p15:guide id="12" pos="3543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6892293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 userDrawn="1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 userDrawn="1">
          <p15:clr>
            <a:srgbClr val="C35EA4"/>
          </p15:clr>
        </p15:guide>
        <p15:guide id="8" pos="3544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242951245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 userDrawn="1">
          <p15:clr>
            <a:srgbClr val="C35EA4"/>
          </p15:clr>
        </p15:guide>
        <p15:guide id="5" pos="2993">
          <p15:clr>
            <a:srgbClr val="5ACBF0"/>
          </p15:clr>
        </p15:guide>
        <p15:guide id="6" pos="3547" userDrawn="1">
          <p15:clr>
            <a:srgbClr val="A4A3A4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4" name="Picture 3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54920234-9C55-43BF-8FBB-243C61CF9B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4055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B8E4B8-DDAB-4200-9EE3-2BD9BE2DFA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48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54B7AB-398B-4A7F-855A-8DC52778F1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99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9" name="Picture 8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A460CCCF-4A8F-4C25-A420-E690A10C8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6135" userDrawn="1">
          <p15:clr>
            <a:srgbClr val="5ACBF0"/>
          </p15:clr>
        </p15:guide>
        <p15:guide id="3" orient="horz" pos="1910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xmlns="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200" y="1238904"/>
            <a:ext cx="8432729" cy="5754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A51FF314-DDCD-45D7-B7F0-2F1A86123014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3D6B6FB0-051D-46F2-A647-CF503FB724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alphaModFix/>
          </a:blip>
          <a:srcRect l="12575" t="73146" r="27409"/>
          <a:stretch/>
        </p:blipFill>
        <p:spPr>
          <a:xfrm>
            <a:off x="7131051" y="-63500"/>
            <a:ext cx="5060950" cy="154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0193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9257504-D4F0-45F1-97EC-EFD0456CFE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108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 userDrawn="1">
          <p15:clr>
            <a:srgbClr val="5ACBF0"/>
          </p15:clr>
        </p15:guide>
        <p15:guide id="3" orient="horz" pos="1914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83B5D3D-A747-4BB9-A48C-15080DF0F8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3582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6127" userDrawn="1">
          <p15:clr>
            <a:srgbClr val="5ACBF0"/>
          </p15:clr>
        </p15:guide>
        <p15:guide id="3" orient="horz" pos="1911" userDrawn="1">
          <p15:clr>
            <a:srgbClr val="5ACBF0"/>
          </p15:clr>
        </p15:guide>
        <p15:guide id="4" orient="horz" pos="2505" userDrawn="1">
          <p15:clr>
            <a:srgbClr val="5ACBF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5672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 userDrawn="1">
          <p15:clr>
            <a:srgbClr val="5ACBF0"/>
          </p15:clr>
        </p15:guide>
        <p15:guide id="2" orient="horz" pos="904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 userDrawn="1">
          <p15:clr>
            <a:srgbClr val="5ACBF0"/>
          </p15:clr>
        </p15:guide>
        <p15:guide id="2" orient="horz" pos="1272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05879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 userDrawn="1">
          <p15:clr>
            <a:srgbClr val="5ACBF0"/>
          </p15:clr>
        </p15:guide>
        <p15:guide id="2" orient="horz" pos="905" userDrawn="1">
          <p15:clr>
            <a:srgbClr val="5ACBF0"/>
          </p15:clr>
        </p15:guide>
        <p15:guide id="3" orient="horz" pos="288" userDrawn="1">
          <p15:clr>
            <a:srgbClr val="5ACBF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9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8319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xmlns="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 userDrawn="1">
          <p15:clr>
            <a:srgbClr val="5ACBF0"/>
          </p15:clr>
        </p15:guide>
        <p15:guide id="2" orient="horz" pos="288" userDrawn="1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38A163C-6938-402F-928F-D9DB9DE804AF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057B752-6712-424F-9CFE-039F113F70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2500" t="73146" r="27485"/>
          <a:stretch/>
        </p:blipFill>
        <p:spPr>
          <a:xfrm>
            <a:off x="7131050" y="-63500"/>
            <a:ext cx="5060950" cy="1545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6353F554-8FB8-44E8-B567-F6A15DF461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3201" y="1238904"/>
            <a:ext cx="8432727" cy="57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703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S logo white - EMF" descr="Microsoft logo white text version">
            <a:extLst>
              <a:ext uri="{FF2B5EF4-FFF2-40B4-BE49-F238E27FC236}">
                <a16:creationId xmlns:a16="http://schemas.microsoft.com/office/drawing/2014/main" xmlns="" id="{7033D55B-F61A-48E5-891C-F971584B9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72FC08-101E-FD45-98D4-BA5238BA2D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72B7EB77-ADDA-40AC-A631-33EAADA9DEB7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4232976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089F6D72-A1FE-46E7-93FD-58185AF55F2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80635" y="1043610"/>
            <a:ext cx="8496512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E694C529-745E-4B24-9F03-CF2DC7B48E9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4016477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xmlns="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xmlns="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4AC582E6-7B3B-4A9A-8B8E-69F14676ECA2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56735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xmlns="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6" name="Picture 5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xmlns="" id="{B0888E68-482F-4D77-A665-3E01FCCE86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5DD16-3F07-497C-BBBD-EA460C320CE1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186634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55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9" name="Picture 8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xmlns="" id="{F2BF6DEB-38CB-4EA5-BE69-0D56C17CDC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D39B642-A01F-4E74-A152-9627779FF545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68790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quare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gray - EMF" descr="Microsoft logo, gray text version">
            <a:extLst>
              <a:ext uri="{FF2B5EF4-FFF2-40B4-BE49-F238E27FC236}">
                <a16:creationId xmlns:a16="http://schemas.microsoft.com/office/drawing/2014/main" xmlns="" id="{DDC08157-A48C-4ACA-A5BB-EE2A866E10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pic>
        <p:nvPicPr>
          <p:cNvPr id="8" name="Picture 7" descr="A person standing in front of a television&#10;&#10;Description automatically generated">
            <a:extLst>
              <a:ext uri="{FF2B5EF4-FFF2-40B4-BE49-F238E27FC236}">
                <a16:creationId xmlns:a16="http://schemas.microsoft.com/office/drawing/2014/main" xmlns="" id="{DFE27BE0-7945-403A-8126-82BC9F4341F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5113" r="18110"/>
          <a:stretch/>
        </p:blipFill>
        <p:spPr>
          <a:xfrm>
            <a:off x="5326063" y="1"/>
            <a:ext cx="686593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83EE3F4-CDD5-4D6F-A288-277C900B3C0F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7640528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>
          <p15:clr>
            <a:srgbClr val="5ACBF0"/>
          </p15:clr>
        </p15:guide>
        <p15:guide id="3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orient="horz" pos="2229">
          <p15:clr>
            <a:srgbClr val="5ACBF0"/>
          </p15:clr>
        </p15:guide>
        <p15:guide id="7" pos="2996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xmlns="" id="{66AA254B-377B-433F-8002-0E2FE6473A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FAAC1CF-1557-4BC0-9B01-188F44C765B6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11737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6CAE47EF-E2BB-4144-A019-3C805D27E3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8442999-E509-4B76-A98B-D7D7AB9716D6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1686836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52811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230832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0607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876633-3E8D-4CF4-A5D4-D4E9D88A6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E9CDCB4-03E1-4763-B83E-A1334BCDB0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97171" y="1435100"/>
            <a:ext cx="5212080" cy="1649682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None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255588" indent="0">
              <a:buFont typeface="Wingdings" panose="05000000000000000000" pitchFamily="2" charset="2"/>
              <a:buNone/>
              <a:defRPr sz="2000" b="0"/>
            </a:lvl2pPr>
            <a:lvl3pPr marL="450850" indent="0">
              <a:buFont typeface="Wingdings" panose="05000000000000000000" pitchFamily="2" charset="2"/>
              <a:buNone/>
              <a:tabLst/>
              <a:defRPr sz="1600" b="0"/>
            </a:lvl3pPr>
            <a:lvl4pPr marL="652462" indent="0">
              <a:buFont typeface="Wingdings" panose="05000000000000000000" pitchFamily="2" charset="2"/>
              <a:buNone/>
              <a:defRPr sz="1400" b="0"/>
            </a:lvl4pPr>
            <a:lvl5pPr marL="854075" indent="0">
              <a:buFont typeface="Wingdings" panose="05000000000000000000" pitchFamily="2" charset="2"/>
              <a:buNone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7734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xmlns="" id="{9909A9F9-3DB4-46DC-8390-B565E2830B33}"/>
              </a:ext>
            </a:extLst>
          </p:cNvPr>
          <p:cNvSpPr/>
          <p:nvPr userDrawn="1"/>
        </p:nvSpPr>
        <p:spPr bwMode="auto">
          <a:xfrm>
            <a:off x="10124440" y="5735320"/>
            <a:ext cx="1539240" cy="599439"/>
          </a:xfrm>
          <a:custGeom>
            <a:avLst/>
            <a:gdLst>
              <a:gd name="connsiteX0" fmla="*/ 1280160 w 1539240"/>
              <a:gd name="connsiteY0" fmla="*/ 228600 h 604520"/>
              <a:gd name="connsiteX1" fmla="*/ 1280160 w 1539240"/>
              <a:gd name="connsiteY1" fmla="*/ 228600 h 604520"/>
              <a:gd name="connsiteX2" fmla="*/ 1422400 w 1539240"/>
              <a:gd name="connsiteY2" fmla="*/ 238760 h 604520"/>
              <a:gd name="connsiteX3" fmla="*/ 1452880 w 1539240"/>
              <a:gd name="connsiteY3" fmla="*/ 248920 h 604520"/>
              <a:gd name="connsiteX4" fmla="*/ 1483360 w 1539240"/>
              <a:gd name="connsiteY4" fmla="*/ 269240 h 604520"/>
              <a:gd name="connsiteX5" fmla="*/ 1493520 w 1539240"/>
              <a:gd name="connsiteY5" fmla="*/ 284480 h 604520"/>
              <a:gd name="connsiteX6" fmla="*/ 1508760 w 1539240"/>
              <a:gd name="connsiteY6" fmla="*/ 294640 h 604520"/>
              <a:gd name="connsiteX7" fmla="*/ 1529080 w 1539240"/>
              <a:gd name="connsiteY7" fmla="*/ 325120 h 604520"/>
              <a:gd name="connsiteX8" fmla="*/ 1539240 w 1539240"/>
              <a:gd name="connsiteY8" fmla="*/ 340360 h 604520"/>
              <a:gd name="connsiteX9" fmla="*/ 1534160 w 1539240"/>
              <a:gd name="connsiteY9" fmla="*/ 426720 h 604520"/>
              <a:gd name="connsiteX10" fmla="*/ 1513840 w 1539240"/>
              <a:gd name="connsiteY10" fmla="*/ 508000 h 604520"/>
              <a:gd name="connsiteX11" fmla="*/ 1508760 w 1539240"/>
              <a:gd name="connsiteY11" fmla="*/ 523240 h 604520"/>
              <a:gd name="connsiteX12" fmla="*/ 1493520 w 1539240"/>
              <a:gd name="connsiteY12" fmla="*/ 538480 h 604520"/>
              <a:gd name="connsiteX13" fmla="*/ 1447800 w 1539240"/>
              <a:gd name="connsiteY13" fmla="*/ 553720 h 604520"/>
              <a:gd name="connsiteX14" fmla="*/ 1432560 w 1539240"/>
              <a:gd name="connsiteY14" fmla="*/ 558800 h 604520"/>
              <a:gd name="connsiteX15" fmla="*/ 1417320 w 1539240"/>
              <a:gd name="connsiteY15" fmla="*/ 563880 h 604520"/>
              <a:gd name="connsiteX16" fmla="*/ 1203960 w 1539240"/>
              <a:gd name="connsiteY16" fmla="*/ 574040 h 604520"/>
              <a:gd name="connsiteX17" fmla="*/ 497840 w 1539240"/>
              <a:gd name="connsiteY17" fmla="*/ 579120 h 604520"/>
              <a:gd name="connsiteX18" fmla="*/ 447040 w 1539240"/>
              <a:gd name="connsiteY18" fmla="*/ 589280 h 604520"/>
              <a:gd name="connsiteX19" fmla="*/ 421640 w 1539240"/>
              <a:gd name="connsiteY19" fmla="*/ 594360 h 604520"/>
              <a:gd name="connsiteX20" fmla="*/ 406400 w 1539240"/>
              <a:gd name="connsiteY20" fmla="*/ 599440 h 604520"/>
              <a:gd name="connsiteX21" fmla="*/ 381000 w 1539240"/>
              <a:gd name="connsiteY21" fmla="*/ 604520 h 604520"/>
              <a:gd name="connsiteX22" fmla="*/ 223520 w 1539240"/>
              <a:gd name="connsiteY22" fmla="*/ 599440 h 604520"/>
              <a:gd name="connsiteX23" fmla="*/ 157480 w 1539240"/>
              <a:gd name="connsiteY23" fmla="*/ 589280 h 604520"/>
              <a:gd name="connsiteX24" fmla="*/ 116840 w 1539240"/>
              <a:gd name="connsiteY24" fmla="*/ 579120 h 604520"/>
              <a:gd name="connsiteX25" fmla="*/ 96520 w 1539240"/>
              <a:gd name="connsiteY25" fmla="*/ 574040 h 604520"/>
              <a:gd name="connsiteX26" fmla="*/ 66040 w 1539240"/>
              <a:gd name="connsiteY26" fmla="*/ 563880 h 604520"/>
              <a:gd name="connsiteX27" fmla="*/ 50800 w 1539240"/>
              <a:gd name="connsiteY27" fmla="*/ 558800 h 604520"/>
              <a:gd name="connsiteX28" fmla="*/ 40640 w 1539240"/>
              <a:gd name="connsiteY28" fmla="*/ 543560 h 604520"/>
              <a:gd name="connsiteX29" fmla="*/ 35560 w 1539240"/>
              <a:gd name="connsiteY29" fmla="*/ 528320 h 604520"/>
              <a:gd name="connsiteX30" fmla="*/ 30480 w 1539240"/>
              <a:gd name="connsiteY30" fmla="*/ 370840 h 604520"/>
              <a:gd name="connsiteX31" fmla="*/ 25400 w 1539240"/>
              <a:gd name="connsiteY31" fmla="*/ 340360 h 604520"/>
              <a:gd name="connsiteX32" fmla="*/ 20320 w 1539240"/>
              <a:gd name="connsiteY32" fmla="*/ 304800 h 604520"/>
              <a:gd name="connsiteX33" fmla="*/ 10160 w 1539240"/>
              <a:gd name="connsiteY33" fmla="*/ 233680 h 604520"/>
              <a:gd name="connsiteX34" fmla="*/ 0 w 1539240"/>
              <a:gd name="connsiteY34" fmla="*/ 182880 h 604520"/>
              <a:gd name="connsiteX35" fmla="*/ 5080 w 1539240"/>
              <a:gd name="connsiteY35" fmla="*/ 121920 h 604520"/>
              <a:gd name="connsiteX36" fmla="*/ 20320 w 1539240"/>
              <a:gd name="connsiteY36" fmla="*/ 111760 h 604520"/>
              <a:gd name="connsiteX37" fmla="*/ 71120 w 1539240"/>
              <a:gd name="connsiteY37" fmla="*/ 91440 h 604520"/>
              <a:gd name="connsiteX38" fmla="*/ 91440 w 1539240"/>
              <a:gd name="connsiteY38" fmla="*/ 86360 h 604520"/>
              <a:gd name="connsiteX39" fmla="*/ 121920 w 1539240"/>
              <a:gd name="connsiteY39" fmla="*/ 81280 h 604520"/>
              <a:gd name="connsiteX40" fmla="*/ 172720 w 1539240"/>
              <a:gd name="connsiteY40" fmla="*/ 60960 h 604520"/>
              <a:gd name="connsiteX41" fmla="*/ 223520 w 1539240"/>
              <a:gd name="connsiteY41" fmla="*/ 40640 h 604520"/>
              <a:gd name="connsiteX42" fmla="*/ 248920 w 1539240"/>
              <a:gd name="connsiteY42" fmla="*/ 30480 h 604520"/>
              <a:gd name="connsiteX43" fmla="*/ 264160 w 1539240"/>
              <a:gd name="connsiteY43" fmla="*/ 20320 h 604520"/>
              <a:gd name="connsiteX44" fmla="*/ 289560 w 1539240"/>
              <a:gd name="connsiteY44" fmla="*/ 15240 h 604520"/>
              <a:gd name="connsiteX45" fmla="*/ 314960 w 1539240"/>
              <a:gd name="connsiteY45" fmla="*/ 5080 h 604520"/>
              <a:gd name="connsiteX46" fmla="*/ 330200 w 1539240"/>
              <a:gd name="connsiteY46" fmla="*/ 0 h 604520"/>
              <a:gd name="connsiteX47" fmla="*/ 431800 w 1539240"/>
              <a:gd name="connsiteY47" fmla="*/ 10160 h 604520"/>
              <a:gd name="connsiteX48" fmla="*/ 447040 w 1539240"/>
              <a:gd name="connsiteY48" fmla="*/ 15240 h 604520"/>
              <a:gd name="connsiteX49" fmla="*/ 467360 w 1539240"/>
              <a:gd name="connsiteY49" fmla="*/ 20320 h 604520"/>
              <a:gd name="connsiteX50" fmla="*/ 518160 w 1539240"/>
              <a:gd name="connsiteY50" fmla="*/ 35560 h 604520"/>
              <a:gd name="connsiteX51" fmla="*/ 533400 w 1539240"/>
              <a:gd name="connsiteY51" fmla="*/ 45720 h 604520"/>
              <a:gd name="connsiteX52" fmla="*/ 548640 w 1539240"/>
              <a:gd name="connsiteY52" fmla="*/ 50800 h 604520"/>
              <a:gd name="connsiteX53" fmla="*/ 574040 w 1539240"/>
              <a:gd name="connsiteY53" fmla="*/ 60960 h 604520"/>
              <a:gd name="connsiteX54" fmla="*/ 614680 w 1539240"/>
              <a:gd name="connsiteY54" fmla="*/ 71120 h 604520"/>
              <a:gd name="connsiteX55" fmla="*/ 665480 w 1539240"/>
              <a:gd name="connsiteY55" fmla="*/ 91440 h 604520"/>
              <a:gd name="connsiteX56" fmla="*/ 690880 w 1539240"/>
              <a:gd name="connsiteY56" fmla="*/ 96520 h 604520"/>
              <a:gd name="connsiteX57" fmla="*/ 716280 w 1539240"/>
              <a:gd name="connsiteY57" fmla="*/ 106680 h 604520"/>
              <a:gd name="connsiteX58" fmla="*/ 736600 w 1539240"/>
              <a:gd name="connsiteY58" fmla="*/ 111760 h 604520"/>
              <a:gd name="connsiteX59" fmla="*/ 756920 w 1539240"/>
              <a:gd name="connsiteY59" fmla="*/ 121920 h 604520"/>
              <a:gd name="connsiteX60" fmla="*/ 782320 w 1539240"/>
              <a:gd name="connsiteY60" fmla="*/ 127000 h 604520"/>
              <a:gd name="connsiteX61" fmla="*/ 802640 w 1539240"/>
              <a:gd name="connsiteY61" fmla="*/ 132080 h 604520"/>
              <a:gd name="connsiteX62" fmla="*/ 858520 w 1539240"/>
              <a:gd name="connsiteY62" fmla="*/ 142240 h 604520"/>
              <a:gd name="connsiteX63" fmla="*/ 944880 w 1539240"/>
              <a:gd name="connsiteY63" fmla="*/ 157480 h 604520"/>
              <a:gd name="connsiteX64" fmla="*/ 990600 w 1539240"/>
              <a:gd name="connsiteY64" fmla="*/ 162560 h 604520"/>
              <a:gd name="connsiteX65" fmla="*/ 1046480 w 1539240"/>
              <a:gd name="connsiteY65" fmla="*/ 172720 h 604520"/>
              <a:gd name="connsiteX66" fmla="*/ 1061720 w 1539240"/>
              <a:gd name="connsiteY66" fmla="*/ 177800 h 604520"/>
              <a:gd name="connsiteX67" fmla="*/ 1112520 w 1539240"/>
              <a:gd name="connsiteY67" fmla="*/ 187960 h 604520"/>
              <a:gd name="connsiteX68" fmla="*/ 1137920 w 1539240"/>
              <a:gd name="connsiteY68" fmla="*/ 193040 h 604520"/>
              <a:gd name="connsiteX69" fmla="*/ 1168400 w 1539240"/>
              <a:gd name="connsiteY69" fmla="*/ 198120 h 604520"/>
              <a:gd name="connsiteX70" fmla="*/ 1188720 w 1539240"/>
              <a:gd name="connsiteY70" fmla="*/ 203200 h 604520"/>
              <a:gd name="connsiteX71" fmla="*/ 1244600 w 1539240"/>
              <a:gd name="connsiteY71" fmla="*/ 208280 h 604520"/>
              <a:gd name="connsiteX72" fmla="*/ 1280160 w 1539240"/>
              <a:gd name="connsiteY72" fmla="*/ 213360 h 604520"/>
              <a:gd name="connsiteX73" fmla="*/ 1310640 w 1539240"/>
              <a:gd name="connsiteY73" fmla="*/ 218440 h 604520"/>
              <a:gd name="connsiteX74" fmla="*/ 1330960 w 1539240"/>
              <a:gd name="connsiteY74" fmla="*/ 218440 h 604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1539240" h="604520">
                <a:moveTo>
                  <a:pt x="1280160" y="228600"/>
                </a:moveTo>
                <a:lnTo>
                  <a:pt x="1280160" y="228600"/>
                </a:lnTo>
                <a:cubicBezTo>
                  <a:pt x="1297755" y="229438"/>
                  <a:pt x="1385583" y="230264"/>
                  <a:pt x="1422400" y="238760"/>
                </a:cubicBezTo>
                <a:cubicBezTo>
                  <a:pt x="1432835" y="241168"/>
                  <a:pt x="1443969" y="242979"/>
                  <a:pt x="1452880" y="248920"/>
                </a:cubicBezTo>
                <a:lnTo>
                  <a:pt x="1483360" y="269240"/>
                </a:lnTo>
                <a:cubicBezTo>
                  <a:pt x="1486747" y="274320"/>
                  <a:pt x="1489203" y="280163"/>
                  <a:pt x="1493520" y="284480"/>
                </a:cubicBezTo>
                <a:cubicBezTo>
                  <a:pt x="1497837" y="288797"/>
                  <a:pt x="1504740" y="290045"/>
                  <a:pt x="1508760" y="294640"/>
                </a:cubicBezTo>
                <a:cubicBezTo>
                  <a:pt x="1516801" y="303830"/>
                  <a:pt x="1522307" y="314960"/>
                  <a:pt x="1529080" y="325120"/>
                </a:cubicBezTo>
                <a:lnTo>
                  <a:pt x="1539240" y="340360"/>
                </a:lnTo>
                <a:cubicBezTo>
                  <a:pt x="1537547" y="369147"/>
                  <a:pt x="1537344" y="398060"/>
                  <a:pt x="1534160" y="426720"/>
                </a:cubicBezTo>
                <a:cubicBezTo>
                  <a:pt x="1530073" y="463501"/>
                  <a:pt x="1524392" y="476345"/>
                  <a:pt x="1513840" y="508000"/>
                </a:cubicBezTo>
                <a:cubicBezTo>
                  <a:pt x="1512147" y="513080"/>
                  <a:pt x="1512546" y="519454"/>
                  <a:pt x="1508760" y="523240"/>
                </a:cubicBezTo>
                <a:cubicBezTo>
                  <a:pt x="1503680" y="528320"/>
                  <a:pt x="1499800" y="534991"/>
                  <a:pt x="1493520" y="538480"/>
                </a:cubicBezTo>
                <a:lnTo>
                  <a:pt x="1447800" y="553720"/>
                </a:lnTo>
                <a:lnTo>
                  <a:pt x="1432560" y="558800"/>
                </a:lnTo>
                <a:cubicBezTo>
                  <a:pt x="1427480" y="560493"/>
                  <a:pt x="1422602" y="563000"/>
                  <a:pt x="1417320" y="563880"/>
                </a:cubicBezTo>
                <a:cubicBezTo>
                  <a:pt x="1330122" y="578413"/>
                  <a:pt x="1376791" y="572065"/>
                  <a:pt x="1203960" y="574040"/>
                </a:cubicBezTo>
                <a:lnTo>
                  <a:pt x="497840" y="579120"/>
                </a:lnTo>
                <a:cubicBezTo>
                  <a:pt x="438113" y="589074"/>
                  <a:pt x="492509" y="579176"/>
                  <a:pt x="447040" y="589280"/>
                </a:cubicBezTo>
                <a:cubicBezTo>
                  <a:pt x="438611" y="591153"/>
                  <a:pt x="430017" y="592266"/>
                  <a:pt x="421640" y="594360"/>
                </a:cubicBezTo>
                <a:cubicBezTo>
                  <a:pt x="416445" y="595659"/>
                  <a:pt x="411595" y="598141"/>
                  <a:pt x="406400" y="599440"/>
                </a:cubicBezTo>
                <a:cubicBezTo>
                  <a:pt x="398023" y="601534"/>
                  <a:pt x="389467" y="602827"/>
                  <a:pt x="381000" y="604520"/>
                </a:cubicBezTo>
                <a:cubicBezTo>
                  <a:pt x="328507" y="602827"/>
                  <a:pt x="275968" y="602200"/>
                  <a:pt x="223520" y="599440"/>
                </a:cubicBezTo>
                <a:cubicBezTo>
                  <a:pt x="215486" y="599017"/>
                  <a:pt x="167320" y="591069"/>
                  <a:pt x="157480" y="589280"/>
                </a:cubicBezTo>
                <a:cubicBezTo>
                  <a:pt x="114876" y="581534"/>
                  <a:pt x="147684" y="587933"/>
                  <a:pt x="116840" y="579120"/>
                </a:cubicBezTo>
                <a:cubicBezTo>
                  <a:pt x="110127" y="577202"/>
                  <a:pt x="103207" y="576046"/>
                  <a:pt x="96520" y="574040"/>
                </a:cubicBezTo>
                <a:cubicBezTo>
                  <a:pt x="86262" y="570963"/>
                  <a:pt x="76200" y="567267"/>
                  <a:pt x="66040" y="563880"/>
                </a:cubicBezTo>
                <a:lnTo>
                  <a:pt x="50800" y="558800"/>
                </a:lnTo>
                <a:cubicBezTo>
                  <a:pt x="47413" y="553720"/>
                  <a:pt x="43370" y="549021"/>
                  <a:pt x="40640" y="543560"/>
                </a:cubicBezTo>
                <a:cubicBezTo>
                  <a:pt x="38245" y="538771"/>
                  <a:pt x="35874" y="533666"/>
                  <a:pt x="35560" y="528320"/>
                </a:cubicBezTo>
                <a:cubicBezTo>
                  <a:pt x="32476" y="475890"/>
                  <a:pt x="33315" y="423284"/>
                  <a:pt x="30480" y="370840"/>
                </a:cubicBezTo>
                <a:cubicBezTo>
                  <a:pt x="29924" y="360555"/>
                  <a:pt x="26966" y="350540"/>
                  <a:pt x="25400" y="340360"/>
                </a:cubicBezTo>
                <a:cubicBezTo>
                  <a:pt x="23579" y="328526"/>
                  <a:pt x="21902" y="316669"/>
                  <a:pt x="20320" y="304800"/>
                </a:cubicBezTo>
                <a:cubicBezTo>
                  <a:pt x="15482" y="268518"/>
                  <a:pt x="16338" y="266627"/>
                  <a:pt x="10160" y="233680"/>
                </a:cubicBezTo>
                <a:cubicBezTo>
                  <a:pt x="6978" y="216707"/>
                  <a:pt x="0" y="182880"/>
                  <a:pt x="0" y="182880"/>
                </a:cubicBezTo>
                <a:cubicBezTo>
                  <a:pt x="1693" y="162560"/>
                  <a:pt x="-522" y="141526"/>
                  <a:pt x="5080" y="121920"/>
                </a:cubicBezTo>
                <a:cubicBezTo>
                  <a:pt x="6757" y="116050"/>
                  <a:pt x="15019" y="114789"/>
                  <a:pt x="20320" y="111760"/>
                </a:cubicBezTo>
                <a:cubicBezTo>
                  <a:pt x="36670" y="102417"/>
                  <a:pt x="52617" y="96066"/>
                  <a:pt x="71120" y="91440"/>
                </a:cubicBezTo>
                <a:cubicBezTo>
                  <a:pt x="77893" y="89747"/>
                  <a:pt x="84594" y="87729"/>
                  <a:pt x="91440" y="86360"/>
                </a:cubicBezTo>
                <a:cubicBezTo>
                  <a:pt x="101540" y="84340"/>
                  <a:pt x="111927" y="83778"/>
                  <a:pt x="121920" y="81280"/>
                </a:cubicBezTo>
                <a:cubicBezTo>
                  <a:pt x="158921" y="72030"/>
                  <a:pt x="143290" y="73573"/>
                  <a:pt x="172720" y="60960"/>
                </a:cubicBezTo>
                <a:cubicBezTo>
                  <a:pt x="189483" y="53776"/>
                  <a:pt x="206587" y="47413"/>
                  <a:pt x="223520" y="40640"/>
                </a:cubicBezTo>
                <a:cubicBezTo>
                  <a:pt x="231987" y="37253"/>
                  <a:pt x="241333" y="35538"/>
                  <a:pt x="248920" y="30480"/>
                </a:cubicBezTo>
                <a:cubicBezTo>
                  <a:pt x="254000" y="27093"/>
                  <a:pt x="258443" y="22464"/>
                  <a:pt x="264160" y="20320"/>
                </a:cubicBezTo>
                <a:cubicBezTo>
                  <a:pt x="272245" y="17288"/>
                  <a:pt x="281290" y="17721"/>
                  <a:pt x="289560" y="15240"/>
                </a:cubicBezTo>
                <a:cubicBezTo>
                  <a:pt x="298294" y="12620"/>
                  <a:pt x="306422" y="8282"/>
                  <a:pt x="314960" y="5080"/>
                </a:cubicBezTo>
                <a:cubicBezTo>
                  <a:pt x="319974" y="3200"/>
                  <a:pt x="325120" y="1693"/>
                  <a:pt x="330200" y="0"/>
                </a:cubicBezTo>
                <a:cubicBezTo>
                  <a:pt x="359024" y="2217"/>
                  <a:pt x="401041" y="4008"/>
                  <a:pt x="431800" y="10160"/>
                </a:cubicBezTo>
                <a:cubicBezTo>
                  <a:pt x="437051" y="11210"/>
                  <a:pt x="441891" y="13769"/>
                  <a:pt x="447040" y="15240"/>
                </a:cubicBezTo>
                <a:cubicBezTo>
                  <a:pt x="453753" y="17158"/>
                  <a:pt x="460673" y="18314"/>
                  <a:pt x="467360" y="20320"/>
                </a:cubicBezTo>
                <a:cubicBezTo>
                  <a:pt x="529199" y="38872"/>
                  <a:pt x="471324" y="23851"/>
                  <a:pt x="518160" y="35560"/>
                </a:cubicBezTo>
                <a:cubicBezTo>
                  <a:pt x="523240" y="38947"/>
                  <a:pt x="527939" y="42990"/>
                  <a:pt x="533400" y="45720"/>
                </a:cubicBezTo>
                <a:cubicBezTo>
                  <a:pt x="538189" y="48115"/>
                  <a:pt x="543626" y="48920"/>
                  <a:pt x="548640" y="50800"/>
                </a:cubicBezTo>
                <a:cubicBezTo>
                  <a:pt x="557178" y="54002"/>
                  <a:pt x="565306" y="58340"/>
                  <a:pt x="574040" y="60960"/>
                </a:cubicBezTo>
                <a:cubicBezTo>
                  <a:pt x="600544" y="68911"/>
                  <a:pt x="593821" y="62180"/>
                  <a:pt x="614680" y="71120"/>
                </a:cubicBezTo>
                <a:cubicBezTo>
                  <a:pt x="638387" y="81280"/>
                  <a:pt x="636573" y="85659"/>
                  <a:pt x="665480" y="91440"/>
                </a:cubicBezTo>
                <a:cubicBezTo>
                  <a:pt x="673947" y="93133"/>
                  <a:pt x="682610" y="94039"/>
                  <a:pt x="690880" y="96520"/>
                </a:cubicBezTo>
                <a:cubicBezTo>
                  <a:pt x="699614" y="99140"/>
                  <a:pt x="707629" y="103796"/>
                  <a:pt x="716280" y="106680"/>
                </a:cubicBezTo>
                <a:cubicBezTo>
                  <a:pt x="722904" y="108888"/>
                  <a:pt x="730063" y="109309"/>
                  <a:pt x="736600" y="111760"/>
                </a:cubicBezTo>
                <a:cubicBezTo>
                  <a:pt x="743691" y="114419"/>
                  <a:pt x="749736" y="119525"/>
                  <a:pt x="756920" y="121920"/>
                </a:cubicBezTo>
                <a:cubicBezTo>
                  <a:pt x="765111" y="124650"/>
                  <a:pt x="773891" y="125127"/>
                  <a:pt x="782320" y="127000"/>
                </a:cubicBezTo>
                <a:cubicBezTo>
                  <a:pt x="789136" y="128515"/>
                  <a:pt x="795824" y="130565"/>
                  <a:pt x="802640" y="132080"/>
                </a:cubicBezTo>
                <a:cubicBezTo>
                  <a:pt x="830874" y="138354"/>
                  <a:pt x="828191" y="136726"/>
                  <a:pt x="858520" y="142240"/>
                </a:cubicBezTo>
                <a:cubicBezTo>
                  <a:pt x="892966" y="148503"/>
                  <a:pt x="902016" y="152717"/>
                  <a:pt x="944880" y="157480"/>
                </a:cubicBezTo>
                <a:lnTo>
                  <a:pt x="990600" y="162560"/>
                </a:lnTo>
                <a:cubicBezTo>
                  <a:pt x="1050839" y="177620"/>
                  <a:pt x="955469" y="154518"/>
                  <a:pt x="1046480" y="172720"/>
                </a:cubicBezTo>
                <a:cubicBezTo>
                  <a:pt x="1051731" y="173770"/>
                  <a:pt x="1056502" y="176596"/>
                  <a:pt x="1061720" y="177800"/>
                </a:cubicBezTo>
                <a:cubicBezTo>
                  <a:pt x="1078546" y="181683"/>
                  <a:pt x="1095587" y="184573"/>
                  <a:pt x="1112520" y="187960"/>
                </a:cubicBezTo>
                <a:cubicBezTo>
                  <a:pt x="1120987" y="189653"/>
                  <a:pt x="1129403" y="191621"/>
                  <a:pt x="1137920" y="193040"/>
                </a:cubicBezTo>
                <a:cubicBezTo>
                  <a:pt x="1148080" y="194733"/>
                  <a:pt x="1158300" y="196100"/>
                  <a:pt x="1168400" y="198120"/>
                </a:cubicBezTo>
                <a:cubicBezTo>
                  <a:pt x="1175246" y="199489"/>
                  <a:pt x="1181799" y="202277"/>
                  <a:pt x="1188720" y="203200"/>
                </a:cubicBezTo>
                <a:cubicBezTo>
                  <a:pt x="1207259" y="205672"/>
                  <a:pt x="1226011" y="206215"/>
                  <a:pt x="1244600" y="208280"/>
                </a:cubicBezTo>
                <a:cubicBezTo>
                  <a:pt x="1256500" y="209602"/>
                  <a:pt x="1268326" y="211539"/>
                  <a:pt x="1280160" y="213360"/>
                </a:cubicBezTo>
                <a:cubicBezTo>
                  <a:pt x="1290340" y="214926"/>
                  <a:pt x="1300391" y="217415"/>
                  <a:pt x="1310640" y="218440"/>
                </a:cubicBezTo>
                <a:cubicBezTo>
                  <a:pt x="1317380" y="219114"/>
                  <a:pt x="1324187" y="218440"/>
                  <a:pt x="1330960" y="218440"/>
                </a:cubicBezTo>
              </a:path>
            </a:pathLst>
          </a:custGeom>
          <a:solidFill>
            <a:schemeClr val="bg1">
              <a:alpha val="91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xmlns="" id="{E6FC95E3-3BAC-4679-BC75-9D81120B9A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194C6554-EA7F-4E48-A11A-9813A516F0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93233" y="0"/>
            <a:ext cx="9946298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A955761-C3DB-473B-AB1B-B849DF6A572E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9899966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BE2550-DA43-453C-A328-33C740E6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4200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xmlns="" id="{85278796-7B84-4D67-88CD-BF78BB06D2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89914" y="1437481"/>
            <a:ext cx="5212080" cy="1649682"/>
          </a:xfrm>
        </p:spPr>
        <p:txBody>
          <a:bodyPr wrap="square">
            <a:spAutoFit/>
          </a:bodyPr>
          <a:lstStyle>
            <a:lvl1pPr marL="231775" indent="-231775">
              <a:spcBef>
                <a:spcPts val="1224"/>
              </a:spcBef>
              <a:buClr>
                <a:schemeClr val="tx1"/>
              </a:buClr>
              <a:buFont typeface="Wingdings" panose="05000000000000000000" pitchFamily="2" charset="2"/>
              <a:buChar char=""/>
              <a:defRPr sz="2800" b="0"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427038" indent="-171450">
              <a:buFont typeface="Wingdings" panose="05000000000000000000" pitchFamily="2" charset="2"/>
              <a:buChar char=""/>
              <a:defRPr sz="2000" b="0"/>
            </a:lvl2pPr>
            <a:lvl3pPr marL="639763" indent="-188913">
              <a:buFont typeface="Wingdings" panose="05000000000000000000" pitchFamily="2" charset="2"/>
              <a:buChar char=""/>
              <a:tabLst/>
              <a:defRPr sz="1600" b="0"/>
            </a:lvl3pPr>
            <a:lvl4pPr marL="828675" indent="-176213">
              <a:buFont typeface="Wingdings" panose="05000000000000000000" pitchFamily="2" charset="2"/>
              <a:buChar char=""/>
              <a:defRPr sz="1400" b="0"/>
            </a:lvl4pPr>
            <a:lvl5pPr marL="1023938" indent="-169863">
              <a:buFont typeface="Wingdings" panose="05000000000000000000" pitchFamily="2" charset="2"/>
              <a:buChar char=""/>
              <a:tabLst/>
              <a:defRPr sz="1400" b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350045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288">
          <p15:clr>
            <a:srgbClr val="5ACBF0"/>
          </p15:clr>
        </p15:guide>
        <p15:guide id="2" orient="horz" pos="1276">
          <p15:clr>
            <a:srgbClr val="5ACBF0"/>
          </p15:clr>
        </p15:guide>
        <p15:guide id="3" orient="horz" pos="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2754DF-CB0E-46F9-AA3C-00BC673E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588545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3" orient="horz" pos="900">
          <p15:clr>
            <a:srgbClr val="5ACBF0"/>
          </p15:clr>
        </p15:guide>
        <p15:guide id="4" orient="horz" pos="1276">
          <p15:clr>
            <a:srgbClr val="5ACBF0"/>
          </p15:clr>
        </p15:guide>
        <p15:guide id="5" orient="horz" pos="288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ith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7D31026A-4A74-439D-A8F5-DB82A03E7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14188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481418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025650"/>
            <a:ext cx="4161981" cy="1107996"/>
          </a:xfrm>
        </p:spPr>
        <p:txBody>
          <a:bodyPr wrap="square" rIns="0" anchor="b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Title format square photo layout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E780C89-4FC1-4FE7-AFCA-1C41A1B094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4200" y="3535541"/>
            <a:ext cx="4162425" cy="307777"/>
          </a:xfrm>
        </p:spPr>
        <p:txBody>
          <a:bodyPr/>
          <a:lstStyle>
            <a:lvl1pPr marL="0" indent="0">
              <a:buNone/>
              <a:defRPr sz="2000">
                <a:latin typeface="+mn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61988" indent="0">
              <a:buNone/>
              <a:defRPr/>
            </a:lvl4pPr>
            <a:lvl5pPr marL="855663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Picture Placeholder">
            <a:extLst>
              <a:ext uri="{FF2B5EF4-FFF2-40B4-BE49-F238E27FC236}">
                <a16:creationId xmlns:a16="http://schemas.microsoft.com/office/drawing/2014/main" xmlns="" id="{6178F5D2-7CA2-4202-8FD2-95D8F7A2E98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1952163360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6" orient="horz" pos="904">
          <p15:clr>
            <a:srgbClr val="5ACBF0"/>
          </p15:clr>
        </p15:guide>
        <p15:guide id="7" orient="horz" pos="1276">
          <p15:clr>
            <a:srgbClr val="5ACBF0"/>
          </p15:clr>
        </p15:guide>
        <p15:guide id="8" orient="horz" pos="2226">
          <p15:clr>
            <a:srgbClr val="5ACBF0"/>
          </p15:clr>
        </p15:guide>
        <p15:guide id="10" pos="3729">
          <p15:clr>
            <a:srgbClr val="C35EA4"/>
          </p15:clr>
        </p15:guide>
        <p15:guide id="11" pos="2993">
          <p15:clr>
            <a:srgbClr val="5ACBF0"/>
          </p15:clr>
        </p15:guide>
        <p15:guide id="12" pos="3543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025" y="2875002"/>
            <a:ext cx="4161981" cy="1107996"/>
          </a:xfrm>
        </p:spPr>
        <p:txBody>
          <a:bodyPr wrap="square" rIns="0" anchor="ctr" anchorCtr="0">
            <a:spAutoFit/>
          </a:bodyPr>
          <a:lstStyle>
            <a:lvl1pPr>
              <a:lnSpc>
                <a:spcPct val="100000"/>
              </a:lnSpc>
              <a:defRPr sz="3600" b="0" spc="-49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Title  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3956AAB8-C2DF-40F3-A72B-0FA6F47702E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4208981506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5" orient="horz" pos="2160">
          <p15:clr>
            <a:srgbClr val="FBAE40"/>
          </p15:clr>
        </p15:guide>
        <p15:guide id="6" pos="2991">
          <p15:clr>
            <a:srgbClr val="5ACBF0"/>
          </p15:clr>
        </p15:guide>
        <p15:guide id="7" pos="3728">
          <p15:clr>
            <a:srgbClr val="C35EA4"/>
          </p15:clr>
        </p15:guide>
        <p15:guide id="8" pos="3544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quar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81637"/>
            <a:ext cx="4160520" cy="861774"/>
          </a:xfrm>
        </p:spPr>
        <p:txBody>
          <a:bodyPr wrap="square" anchor="t">
            <a:spAutoFit/>
          </a:bodyPr>
          <a:lstStyle>
            <a:lvl1pPr>
              <a:lnSpc>
                <a:spcPct val="100000"/>
              </a:lnSpc>
              <a:defRPr sz="2800" b="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Square photo layout with smaller text</a:t>
            </a:r>
          </a:p>
        </p:txBody>
      </p:sp>
      <p:sp>
        <p:nvSpPr>
          <p:cNvPr id="4" name="Picture Placeholder">
            <a:extLst>
              <a:ext uri="{FF2B5EF4-FFF2-40B4-BE49-F238E27FC236}">
                <a16:creationId xmlns:a16="http://schemas.microsoft.com/office/drawing/2014/main" xmlns="" id="{18102CFD-D7DD-461F-B675-FAE01404E55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5334000" y="0"/>
            <a:ext cx="6858000" cy="6858000"/>
          </a:xfrm>
          <a:blipFill>
            <a:blip r:embed="rId2"/>
            <a:stretch>
              <a:fillRect/>
            </a:stretch>
          </a:blipFill>
        </p:spPr>
        <p:txBody>
          <a:bodyPr lIns="0" tIns="2011680" rIns="0" anchor="t" anchorCtr="0">
            <a:noAutofit/>
          </a:bodyPr>
          <a:lstStyle>
            <a:lvl1pPr marL="0" indent="0" algn="ctr">
              <a:lnSpc>
                <a:spcPct val="100000"/>
              </a:lnSpc>
              <a:buNone/>
              <a:defRPr sz="1600" b="1">
                <a:solidFill>
                  <a:srgbClr val="FFFFFF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drag &amp; drop your photo here </a:t>
            </a:r>
            <a:br>
              <a:rPr lang="en-US" dirty="0"/>
            </a:br>
            <a:r>
              <a:rPr lang="en-US" dirty="0"/>
              <a:t>or click or tap icon below </a:t>
            </a:r>
            <a:br>
              <a:rPr lang="en-US" dirty="0"/>
            </a:br>
            <a:r>
              <a:rPr lang="en-US" dirty="0"/>
              <a:t>to insert</a:t>
            </a:r>
          </a:p>
        </p:txBody>
      </p:sp>
    </p:spTree>
    <p:extLst>
      <p:ext uri="{BB962C8B-B14F-4D97-AF65-F5344CB8AC3E}">
        <p14:creationId xmlns:p14="http://schemas.microsoft.com/office/powerpoint/2010/main" val="3373083827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2" pos="3360">
          <p15:clr>
            <a:srgbClr val="FBAE40"/>
          </p15:clr>
        </p15:guide>
        <p15:guide id="3" orient="horz" pos="1877">
          <p15:clr>
            <a:srgbClr val="5ACBF0"/>
          </p15:clr>
        </p15:guide>
        <p15:guide id="4" pos="3731">
          <p15:clr>
            <a:srgbClr val="C35EA4"/>
          </p15:clr>
        </p15:guide>
        <p15:guide id="5" pos="2993">
          <p15:clr>
            <a:srgbClr val="5ACBF0"/>
          </p15:clr>
        </p15:guide>
        <p15:guide id="6" pos="3547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0F89ACE7-174D-4E2F-BA6A-E787A6F837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2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63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798876F-9680-4EC8-AE1D-A0C1CC3107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125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E0078E1-1103-4399-AF18-E5EF37112E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7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3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6" name="MS logo white - EMF" descr="Microsoft logo white text version">
            <a:extLst>
              <a:ext uri="{FF2B5EF4-FFF2-40B4-BE49-F238E27FC236}">
                <a16:creationId xmlns:a16="http://schemas.microsoft.com/office/drawing/2014/main" xmlns="" id="{FA1FB81A-230B-4B5F-94D8-5F0D77A470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3C06A81A-3567-42AD-AC9A-3D02F7C0AE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5C19973-4DCF-40AE-8B61-A778E59173F4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4450048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3223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5216" y="3977319"/>
            <a:ext cx="9144000" cy="307777"/>
          </a:xfrm>
          <a:noFill/>
        </p:spPr>
        <p:txBody>
          <a:bodyPr lIns="0" tIns="0" rIns="0" bIns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10" name="Picture 9" descr="A picture containing object&#10;&#10;Description automatically generated">
            <a:extLst>
              <a:ext uri="{FF2B5EF4-FFF2-40B4-BE49-F238E27FC236}">
                <a16:creationId xmlns:a16="http://schemas.microsoft.com/office/drawing/2014/main" xmlns="" id="{054559F9-ECEE-4336-9665-21F6CDFCF6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629505" y="1694296"/>
            <a:ext cx="4979883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8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5">
          <p15:clr>
            <a:srgbClr val="5ACBF0"/>
          </p15:clr>
        </p15:guide>
        <p15:guide id="3" orient="horz" pos="1910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Video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0B5F3D8-577A-43D7-9775-EFE0C4106D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46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31">
          <p15:clr>
            <a:srgbClr val="5ACBF0"/>
          </p15:clr>
        </p15:guide>
        <p15:guide id="3" orient="horz" pos="1914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5216" y="3035808"/>
            <a:ext cx="9144000" cy="498598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0" kern="1200" cap="none" spc="-50" baseline="0" dirty="0">
                <a:ln w="3175">
                  <a:noFill/>
                </a:ln>
                <a:solidFill>
                  <a:schemeClr val="bg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01E44B03-54ED-403A-8E9D-A10EB02349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476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6127">
          <p15:clr>
            <a:srgbClr val="5ACBF0"/>
          </p15:clr>
        </p15:guide>
        <p15:guide id="3" orient="horz" pos="1911">
          <p15:clr>
            <a:srgbClr val="5ACBF0"/>
          </p15:clr>
        </p15:guide>
        <p15:guide id="4" orient="horz" pos="2505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2093403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4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680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>
          <p15:clr>
            <a:srgbClr val="5ACBF0"/>
          </p15:clr>
        </p15:guide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D0DF2A6-26A8-4810-95DF-F65F123C66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Software code slide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A9F61CF-FF79-485A-A6C8-A1952EFD58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63" y="1436688"/>
            <a:ext cx="11018520" cy="1908215"/>
          </a:xfrm>
        </p:spPr>
        <p:txBody>
          <a:bodyPr/>
          <a:lstStyle>
            <a:lvl1pPr marL="0" indent="0">
              <a:buNone/>
              <a:defRPr sz="2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 sz="24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 sz="20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 sz="1800">
                <a:gradFill>
                  <a:gsLst>
                    <a:gs pos="61049">
                      <a:schemeClr val="tx1"/>
                    </a:gs>
                    <a:gs pos="43000">
                      <a:schemeClr val="tx1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2562624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1272">
          <p15:clr>
            <a:srgbClr val="5ACBF0"/>
          </p15:clr>
        </p15:guide>
        <p15:guide id="2" orient="horz" pos="905">
          <p15:clr>
            <a:srgbClr val="5ACBF0"/>
          </p15:clr>
        </p15:guide>
        <p15:guide id="3" orient="horz" pos="288">
          <p15:clr>
            <a:srgbClr val="5ACBF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MS logo gray - EMF" descr="Microsoft logo, gray text version">
            <a:extLst>
              <a:ext uri="{FF2B5EF4-FFF2-40B4-BE49-F238E27FC236}">
                <a16:creationId xmlns:a16="http://schemas.microsoft.com/office/drawing/2014/main" xmlns="" id="{6EB48F5B-FA46-418B-8BEE-9F0C23C84A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27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 log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584200" y="6161316"/>
            <a:ext cx="4482124" cy="10772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5" name="MS logo white - EMF" descr="Microsoft logo white text version">
            <a:extLst>
              <a:ext uri="{FF2B5EF4-FFF2-40B4-BE49-F238E27FC236}">
                <a16:creationId xmlns:a16="http://schemas.microsoft.com/office/drawing/2014/main" xmlns="" id="{70D3778F-A717-44C8-9013-FF206B15DD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130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 b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B6606D-2DF9-48CD-BBE9-B751BF55CD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 bwMode="white">
          <a:xfrm>
            <a:off x="584200" y="1436688"/>
            <a:ext cx="11018838" cy="2215991"/>
          </a:xfrm>
        </p:spPr>
        <p:txBody>
          <a:bodyPr>
            <a:spAutoFit/>
          </a:bodyPr>
          <a:lstStyle>
            <a:lvl1pPr>
              <a:defRPr sz="36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1800"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Next slide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269038"/>
            <a:ext cx="12192001" cy="588963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45720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</p:spTree>
    <p:extLst>
      <p:ext uri="{BB962C8B-B14F-4D97-AF65-F5344CB8AC3E}">
        <p14:creationId xmlns:p14="http://schemas.microsoft.com/office/powerpoint/2010/main" val="3833038121"/>
      </p:ext>
    </p:extLst>
  </p:cSld>
  <p:clrMapOvr>
    <a:masterClrMapping/>
  </p:clrMapOvr>
  <p:transition>
    <p:fade/>
  </p:transition>
  <p:extLst mod="1">
    <p:ext uri="{DCECCB84-F9BA-43D5-87BE-67443E8EF086}">
      <p15:sldGuideLst xmlns:p15="http://schemas.microsoft.com/office/powerpoint/2012/main" xmlns="">
        <p15:guide id="1" orient="horz" pos="904">
          <p15:clr>
            <a:srgbClr val="5ACBF0"/>
          </p15:clr>
        </p15:guide>
        <p15:guide id="2" orient="horz" pos="288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alkin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xmlns="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753D0E1-2E88-4825-A2D4-E566FC9C185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524F9FE-404D-4987-B393-D9576148ED5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228980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lkin 5">
    <p:bg>
      <p:bgPr>
        <a:solidFill>
          <a:srgbClr val="E6E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425780"/>
            <a:ext cx="5511800" cy="1107996"/>
          </a:xfrm>
          <a:noFill/>
        </p:spPr>
        <p:txBody>
          <a:bodyPr wrap="square" lIns="0" tIns="0" rIns="0" bIns="0" anchor="b" anchorCtr="0">
            <a:spAutoFit/>
          </a:bodyPr>
          <a:lstStyle>
            <a:lvl1pPr>
              <a:defRPr sz="3600" spc="-50" baseline="0">
                <a:gradFill>
                  <a:gsLst>
                    <a:gs pos="62564">
                      <a:schemeClr val="tx1"/>
                    </a:gs>
                    <a:gs pos="55000">
                      <a:schemeClr val="tx1"/>
                    </a:gs>
                  </a:gsLst>
                  <a:lin ang="5400000" scaled="0"/>
                </a:gra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 text</a:t>
            </a:r>
          </a:p>
        </p:txBody>
      </p:sp>
      <p:pic>
        <p:nvPicPr>
          <p:cNvPr id="8" name="MS logo gray - EMF" descr="Microsoft logo, gray text version">
            <a:extLst>
              <a:ext uri="{FF2B5EF4-FFF2-40B4-BE49-F238E27FC236}">
                <a16:creationId xmlns:a16="http://schemas.microsoft.com/office/drawing/2014/main" xmlns="" id="{51D11B78-31B1-4F76-BB10-2E94696627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EBDAA8D-77E5-4B57-B3AC-5B0ECC187C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12526" y="1043610"/>
            <a:ext cx="8432729" cy="58143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E97596E-2FF9-4709-B34A-5F47E3003661}"/>
              </a:ext>
            </a:extLst>
          </p:cNvPr>
          <p:cNvSpPr txBox="1"/>
          <p:nvPr userDrawn="1"/>
        </p:nvSpPr>
        <p:spPr>
          <a:xfrm>
            <a:off x="584200" y="6110770"/>
            <a:ext cx="22479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rgbClr val="5C2D9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4615033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quare photo"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2042" y="3962400"/>
            <a:ext cx="4164583" cy="307777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0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Speaker name or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D0408F-4A76-4E13-B20C-89E0FD40DC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263" y="2425541"/>
            <a:ext cx="4167887" cy="1107996"/>
          </a:xfrm>
        </p:spPr>
        <p:txBody>
          <a:bodyPr anchor="b" anchorCtr="0">
            <a:spAutoFit/>
          </a:bodyPr>
          <a:lstStyle>
            <a:lvl1pPr>
              <a:defRPr/>
            </a:lvl1pPr>
          </a:lstStyle>
          <a:p>
            <a:r>
              <a:rPr lang="en-US" dirty="0"/>
              <a:t>Event name or presentation title </a:t>
            </a:r>
          </a:p>
        </p:txBody>
      </p:sp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xmlns="" id="{B75A0920-A5C0-44B4-805C-2A21395BDE6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pic>
        <p:nvPicPr>
          <p:cNvPr id="4" name="Picture 3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xmlns="" id="{9FBFC78E-B822-4815-BCC6-5ED8DB4F05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7265" r="15957"/>
          <a:stretch/>
        </p:blipFill>
        <p:spPr>
          <a:xfrm>
            <a:off x="5326063" y="0"/>
            <a:ext cx="6865937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260E673-61AC-440C-8DAE-1F6569DB81AD}"/>
              </a:ext>
            </a:extLst>
          </p:cNvPr>
          <p:cNvSpPr txBox="1"/>
          <p:nvPr userDrawn="1"/>
        </p:nvSpPr>
        <p:spPr>
          <a:xfrm>
            <a:off x="584200" y="6106490"/>
            <a:ext cx="2125146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+mn-lt"/>
                <a:cs typeface="Segoe UI Semilight" panose="020B0402040204020203" pitchFamily="34" charset="0"/>
              </a:rPr>
              <a:t>Visual Studio 2019 launch</a:t>
            </a:r>
          </a:p>
        </p:txBody>
      </p:sp>
    </p:spTree>
    <p:extLst>
      <p:ext uri="{BB962C8B-B14F-4D97-AF65-F5344CB8AC3E}">
        <p14:creationId xmlns:p14="http://schemas.microsoft.com/office/powerpoint/2010/main" val="30174309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 mod="1">
    <p:ext uri="{DCECCB84-F9BA-43D5-87BE-67443E8EF086}">
      <p15:sldGuideLst xmlns:p15="http://schemas.microsoft.com/office/powerpoint/2012/main" xmlns="">
        <p15:guide id="2" orient="horz" pos="2496" userDrawn="1">
          <p15:clr>
            <a:srgbClr val="5ACBF0"/>
          </p15:clr>
        </p15:guide>
        <p15:guide id="3" pos="3355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229" userDrawn="1">
          <p15:clr>
            <a:srgbClr val="5ACBF0"/>
          </p15:clr>
        </p15:guide>
        <p15:guide id="7" pos="2996" userDrawn="1">
          <p15:clr>
            <a:srgbClr val="5ACBF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51.xml"/><Relationship Id="rId18" Type="http://schemas.openxmlformats.org/officeDocument/2006/relationships/slideLayout" Target="../slideLayouts/slideLayout56.xml"/><Relationship Id="rId26" Type="http://schemas.openxmlformats.org/officeDocument/2006/relationships/slideLayout" Target="../slideLayouts/slideLayout64.xml"/><Relationship Id="rId3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59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17" Type="http://schemas.openxmlformats.org/officeDocument/2006/relationships/slideLayout" Target="../slideLayouts/slideLayout55.xml"/><Relationship Id="rId25" Type="http://schemas.openxmlformats.org/officeDocument/2006/relationships/slideLayout" Target="../slideLayouts/slideLayout63.xml"/><Relationship Id="rId2" Type="http://schemas.openxmlformats.org/officeDocument/2006/relationships/slideLayout" Target="../slideLayouts/slideLayout40.xml"/><Relationship Id="rId16" Type="http://schemas.openxmlformats.org/officeDocument/2006/relationships/slideLayout" Target="../slideLayouts/slideLayout54.xml"/><Relationship Id="rId20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67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24" Type="http://schemas.openxmlformats.org/officeDocument/2006/relationships/slideLayout" Target="../slideLayouts/slideLayout62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53.xml"/><Relationship Id="rId23" Type="http://schemas.openxmlformats.org/officeDocument/2006/relationships/slideLayout" Target="../slideLayouts/slideLayout61.xml"/><Relationship Id="rId28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57.xml"/><Relationship Id="rId31" Type="http://schemas.openxmlformats.org/officeDocument/2006/relationships/theme" Target="../theme/theme2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60.xml"/><Relationship Id="rId27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62" r:id="rId1"/>
    <p:sldLayoutId id="2147484744" r:id="rId2"/>
    <p:sldLayoutId id="2147484765" r:id="rId3"/>
    <p:sldLayoutId id="2147484741" r:id="rId4"/>
    <p:sldLayoutId id="2147484743" r:id="rId5"/>
    <p:sldLayoutId id="2147484742" r:id="rId6"/>
    <p:sldLayoutId id="2147484763" r:id="rId7"/>
    <p:sldLayoutId id="2147484755" r:id="rId8"/>
    <p:sldLayoutId id="2147484580" r:id="rId9"/>
    <p:sldLayoutId id="2147484745" r:id="rId10"/>
    <p:sldLayoutId id="2147484609" r:id="rId11"/>
    <p:sldLayoutId id="2147484748" r:id="rId12"/>
    <p:sldLayoutId id="2147484577" r:id="rId13"/>
    <p:sldLayoutId id="2147484610" r:id="rId14"/>
    <p:sldLayoutId id="2147484754" r:id="rId15"/>
    <p:sldLayoutId id="2147484240" r:id="rId16"/>
    <p:sldLayoutId id="2147484241" r:id="rId17"/>
    <p:sldLayoutId id="2147484474" r:id="rId18"/>
    <p:sldLayoutId id="2147484245" r:id="rId19"/>
    <p:sldLayoutId id="2147484247" r:id="rId20"/>
    <p:sldLayoutId id="2147484639" r:id="rId21"/>
    <p:sldLayoutId id="2147484603" r:id="rId22"/>
    <p:sldLayoutId id="2147484700" r:id="rId23"/>
    <p:sldLayoutId id="2147484701" r:id="rId24"/>
    <p:sldLayoutId id="2147484702" r:id="rId25"/>
    <p:sldLayoutId id="2147484640" r:id="rId26"/>
    <p:sldLayoutId id="2147484641" r:id="rId27"/>
    <p:sldLayoutId id="2147484583" r:id="rId28"/>
    <p:sldLayoutId id="2147484249" r:id="rId29"/>
    <p:sldLayoutId id="2147484582" r:id="rId30"/>
    <p:sldLayoutId id="2147484584" r:id="rId31"/>
    <p:sldLayoutId id="2147484256" r:id="rId32"/>
    <p:sldLayoutId id="2147484257" r:id="rId33"/>
    <p:sldLayoutId id="2147484585" r:id="rId34"/>
    <p:sldLayoutId id="2147484760" r:id="rId35"/>
    <p:sldLayoutId id="2147484761" r:id="rId36"/>
    <p:sldLayoutId id="2147484299" r:id="rId37"/>
    <p:sldLayoutId id="2147484263" r:id="rId38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6" pos="368" userDrawn="1">
          <p15:clr>
            <a:srgbClr val="C35EA4"/>
          </p15:clr>
        </p15:guide>
        <p15:guide id="17" pos="7313" userDrawn="1">
          <p15:clr>
            <a:srgbClr val="C35EA4"/>
          </p15:clr>
        </p15:guide>
        <p15:guide id="25" orient="horz" pos="369" userDrawn="1">
          <p15:clr>
            <a:srgbClr val="C35EA4"/>
          </p15:clr>
        </p15:guide>
        <p15:guide id="26" orient="horz" pos="3949" userDrawn="1">
          <p15:clr>
            <a:srgbClr val="C35EA4"/>
          </p15:clr>
        </p15:guide>
        <p15:guide id="27" orient="horz" pos="184" userDrawn="1">
          <p15:clr>
            <a:srgbClr val="A4A3A4"/>
          </p15:clr>
        </p15:guide>
        <p15:guide id="28" pos="185" userDrawn="1">
          <p15:clr>
            <a:srgbClr val="A4A3A4"/>
          </p15:clr>
        </p15:guide>
        <p15:guide id="29" orient="horz" pos="4135" userDrawn="1">
          <p15:clr>
            <a:srgbClr val="A4A3A4"/>
          </p15:clr>
        </p15:guide>
        <p15:guide id="30" pos="7495" userDrawn="1">
          <p15:clr>
            <a:srgbClr val="A4A3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588263" y="457200"/>
            <a:ext cx="11018520" cy="5539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 userDrawn="1">
            <p:ph type="body" idx="1"/>
          </p:nvPr>
        </p:nvSpPr>
        <p:spPr>
          <a:xfrm>
            <a:off x="584200" y="1435503"/>
            <a:ext cx="11018520" cy="16127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9" name="NEW Brand Colors 2018">
            <a:extLst>
              <a:ext uri="{FF2B5EF4-FFF2-40B4-BE49-F238E27FC236}">
                <a16:creationId xmlns:a16="http://schemas.microsoft.com/office/drawing/2014/main" xmlns="" id="{9D5783B5-1069-4509-929A-C02C0B0887F7}"/>
              </a:ext>
            </a:extLst>
          </p:cNvPr>
          <p:cNvPicPr>
            <a:picLocks noChangeAspect="1"/>
          </p:cNvPicPr>
          <p:nvPr userDrawn="1"/>
        </p:nvPicPr>
        <p:blipFill>
          <a:blip r:embed="rId3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9288988" y="2942644"/>
            <a:ext cx="6858000" cy="972712"/>
          </a:xfrm>
          <a:prstGeom prst="rect">
            <a:avLst/>
          </a:prstGeom>
        </p:spPr>
      </p:pic>
      <p:grpSp>
        <p:nvGrpSpPr>
          <p:cNvPr id="47" name="GRID" hidden="1">
            <a:extLst>
              <a:ext uri="{FF2B5EF4-FFF2-40B4-BE49-F238E27FC236}">
                <a16:creationId xmlns:a16="http://schemas.microsoft.com/office/drawing/2014/main" xmlns="" id="{32B5FFBF-552A-4973-B5B3-9EE3A765185F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5CD412E5-2492-4063-96AB-C451FC39F2B6}"/>
                </a:ext>
              </a:extLst>
            </p:cNvPr>
            <p:cNvCxnSpPr/>
            <p:nvPr/>
          </p:nvCxnSpPr>
          <p:spPr>
            <a:xfrm>
              <a:off x="0" y="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25E7FAE-6A98-413B-871E-10F8DF6FF1E3}"/>
                </a:ext>
              </a:extLst>
            </p:cNvPr>
            <p:cNvCxnSpPr/>
            <p:nvPr/>
          </p:nvCxnSpPr>
          <p:spPr>
            <a:xfrm>
              <a:off x="0" y="29260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EF42BDE7-00A0-446E-9CEE-23DDF6A13E6E}"/>
                </a:ext>
              </a:extLst>
            </p:cNvPr>
            <p:cNvCxnSpPr/>
            <p:nvPr/>
          </p:nvCxnSpPr>
          <p:spPr>
            <a:xfrm>
              <a:off x="0" y="585216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D48FF31-9C6A-4C0C-AB96-ED556488A1BA}"/>
                </a:ext>
              </a:extLst>
            </p:cNvPr>
            <p:cNvCxnSpPr/>
            <p:nvPr/>
          </p:nvCxnSpPr>
          <p:spPr>
            <a:xfrm>
              <a:off x="0" y="6272784"/>
              <a:ext cx="12188952" cy="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8D811B2-F122-4FF3-A4F6-E7291A5152BB}"/>
                </a:ext>
              </a:extLst>
            </p:cNvPr>
            <p:cNvCxnSpPr/>
            <p:nvPr/>
          </p:nvCxnSpPr>
          <p:spPr>
            <a:xfrm>
              <a:off x="0" y="656539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2029335-BA6E-4B6F-B752-D02603169DE6}"/>
                </a:ext>
              </a:extLst>
            </p:cNvPr>
            <p:cNvCxnSpPr/>
            <p:nvPr/>
          </p:nvCxnSpPr>
          <p:spPr>
            <a:xfrm>
              <a:off x="0" y="685800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708D55A0-D16C-4191-B9F9-C95B51610B5E}"/>
                </a:ext>
              </a:extLst>
            </p:cNvPr>
            <p:cNvCxnSpPr/>
            <p:nvPr/>
          </p:nvCxnSpPr>
          <p:spPr>
            <a:xfrm>
              <a:off x="0" y="87782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DA3FCB58-9F61-404B-A493-7860A942FCC2}"/>
                </a:ext>
              </a:extLst>
            </p:cNvPr>
            <p:cNvCxnSpPr/>
            <p:nvPr/>
          </p:nvCxnSpPr>
          <p:spPr>
            <a:xfrm>
              <a:off x="0" y="117043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0EFD38DF-4402-499A-B7B2-D5BBF3AD467C}"/>
                </a:ext>
              </a:extLst>
            </p:cNvPr>
            <p:cNvCxnSpPr/>
            <p:nvPr/>
          </p:nvCxnSpPr>
          <p:spPr>
            <a:xfrm>
              <a:off x="0" y="146304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26DFD209-A624-4FEA-8F60-067FBF0CC1E8}"/>
                </a:ext>
              </a:extLst>
            </p:cNvPr>
            <p:cNvCxnSpPr/>
            <p:nvPr/>
          </p:nvCxnSpPr>
          <p:spPr>
            <a:xfrm>
              <a:off x="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F1B8ED61-88C3-48AA-91A7-BFD779B3B3BA}"/>
                </a:ext>
              </a:extLst>
            </p:cNvPr>
            <p:cNvCxnSpPr/>
            <p:nvPr/>
          </p:nvCxnSpPr>
          <p:spPr>
            <a:xfrm>
              <a:off x="585216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22AC47D-49D2-4B9E-B580-53A7922E5654}"/>
                </a:ext>
              </a:extLst>
            </p:cNvPr>
            <p:cNvCxnSpPr/>
            <p:nvPr/>
          </p:nvCxnSpPr>
          <p:spPr>
            <a:xfrm>
              <a:off x="29260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0D7A2DB-4310-49CD-83F6-55B33BE76665}"/>
                </a:ext>
              </a:extLst>
            </p:cNvPr>
            <p:cNvCxnSpPr/>
            <p:nvPr/>
          </p:nvCxnSpPr>
          <p:spPr>
            <a:xfrm>
              <a:off x="877824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20C40071-7BC6-4682-9CD1-0631E07C9F11}"/>
                </a:ext>
              </a:extLst>
            </p:cNvPr>
            <p:cNvCxnSpPr/>
            <p:nvPr/>
          </p:nvCxnSpPr>
          <p:spPr>
            <a:xfrm>
              <a:off x="117043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EE0ACFAA-26E9-44D2-BEF0-E02CAE93F397}"/>
                </a:ext>
              </a:extLst>
            </p:cNvPr>
            <p:cNvCxnSpPr/>
            <p:nvPr/>
          </p:nvCxnSpPr>
          <p:spPr>
            <a:xfrm>
              <a:off x="11021568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385D1186-93AE-4B67-8544-763E0B213AAC}"/>
                </a:ext>
              </a:extLst>
            </p:cNvPr>
            <p:cNvCxnSpPr/>
            <p:nvPr/>
          </p:nvCxnSpPr>
          <p:spPr>
            <a:xfrm>
              <a:off x="11606784" y="0"/>
              <a:ext cx="0" cy="6858000"/>
            </a:xfrm>
            <a:prstGeom prst="line">
              <a:avLst/>
            </a:prstGeom>
            <a:ln w="3175">
              <a:solidFill>
                <a:srgbClr val="DF45D4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CB1D45AE-FC53-4BB4-A9CD-C563C03A1195}"/>
                </a:ext>
              </a:extLst>
            </p:cNvPr>
            <p:cNvCxnSpPr/>
            <p:nvPr/>
          </p:nvCxnSpPr>
          <p:spPr>
            <a:xfrm>
              <a:off x="11314176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8325177A-06D9-4C2A-B7EF-984A90245BF7}"/>
                </a:ext>
              </a:extLst>
            </p:cNvPr>
            <p:cNvCxnSpPr/>
            <p:nvPr/>
          </p:nvCxnSpPr>
          <p:spPr>
            <a:xfrm>
              <a:off x="11899392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D2B67796-DF72-4C3B-A79D-7534FD3084C9}"/>
                </a:ext>
              </a:extLst>
            </p:cNvPr>
            <p:cNvCxnSpPr/>
            <p:nvPr/>
          </p:nvCxnSpPr>
          <p:spPr>
            <a:xfrm>
              <a:off x="12192000" y="0"/>
              <a:ext cx="0" cy="685800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8B2C409-2FF7-4120-9E48-02A446B82DD6}"/>
                </a:ext>
              </a:extLst>
            </p:cNvPr>
            <p:cNvCxnSpPr/>
            <p:nvPr/>
          </p:nvCxnSpPr>
          <p:spPr>
            <a:xfrm>
              <a:off x="0" y="175564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F3E0130A-B11A-42AB-8439-3CB0569F1C08}"/>
                </a:ext>
              </a:extLst>
            </p:cNvPr>
            <p:cNvCxnSpPr/>
            <p:nvPr/>
          </p:nvCxnSpPr>
          <p:spPr>
            <a:xfrm>
              <a:off x="0" y="204825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xmlns="" id="{0840B631-CB23-44B8-823B-56619D54F0E4}"/>
                </a:ext>
              </a:extLst>
            </p:cNvPr>
            <p:cNvCxnSpPr/>
            <p:nvPr/>
          </p:nvCxnSpPr>
          <p:spPr>
            <a:xfrm>
              <a:off x="0" y="234086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C7DD460B-BBE5-43D6-95DF-C1C1CC6239C6}"/>
                </a:ext>
              </a:extLst>
            </p:cNvPr>
            <p:cNvCxnSpPr/>
            <p:nvPr/>
          </p:nvCxnSpPr>
          <p:spPr>
            <a:xfrm>
              <a:off x="0" y="263347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xmlns="" id="{7F5BEEB4-62B8-420A-9489-8319B9432C34}"/>
                </a:ext>
              </a:extLst>
            </p:cNvPr>
            <p:cNvCxnSpPr/>
            <p:nvPr/>
          </p:nvCxnSpPr>
          <p:spPr>
            <a:xfrm>
              <a:off x="0" y="292608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79242164-82A4-4DA9-B78C-33430C241872}"/>
                </a:ext>
              </a:extLst>
            </p:cNvPr>
            <p:cNvCxnSpPr/>
            <p:nvPr/>
          </p:nvCxnSpPr>
          <p:spPr>
            <a:xfrm>
              <a:off x="0" y="321868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1D8767DD-4892-4904-AE72-87087DD9CCC2}"/>
                </a:ext>
              </a:extLst>
            </p:cNvPr>
            <p:cNvCxnSpPr/>
            <p:nvPr/>
          </p:nvCxnSpPr>
          <p:spPr>
            <a:xfrm>
              <a:off x="0" y="351129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245FC793-2AD0-4021-B3FB-391EDDE6CB63}"/>
                </a:ext>
              </a:extLst>
            </p:cNvPr>
            <p:cNvCxnSpPr/>
            <p:nvPr userDrawn="1"/>
          </p:nvCxnSpPr>
          <p:spPr>
            <a:xfrm>
              <a:off x="0" y="380390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8091C6C8-296D-4AA9-8F03-7DEA5FA7D71A}"/>
                </a:ext>
              </a:extLst>
            </p:cNvPr>
            <p:cNvCxnSpPr/>
            <p:nvPr userDrawn="1"/>
          </p:nvCxnSpPr>
          <p:spPr>
            <a:xfrm>
              <a:off x="0" y="409651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71CBDA8A-698A-4B1C-BC41-CD72C2900FE8}"/>
                </a:ext>
              </a:extLst>
            </p:cNvPr>
            <p:cNvCxnSpPr/>
            <p:nvPr userDrawn="1"/>
          </p:nvCxnSpPr>
          <p:spPr>
            <a:xfrm>
              <a:off x="0" y="438912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xmlns="" id="{F0780C82-EF19-43A2-BF1B-31FDFBA092CA}"/>
                </a:ext>
              </a:extLst>
            </p:cNvPr>
            <p:cNvCxnSpPr/>
            <p:nvPr userDrawn="1"/>
          </p:nvCxnSpPr>
          <p:spPr>
            <a:xfrm>
              <a:off x="0" y="4681728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13492339-9370-44E2-8C4D-414393DEB764}"/>
                </a:ext>
              </a:extLst>
            </p:cNvPr>
            <p:cNvCxnSpPr/>
            <p:nvPr userDrawn="1"/>
          </p:nvCxnSpPr>
          <p:spPr>
            <a:xfrm>
              <a:off x="0" y="4974336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EBF7CE2A-C0A7-4C6F-88B8-E40107AE34E8}"/>
                </a:ext>
              </a:extLst>
            </p:cNvPr>
            <p:cNvCxnSpPr/>
            <p:nvPr userDrawn="1"/>
          </p:nvCxnSpPr>
          <p:spPr>
            <a:xfrm>
              <a:off x="0" y="5266944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CCD7A1D0-B060-4037-BFAE-80FAF89CC35F}"/>
                </a:ext>
              </a:extLst>
            </p:cNvPr>
            <p:cNvCxnSpPr/>
            <p:nvPr userDrawn="1"/>
          </p:nvCxnSpPr>
          <p:spPr>
            <a:xfrm>
              <a:off x="0" y="5559552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xmlns="" id="{2A121C21-7F60-43D7-B9B4-682B9D22E24D}"/>
                </a:ext>
              </a:extLst>
            </p:cNvPr>
            <p:cNvCxnSpPr/>
            <p:nvPr userDrawn="1"/>
          </p:nvCxnSpPr>
          <p:spPr>
            <a:xfrm>
              <a:off x="0" y="5852160"/>
              <a:ext cx="12188952" cy="0"/>
            </a:xfrm>
            <a:prstGeom prst="line">
              <a:avLst/>
            </a:prstGeom>
            <a:ln w="3175">
              <a:solidFill>
                <a:schemeClr val="tx1">
                  <a:alpha val="20000"/>
                </a:schemeClr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.64 square" hidden="1">
            <a:extLst>
              <a:ext uri="{FF2B5EF4-FFF2-40B4-BE49-F238E27FC236}">
                <a16:creationId xmlns:a16="http://schemas.microsoft.com/office/drawing/2014/main" xmlns="" id="{90E0CE0A-15D7-405F-8DFA-B7F5AF47B03C}"/>
              </a:ext>
            </a:extLst>
          </p:cNvPr>
          <p:cNvSpPr/>
          <p:nvPr userDrawn="1"/>
        </p:nvSpPr>
        <p:spPr bwMode="auto">
          <a:xfrm>
            <a:off x="0" y="0"/>
            <a:ext cx="585216" cy="585216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5" name=".32 square" hidden="1">
            <a:extLst>
              <a:ext uri="{FF2B5EF4-FFF2-40B4-BE49-F238E27FC236}">
                <a16:creationId xmlns:a16="http://schemas.microsoft.com/office/drawing/2014/main" xmlns="" id="{09835393-211C-428D-B22F-51EE7A413599}"/>
              </a:ext>
            </a:extLst>
          </p:cNvPr>
          <p:cNvSpPr/>
          <p:nvPr userDrawn="1"/>
        </p:nvSpPr>
        <p:spPr bwMode="auto">
          <a:xfrm>
            <a:off x="0" y="0"/>
            <a:ext cx="292608" cy="292608"/>
          </a:xfrm>
          <a:prstGeom prst="rect">
            <a:avLst/>
          </a:prstGeom>
          <a:solidFill>
            <a:schemeClr val="tx1">
              <a:alpha val="17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7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764" r:id="rId1"/>
    <p:sldLayoutId id="2147484753" r:id="rId2"/>
    <p:sldLayoutId id="2147484749" r:id="rId3"/>
    <p:sldLayoutId id="2147484750" r:id="rId4"/>
    <p:sldLayoutId id="2147484751" r:id="rId5"/>
    <p:sldLayoutId id="2147484752" r:id="rId6"/>
    <p:sldLayoutId id="2147484645" r:id="rId7"/>
    <p:sldLayoutId id="2147484646" r:id="rId8"/>
    <p:sldLayoutId id="2147484650" r:id="rId9"/>
    <p:sldLayoutId id="2147484651" r:id="rId10"/>
    <p:sldLayoutId id="2147484652" r:id="rId11"/>
    <p:sldLayoutId id="2147484653" r:id="rId12"/>
    <p:sldLayoutId id="2147484654" r:id="rId13"/>
    <p:sldLayoutId id="2147484655" r:id="rId14"/>
    <p:sldLayoutId id="2147484656" r:id="rId15"/>
    <p:sldLayoutId id="2147484738" r:id="rId16"/>
    <p:sldLayoutId id="2147484739" r:id="rId17"/>
    <p:sldLayoutId id="2147484740" r:id="rId18"/>
    <p:sldLayoutId id="2147484661" r:id="rId19"/>
    <p:sldLayoutId id="2147484663" r:id="rId20"/>
    <p:sldLayoutId id="2147484665" r:id="rId21"/>
    <p:sldLayoutId id="2147484756" r:id="rId22"/>
    <p:sldLayoutId id="2147484757" r:id="rId23"/>
    <p:sldLayoutId id="2147484758" r:id="rId24"/>
    <p:sldLayoutId id="2147484666" r:id="rId25"/>
    <p:sldLayoutId id="2147484667" r:id="rId26"/>
    <p:sldLayoutId id="2147484668" r:id="rId27"/>
    <p:sldLayoutId id="2147484669" r:id="rId28"/>
    <p:sldLayoutId id="2147484759" r:id="rId29"/>
    <p:sldLayoutId id="2147484670" r:id="rId30"/>
  </p:sldLayoutIdLst>
  <p:transition>
    <p:fade/>
  </p:transition>
  <p:hf sldNum="0" hdr="0" ftr="0" dt="0"/>
  <p:txStyles>
    <p:titleStyle>
      <a:lvl1pPr algn="l" defTabSz="932742" rtl="0" eaLnBrk="1" latinLnBrk="0" hangingPunct="1">
        <a:lnSpc>
          <a:spcPct val="100000"/>
        </a:lnSpc>
        <a:spcBef>
          <a:spcPct val="0"/>
        </a:spcBef>
        <a:buNone/>
        <a:defRPr lang="en-US" sz="3600" b="0" kern="1200" cap="none" spc="-5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2286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Segoe UI Semilight" panose="020B0402040204020203" pitchFamily="34" charset="0"/>
          <a:ea typeface="+mn-ea"/>
          <a:cs typeface="Segoe UI Semilight" panose="020B0402040204020203" pitchFamily="34" charset="0"/>
        </a:defRPr>
      </a:lvl1pPr>
      <a:lvl2pPr marL="457200" marR="0" indent="-228600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657225" marR="0" indent="-20002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6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842963" marR="0" indent="-1809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023938" marR="0" indent="-168275" algn="l" defTabSz="932742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Wingdings" panose="05000000000000000000" pitchFamily="2" charset="2"/>
        <a:buChar char=""/>
        <a:tabLst/>
        <a:defRPr sz="1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6" pos="368">
          <p15:clr>
            <a:srgbClr val="C35EA4"/>
          </p15:clr>
        </p15:guide>
        <p15:guide id="17" pos="7313">
          <p15:clr>
            <a:srgbClr val="C35EA4"/>
          </p15:clr>
        </p15:guide>
        <p15:guide id="25" orient="horz" pos="369">
          <p15:clr>
            <a:srgbClr val="C35EA4"/>
          </p15:clr>
        </p15:guide>
        <p15:guide id="26" orient="horz" pos="3949">
          <p15:clr>
            <a:srgbClr val="C35EA4"/>
          </p15:clr>
        </p15:guide>
        <p15:guide id="27" orient="horz" pos="184">
          <p15:clr>
            <a:srgbClr val="A4A3A4"/>
          </p15:clr>
        </p15:guide>
        <p15:guide id="28" pos="185">
          <p15:clr>
            <a:srgbClr val="A4A3A4"/>
          </p15:clr>
        </p15:guide>
        <p15:guide id="29" orient="horz" pos="4135">
          <p15:clr>
            <a:srgbClr val="A4A3A4"/>
          </p15:clr>
        </p15:guide>
        <p15:guide id="30" pos="749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forma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79778"/>
            <a:ext cx="5511800" cy="553998"/>
          </a:xfrm>
        </p:spPr>
        <p:txBody>
          <a:bodyPr/>
          <a:lstStyle/>
          <a:p>
            <a:r>
              <a:rPr lang="en-US" dirty="0"/>
              <a:t>Write beautiful code, faster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9144000" cy="923330"/>
          </a:xfrm>
        </p:spPr>
        <p:txBody>
          <a:bodyPr/>
          <a:lstStyle/>
          <a:p>
            <a:r>
              <a:rPr lang="en-US" dirty="0" err="1" smtClean="0"/>
              <a:t>Zaheer</a:t>
            </a:r>
            <a:r>
              <a:rPr lang="en-US" dirty="0" smtClean="0"/>
              <a:t> Uddin Babar</a:t>
            </a:r>
            <a:endParaRPr lang="en-US" dirty="0"/>
          </a:p>
          <a:p>
            <a:r>
              <a:rPr lang="en-US" dirty="0" smtClean="0"/>
              <a:t>Advisory Software Developer </a:t>
            </a:r>
            <a:r>
              <a:rPr lang="en-US" smtClean="0"/>
              <a:t>@ </a:t>
            </a:r>
            <a:r>
              <a:rPr lang="en-US" smtClean="0"/>
              <a:t>Systems </a:t>
            </a:r>
            <a:r>
              <a:rPr lang="en-US" dirty="0" smtClean="0"/>
              <a:t>Ltd</a:t>
            </a:r>
            <a:endParaRPr lang="en-US" dirty="0"/>
          </a:p>
          <a:p>
            <a:r>
              <a:rPr lang="en-US" dirty="0" smtClean="0"/>
              <a:t>Angular, </a:t>
            </a:r>
            <a:r>
              <a:rPr lang="en-US" dirty="0"/>
              <a:t>.NET &amp; Visual Studio</a:t>
            </a:r>
          </a:p>
        </p:txBody>
      </p:sp>
    </p:spTree>
    <p:extLst>
      <p:ext uri="{BB962C8B-B14F-4D97-AF65-F5344CB8AC3E}">
        <p14:creationId xmlns:p14="http://schemas.microsoft.com/office/powerpoint/2010/main" val="3748312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UX and Shell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45805"/>
          </a:xfrm>
        </p:spPr>
        <p:txBody>
          <a:bodyPr/>
          <a:lstStyle/>
          <a:p>
            <a:r>
              <a:rPr lang="en-US" dirty="0"/>
              <a:t>Side-by-side installation</a:t>
            </a:r>
          </a:p>
          <a:p>
            <a:r>
              <a:rPr lang="en-US" dirty="0"/>
              <a:t>Redesigned UX and Theme</a:t>
            </a:r>
          </a:p>
          <a:p>
            <a:r>
              <a:rPr lang="en-US" dirty="0"/>
              <a:t>Visual Studio search experience</a:t>
            </a:r>
          </a:p>
          <a:p>
            <a:r>
              <a:rPr lang="en-US" dirty="0"/>
              <a:t>Start window</a:t>
            </a:r>
          </a:p>
          <a:p>
            <a:r>
              <a:rPr lang="en-US" dirty="0"/>
              <a:t>Solution Filters</a:t>
            </a:r>
          </a:p>
          <a:p>
            <a:r>
              <a:rPr lang="en-US" dirty="0"/>
              <a:t>CodeLens is now in Community edition</a:t>
            </a:r>
          </a:p>
          <a:p>
            <a:r>
              <a:rPr lang="en-US" dirty="0"/>
              <a:t>Per monitor awareness </a:t>
            </a:r>
          </a:p>
          <a:p>
            <a:endParaRPr lang="en-US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933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2019 – Tooling Improvements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435497"/>
            <a:ext cx="11018520" cy="4382738"/>
          </a:xfrm>
        </p:spPr>
        <p:txBody>
          <a:bodyPr/>
          <a:lstStyle/>
          <a:p>
            <a:r>
              <a:rPr lang="en-US" dirty="0"/>
              <a:t>New classification colors</a:t>
            </a:r>
          </a:p>
          <a:p>
            <a:r>
              <a:rPr lang="en-US" dirty="0" err="1"/>
              <a:t>IntelliCode</a:t>
            </a:r>
            <a:r>
              <a:rPr lang="en-US" dirty="0"/>
              <a:t> (soon to be on by default!)</a:t>
            </a:r>
          </a:p>
          <a:p>
            <a:r>
              <a:rPr lang="en-US" dirty="0"/>
              <a:t>Project file editing</a:t>
            </a:r>
          </a:p>
          <a:p>
            <a:r>
              <a:rPr lang="en-US" dirty="0"/>
              <a:t>Find all references can now filter by Read/Write</a:t>
            </a:r>
          </a:p>
          <a:p>
            <a:r>
              <a:rPr lang="en-US" dirty="0"/>
              <a:t>Search local/watch windows during debugging</a:t>
            </a:r>
          </a:p>
          <a:p>
            <a:r>
              <a:rPr lang="en-US" dirty="0"/>
              <a:t>Export code style in Tools &gt; Options to .</a:t>
            </a:r>
            <a:r>
              <a:rPr lang="en-US" dirty="0" err="1"/>
              <a:t>editorconfig</a:t>
            </a:r>
            <a:endParaRPr lang="en-US" dirty="0"/>
          </a:p>
          <a:p>
            <a:r>
              <a:rPr lang="en-US" dirty="0"/>
              <a:t>Code cleanup</a:t>
            </a:r>
          </a:p>
          <a:p>
            <a:r>
              <a:rPr lang="en-US" dirty="0"/>
              <a:t>`dotnet format` command line tool </a:t>
            </a:r>
            <a:r>
              <a:rPr lang="en-US" dirty="0">
                <a:hlinkClick r:id="rId3"/>
              </a:rPr>
              <a:t>https://github.com/dotnet/format</a:t>
            </a:r>
            <a:endParaRPr lang="en-US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68104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.NET Refactorings and Code fixes 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84200" y="1116419"/>
            <a:ext cx="11018520" cy="5601533"/>
          </a:xfrm>
        </p:spPr>
        <p:txBody>
          <a:bodyPr/>
          <a:lstStyle/>
          <a:p>
            <a:r>
              <a:rPr lang="en-US" dirty="0"/>
              <a:t>Sync namespace and folder name</a:t>
            </a:r>
          </a:p>
          <a:p>
            <a:r>
              <a:rPr lang="en-US" dirty="0"/>
              <a:t>Foreach to LINQ (and back!)</a:t>
            </a:r>
          </a:p>
          <a:p>
            <a:r>
              <a:rPr lang="en-US" dirty="0"/>
              <a:t>Add missing reference for unimported types</a:t>
            </a:r>
          </a:p>
          <a:p>
            <a:r>
              <a:rPr lang="en-US" dirty="0"/>
              <a:t>Invert conditional expressions</a:t>
            </a:r>
          </a:p>
          <a:p>
            <a:r>
              <a:rPr lang="en-US" dirty="0"/>
              <a:t>Extract Interface to same file</a:t>
            </a:r>
          </a:p>
          <a:p>
            <a:r>
              <a:rPr lang="en-US" dirty="0"/>
              <a:t>Pull members up</a:t>
            </a:r>
          </a:p>
          <a:p>
            <a:r>
              <a:rPr lang="en-US" dirty="0"/>
              <a:t>Wrap/indent/align parameters/arguments</a:t>
            </a:r>
          </a:p>
          <a:p>
            <a:r>
              <a:rPr lang="en-US" dirty="0"/>
              <a:t>Regex language support</a:t>
            </a:r>
          </a:p>
          <a:p>
            <a:r>
              <a:rPr lang="en-US" dirty="0"/>
              <a:t>Use Expression/block body for lambda</a:t>
            </a:r>
          </a:p>
          <a:p>
            <a:r>
              <a:rPr lang="en-US" dirty="0"/>
              <a:t>Remove unused expression values and parameters</a:t>
            </a:r>
          </a:p>
          <a:p>
            <a:r>
              <a:rPr lang="en-US" dirty="0"/>
              <a:t>Convert anonymous type to tuple or class</a:t>
            </a:r>
          </a:p>
        </p:txBody>
      </p:sp>
    </p:spTree>
    <p:extLst>
      <p:ext uri="{BB962C8B-B14F-4D97-AF65-F5344CB8AC3E}">
        <p14:creationId xmlns:p14="http://schemas.microsoft.com/office/powerpoint/2010/main" val="298353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338601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HITE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isualStudio2019Launch_Template_V5" id="{9DB3D05F-6371-48EA-A8D2-A01CFEC5E5A8}" vid="{7E5F3317-8777-43BC-B5E4-569855CBE125}"/>
    </a:ext>
  </a:extLst>
</a:theme>
</file>

<file path=ppt/theme/theme2.xml><?xml version="1.0" encoding="utf-8"?>
<a:theme xmlns:a="http://schemas.openxmlformats.org/drawingml/2006/main" name="SOFT BLACK TEMPLATE">
  <a:themeElements>
    <a:clrScheme name="Visual Studio 2019 Launch">
      <a:dk1>
        <a:srgbClr val="1A1A1A"/>
      </a:dk1>
      <a:lt1>
        <a:srgbClr val="FFFFFF"/>
      </a:lt1>
      <a:dk2>
        <a:srgbClr val="0D0D0D"/>
      </a:dk2>
      <a:lt2>
        <a:srgbClr val="E6E6E6"/>
      </a:lt2>
      <a:accent1>
        <a:srgbClr val="5C2D91"/>
      </a:accent1>
      <a:accent2>
        <a:srgbClr val="0078D4"/>
      </a:accent2>
      <a:accent3>
        <a:srgbClr val="00BCF2"/>
      </a:accent3>
      <a:accent4>
        <a:srgbClr val="BAD80A"/>
      </a:accent4>
      <a:accent5>
        <a:srgbClr val="737373"/>
      </a:accent5>
      <a:accent6>
        <a:srgbClr val="E6E6E6"/>
      </a:accent6>
      <a:hlink>
        <a:srgbClr val="0078D4"/>
      </a:hlink>
      <a:folHlink>
        <a:srgbClr val="0078D4"/>
      </a:folHlink>
    </a:clrScheme>
    <a:fontScheme name="Segoe UI Semibold - Segoe UI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l" defTabSz="932472" fontAlgn="base">
          <a:spcBef>
            <a:spcPct val="0"/>
          </a:spcBef>
          <a:spcAft>
            <a:spcPct val="0"/>
          </a:spcAft>
          <a:defRPr sz="20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lg" len="med"/>
          <a:tailEnd type="none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VisualStudio2019Launch_Template_V5" id="{9DB3D05F-6371-48EA-A8D2-A01CFEC5E5A8}" vid="{A3FC0CA9-46DB-457B-B63A-17E7CF03E75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9FAF4CD5AD2F4B99B5B2414089ABF7" ma:contentTypeVersion="12" ma:contentTypeDescription="Create a new document." ma:contentTypeScope="" ma:versionID="230db19e8b17ba2810ea93624333db7c">
  <xsd:schema xmlns:xsd="http://www.w3.org/2001/XMLSchema" xmlns:xs="http://www.w3.org/2001/XMLSchema" xmlns:p="http://schemas.microsoft.com/office/2006/metadata/properties" xmlns:ns2="dcf5ddc1-fb1d-440f-849a-6450bddbaed7" xmlns:ns3="965de625-df5b-42e9-a277-2113da4f1195" targetNamespace="http://schemas.microsoft.com/office/2006/metadata/properties" ma:root="true" ma:fieldsID="dca6bc5695fb6c44cc6989902b88d8c5" ns2:_="" ns3:_="">
    <xsd:import namespace="dcf5ddc1-fb1d-440f-849a-6450bddbaed7"/>
    <xsd:import namespace="965de625-df5b-42e9-a277-2113da4f119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EventHashCode" minOccurs="0"/>
                <xsd:element ref="ns3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f5ddc1-fb1d-440f-849a-6450bddbaed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5de625-df5b-42e9-a277-2113da4f11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6" nillable="true" ma:displayName="MediaServiceOCR" ma:description="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MediaServiceLocation" ma:description="" ma:internalName="MediaServiceLocation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90F116-B58F-4255-B05B-DA3808E0E5C6}">
  <ds:schemaRefs>
    <ds:schemaRef ds:uri="dcf5ddc1-fb1d-440f-849a-6450bddbaed7"/>
    <ds:schemaRef ds:uri="http://purl.org/dc/terms/"/>
    <ds:schemaRef ds:uri="http://schemas.openxmlformats.org/package/2006/metadata/core-properties"/>
    <ds:schemaRef ds:uri="965de625-df5b-42e9-a277-2113da4f1195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D8681F-3394-459F-BDB4-E6A41BDB1F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f5ddc1-fb1d-440f-849a-6450bddbaed7"/>
    <ds:schemaRef ds:uri="965de625-df5b-42e9-a277-2113da4f119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4702</TotalTime>
  <Words>313</Words>
  <Application>Microsoft Office PowerPoint</Application>
  <PresentationFormat>Custom</PresentationFormat>
  <Paragraphs>49</Paragraphs>
  <Slides>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WHITE TEMPLATE</vt:lpstr>
      <vt:lpstr>SOFT BLACK TEMPLATE</vt:lpstr>
      <vt:lpstr>Write beautiful code, faster</vt:lpstr>
      <vt:lpstr>Visual Studio 2019 – UX and Shell</vt:lpstr>
      <vt:lpstr>Visual Studio 2019 – Tooling Improvements</vt:lpstr>
      <vt:lpstr>.NET Refactorings and Code fixes </vt:lpstr>
      <vt:lpstr>Q &amp; A</vt:lpstr>
    </vt:vector>
  </TitlesOfParts>
  <Manager>&lt;Comms manager name here&gt;</Manager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name or  presentation title</dc:title>
  <dc:subject>Visual Studio 2019 Launch</dc:subject>
  <dc:creator>"Heidi Laverty" &lt;heidi@mindseyepdx.com&gt;</dc:creator>
  <cp:keywords/>
  <dc:description/>
  <cp:lastModifiedBy>DELL</cp:lastModifiedBy>
  <cp:revision>24</cp:revision>
  <dcterms:created xsi:type="dcterms:W3CDTF">2019-03-04T19:39:54Z</dcterms:created>
  <dcterms:modified xsi:type="dcterms:W3CDTF">2019-04-24T09:55:40Z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0x010100BD9FAF4CD5AD2F4B99B5B2414089ABF7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/>
  </property>
  <property fmtid="{D5CDD505-2E9C-101B-9397-08002B2CF9AE}" pid="7" name="Track">
    <vt:lpwstr/>
  </property>
  <property fmtid="{D5CDD505-2E9C-101B-9397-08002B2CF9AE}" pid="8" name="Event Location">
    <vt:lpwstr/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MSIP_Label_f42aa342-8706-4288-bd11-ebb85995028c_Enabled">
    <vt:lpwstr>True</vt:lpwstr>
  </property>
  <property fmtid="{D5CDD505-2E9C-101B-9397-08002B2CF9AE}" pid="12" name="MSIP_Label_f42aa342-8706-4288-bd11-ebb85995028c_SiteId">
    <vt:lpwstr>72f988bf-86f1-41af-91ab-2d7cd011db47</vt:lpwstr>
  </property>
  <property fmtid="{D5CDD505-2E9C-101B-9397-08002B2CF9AE}" pid="13" name="MSIP_Label_f42aa342-8706-4288-bd11-ebb85995028c_Ref">
    <vt:lpwstr>https://api.informationprotection.azure.com/api/72f988bf-86f1-41af-91ab-2d7cd011db47</vt:lpwstr>
  </property>
  <property fmtid="{D5CDD505-2E9C-101B-9397-08002B2CF9AE}" pid="14" name="MSIP_Label_f42aa342-8706-4288-bd11-ebb85995028c_Owner">
    <vt:lpwstr>maryfj@microsoft.com</vt:lpwstr>
  </property>
  <property fmtid="{D5CDD505-2E9C-101B-9397-08002B2CF9AE}" pid="15" name="MSIP_Label_f42aa342-8706-4288-bd11-ebb85995028c_SetDate">
    <vt:lpwstr>2017-08-29T14:27:20.8568347-07:00</vt:lpwstr>
  </property>
  <property fmtid="{D5CDD505-2E9C-101B-9397-08002B2CF9AE}" pid="16" name="MSIP_Label_f42aa342-8706-4288-bd11-ebb85995028c_Name">
    <vt:lpwstr>General</vt:lpwstr>
  </property>
  <property fmtid="{D5CDD505-2E9C-101B-9397-08002B2CF9AE}" pid="17" name="MSIP_Label_f42aa342-8706-4288-bd11-ebb85995028c_Application">
    <vt:lpwstr>Microsoft Azure Information Protection</vt:lpwstr>
  </property>
  <property fmtid="{D5CDD505-2E9C-101B-9397-08002B2CF9AE}" pid="18" name="MSIP_Label_f42aa342-8706-4288-bd11-ebb85995028c_Extended_MSFT_Method">
    <vt:lpwstr>Automatic</vt:lpwstr>
  </property>
  <property fmtid="{D5CDD505-2E9C-101B-9397-08002B2CF9AE}" pid="19" name="Sensitivity">
    <vt:lpwstr>General</vt:lpwstr>
  </property>
</Properties>
</file>