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Hanken Grotesk"/>
      <p:regular r:id="rId21"/>
      <p:bold r:id="rId22"/>
      <p:italic r:id="rId23"/>
      <p:boldItalic r:id="rId24"/>
    </p:embeddedFont>
    <p:embeddedFont>
      <p:font typeface="Raleway ExtraBold"/>
      <p:bold r:id="rId25"/>
      <p:boldItalic r:id="rId26"/>
    </p:embeddedFont>
    <p:embeddedFont>
      <p:font typeface="Nunito"/>
      <p:regular r:id="rId27"/>
      <p:bold r:id="rId28"/>
      <p:italic r:id="rId29"/>
      <p:boldItalic r:id="rId30"/>
    </p:embeddedFont>
    <p:embeddedFont>
      <p:font typeface="Raleway Black"/>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HankenGrotesk-bold.fntdata"/><Relationship Id="rId21" Type="http://schemas.openxmlformats.org/officeDocument/2006/relationships/font" Target="fonts/HankenGrotesk-regular.fntdata"/><Relationship Id="rId24" Type="http://schemas.openxmlformats.org/officeDocument/2006/relationships/font" Target="fonts/HankenGrotesk-boldItalic.fntdata"/><Relationship Id="rId23" Type="http://schemas.openxmlformats.org/officeDocument/2006/relationships/font" Target="fonts/HankenGrotesk-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ExtraBold-boldItalic.fntdata"/><Relationship Id="rId25" Type="http://schemas.openxmlformats.org/officeDocument/2006/relationships/font" Target="fonts/RalewayExtraBold-bold.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lack-bold.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alewayBlack-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576a45fa49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576a45fa49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16241d4a3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216241d4a3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highlight>
                  <a:srgbClr val="FFFF00"/>
                </a:highlight>
                <a:latin typeface="Cambria"/>
                <a:ea typeface="Cambria"/>
                <a:cs typeface="Cambria"/>
                <a:sym typeface="Cambria"/>
              </a:rPr>
              <a:t>Defention of Anomaly detection</a:t>
            </a:r>
            <a:r>
              <a:rPr lang="en">
                <a:solidFill>
                  <a:schemeClr val="dk1"/>
                </a:solidFill>
                <a:highlight>
                  <a:srgbClr val="FFFF00"/>
                </a:highlight>
                <a:latin typeface="Cambria"/>
                <a:ea typeface="Cambria"/>
                <a:cs typeface="Cambria"/>
                <a:sym typeface="Cambria"/>
              </a:rPr>
              <a:t>: </a:t>
            </a:r>
            <a:endParaRPr>
              <a:solidFill>
                <a:schemeClr val="dk1"/>
              </a:solidFill>
              <a:highlight>
                <a:srgbClr val="FFFF00"/>
              </a:highlight>
              <a:latin typeface="Cambria"/>
              <a:ea typeface="Cambria"/>
              <a:cs typeface="Cambria"/>
              <a:sym typeface="Cambria"/>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The process of finding patterns in data that do not conform to a model of normal behavior.  </a:t>
            </a:r>
            <a:r>
              <a:rPr lang="en" sz="1050">
                <a:solidFill>
                  <a:schemeClr val="dk1"/>
                </a:solidFill>
                <a:highlight>
                  <a:srgbClr val="FFFFFF"/>
                </a:highlight>
                <a:latin typeface="Cambria"/>
                <a:ea typeface="Cambria"/>
                <a:cs typeface="Cambria"/>
                <a:sym typeface="Cambria"/>
              </a:rPr>
              <a:t>These unexpected patterns are referred to as anomalies or outliers. Anomalies may indicate errors or fraud in the data, or they may represent unusual or interesting phenomena that warrant further investigation.</a:t>
            </a:r>
            <a:endParaRPr sz="1050">
              <a:solidFill>
                <a:schemeClr val="dk1"/>
              </a:solidFill>
              <a:highlight>
                <a:srgbClr val="FFFFFF"/>
              </a:highlight>
              <a:latin typeface="Cambria"/>
              <a:ea typeface="Cambria"/>
              <a:cs typeface="Cambria"/>
              <a:sym typeface="Cambria"/>
            </a:endParaRPr>
          </a:p>
          <a:p>
            <a:pPr indent="0" lvl="0" marL="45720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latin typeface="Cambria"/>
              <a:ea typeface="Cambria"/>
              <a:cs typeface="Cambria"/>
              <a:sym typeface="Cambria"/>
            </a:endParaRPr>
          </a:p>
          <a:p>
            <a:pPr indent="-298450" lvl="0" marL="457200" rtl="0" algn="l">
              <a:lnSpc>
                <a:spcPct val="115000"/>
              </a:lnSpc>
              <a:spcBef>
                <a:spcPts val="0"/>
              </a:spcBef>
              <a:spcAft>
                <a:spcPts val="0"/>
              </a:spcAft>
              <a:buClr>
                <a:schemeClr val="dk1"/>
              </a:buClr>
              <a:buSzPts val="1100"/>
              <a:buFont typeface="Cambria"/>
              <a:buChar char="-"/>
            </a:pPr>
            <a:r>
              <a:rPr b="1" lang="en">
                <a:solidFill>
                  <a:schemeClr val="dk1"/>
                </a:solidFill>
                <a:highlight>
                  <a:srgbClr val="FFFF00"/>
                </a:highlight>
                <a:latin typeface="Cambria"/>
                <a:ea typeface="Cambria"/>
                <a:cs typeface="Cambria"/>
                <a:sym typeface="Cambria"/>
              </a:rPr>
              <a:t>Applications of Anomaly Detection:</a:t>
            </a:r>
            <a:endParaRPr b="1">
              <a:solidFill>
                <a:schemeClr val="dk1"/>
              </a:solidFill>
              <a:highlight>
                <a:srgbClr val="FFFF00"/>
              </a:highlight>
              <a:latin typeface="Cambria"/>
              <a:ea typeface="Cambria"/>
              <a:cs typeface="Cambria"/>
              <a:sym typeface="Cambria"/>
            </a:endParaRPr>
          </a:p>
          <a:p>
            <a:pPr indent="0" lvl="0" marL="45720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ambria"/>
                <a:ea typeface="Cambria"/>
                <a:cs typeface="Cambria"/>
                <a:sym typeface="Cambria"/>
              </a:rPr>
              <a:t>Anomaly detection can be applied to a wide range of domains, including finance, cybersecurity, medical diagnosis, and predictive maintenance. </a:t>
            </a:r>
            <a:endParaRPr>
              <a:solidFill>
                <a:schemeClr val="dk1"/>
              </a:solidFill>
              <a:latin typeface="Cambria"/>
              <a:ea typeface="Cambria"/>
              <a:cs typeface="Cambria"/>
              <a:sym typeface="Cambria"/>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Cambria"/>
              <a:ea typeface="Cambria"/>
              <a:cs typeface="Cambria"/>
              <a:sym typeface="Cambria"/>
            </a:endParaRPr>
          </a:p>
          <a:p>
            <a:pPr indent="-298450" lvl="0" marL="457200" rtl="0" algn="l">
              <a:lnSpc>
                <a:spcPct val="115000"/>
              </a:lnSpc>
              <a:spcBef>
                <a:spcPts val="0"/>
              </a:spcBef>
              <a:spcAft>
                <a:spcPts val="0"/>
              </a:spcAft>
              <a:buClr>
                <a:schemeClr val="dk1"/>
              </a:buClr>
              <a:buSzPts val="1100"/>
              <a:buFont typeface="Cambria"/>
              <a:buChar char="-"/>
            </a:pPr>
            <a:r>
              <a:rPr b="1" lang="en">
                <a:solidFill>
                  <a:schemeClr val="dk1"/>
                </a:solidFill>
                <a:highlight>
                  <a:srgbClr val="FFFF00"/>
                </a:highlight>
                <a:latin typeface="Cambria"/>
                <a:ea typeface="Cambria"/>
                <a:cs typeface="Cambria"/>
                <a:sym typeface="Cambria"/>
              </a:rPr>
              <a:t>methods for detecting anomalies</a:t>
            </a:r>
            <a:endParaRPr b="1">
              <a:solidFill>
                <a:schemeClr val="dk1"/>
              </a:solidFill>
              <a:highlight>
                <a:srgbClr val="FFFF00"/>
              </a:highlight>
              <a:latin typeface="Cambria"/>
              <a:ea typeface="Cambria"/>
              <a:cs typeface="Cambria"/>
              <a:sym typeface="Cambria"/>
            </a:endParaRPr>
          </a:p>
          <a:p>
            <a:pPr indent="0" lvl="0" marL="45720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ambria"/>
                <a:ea typeface="Cambria"/>
                <a:cs typeface="Cambria"/>
                <a:sym typeface="Cambria"/>
              </a:rPr>
              <a:t>There are many different methods for detecting anomalies, such as </a:t>
            </a:r>
            <a:endParaRPr sz="1050">
              <a:solidFill>
                <a:schemeClr val="dk1"/>
              </a:solidFill>
              <a:highlight>
                <a:srgbClr val="FFFFFF"/>
              </a:highlight>
              <a:latin typeface="Cambria"/>
              <a:ea typeface="Cambria"/>
              <a:cs typeface="Cambria"/>
              <a:sym typeface="Cambria"/>
            </a:endParaRPr>
          </a:p>
          <a:p>
            <a:pPr indent="0" lvl="0" marL="457200" rtl="0" algn="l">
              <a:lnSpc>
                <a:spcPct val="115000"/>
              </a:lnSpc>
              <a:spcBef>
                <a:spcPts val="0"/>
              </a:spcBef>
              <a:spcAft>
                <a:spcPts val="0"/>
              </a:spcAft>
              <a:buClr>
                <a:schemeClr val="dk1"/>
              </a:buClr>
              <a:buSzPts val="1100"/>
              <a:buFont typeface="Arial"/>
              <a:buNone/>
            </a:pPr>
            <a:r>
              <a:rPr lang="en" sz="1050">
                <a:solidFill>
                  <a:schemeClr val="dk1"/>
                </a:solidFill>
                <a:highlight>
                  <a:srgbClr val="FFFF00"/>
                </a:highlight>
                <a:latin typeface="Cambria"/>
                <a:ea typeface="Cambria"/>
                <a:cs typeface="Cambria"/>
                <a:sym typeface="Cambria"/>
              </a:rPr>
              <a:t>statistical approaches, </a:t>
            </a:r>
            <a:endParaRPr sz="1050">
              <a:solidFill>
                <a:schemeClr val="dk1"/>
              </a:solidFill>
              <a:highlight>
                <a:srgbClr val="FFFF00"/>
              </a:highlight>
              <a:latin typeface="Cambria"/>
              <a:ea typeface="Cambria"/>
              <a:cs typeface="Cambria"/>
              <a:sym typeface="Cambria"/>
            </a:endParaRPr>
          </a:p>
          <a:p>
            <a:pPr indent="0" lvl="0" marL="457200" rtl="0" algn="l">
              <a:lnSpc>
                <a:spcPct val="115000"/>
              </a:lnSpc>
              <a:spcBef>
                <a:spcPts val="0"/>
              </a:spcBef>
              <a:spcAft>
                <a:spcPts val="0"/>
              </a:spcAft>
              <a:buClr>
                <a:schemeClr val="dk1"/>
              </a:buClr>
              <a:buSzPts val="1100"/>
              <a:buFont typeface="Arial"/>
              <a:buNone/>
            </a:pPr>
            <a:r>
              <a:rPr lang="en" sz="1050">
                <a:solidFill>
                  <a:schemeClr val="dk1"/>
                </a:solidFill>
                <a:highlight>
                  <a:srgbClr val="FFFF00"/>
                </a:highlight>
                <a:latin typeface="Cambria"/>
                <a:ea typeface="Cambria"/>
                <a:cs typeface="Cambria"/>
                <a:sym typeface="Cambria"/>
              </a:rPr>
              <a:t>clustering algorithms, and </a:t>
            </a:r>
            <a:endParaRPr sz="1050">
              <a:solidFill>
                <a:schemeClr val="dk1"/>
              </a:solidFill>
              <a:highlight>
                <a:srgbClr val="FFFF00"/>
              </a:highlight>
              <a:latin typeface="Cambria"/>
              <a:ea typeface="Cambria"/>
              <a:cs typeface="Cambria"/>
              <a:sym typeface="Cambria"/>
            </a:endParaRPr>
          </a:p>
          <a:p>
            <a:pPr indent="0" lvl="0" marL="457200" rtl="0" algn="l">
              <a:lnSpc>
                <a:spcPct val="115000"/>
              </a:lnSpc>
              <a:spcBef>
                <a:spcPts val="0"/>
              </a:spcBef>
              <a:spcAft>
                <a:spcPts val="0"/>
              </a:spcAft>
              <a:buNone/>
            </a:pPr>
            <a:r>
              <a:rPr lang="en" sz="1050">
                <a:solidFill>
                  <a:schemeClr val="dk1"/>
                </a:solidFill>
                <a:highlight>
                  <a:srgbClr val="FFFF00"/>
                </a:highlight>
                <a:latin typeface="Cambria"/>
                <a:ea typeface="Cambria"/>
                <a:cs typeface="Cambria"/>
                <a:sym typeface="Cambria"/>
              </a:rPr>
              <a:t>deep learning models </a:t>
            </a:r>
            <a:r>
              <a:rPr lang="en" sz="1050">
                <a:solidFill>
                  <a:schemeClr val="dk1"/>
                </a:solidFill>
                <a:highlight>
                  <a:srgbClr val="FFFFFF"/>
                </a:highlight>
                <a:latin typeface="Cambria"/>
                <a:ea typeface="Cambria"/>
                <a:cs typeface="Cambria"/>
                <a:sym typeface="Cambria"/>
              </a:rPr>
              <a:t> One popular method of Deep Learning for anomaly detection is using Autoencoders which is our focus in this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F2CC"/>
                </a:highlight>
                <a:latin typeface="Cambria"/>
                <a:ea typeface="Cambria"/>
                <a:cs typeface="Cambria"/>
                <a:sym typeface="Cambria"/>
              </a:rPr>
              <a:t>Defention on AutoEncoder</a:t>
            </a:r>
            <a:endParaRPr b="1">
              <a:solidFill>
                <a:schemeClr val="dk1"/>
              </a:solidFill>
              <a:highlight>
                <a:srgbClr val="FFF2CC"/>
              </a:highlight>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ambria"/>
                <a:ea typeface="Cambria"/>
                <a:cs typeface="Cambria"/>
                <a:sym typeface="Cambria"/>
              </a:rPr>
              <a:t>Autoencoders are a type of neural network architecture.</a:t>
            </a:r>
            <a:endParaRPr sz="1050">
              <a:solidFill>
                <a:schemeClr val="dk1"/>
              </a:solidFill>
              <a:highlight>
                <a:srgbClr val="FFFFFF"/>
              </a:highlight>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ambria"/>
                <a:ea typeface="Cambria"/>
                <a:cs typeface="Cambria"/>
                <a:sym typeface="Cambria"/>
              </a:rPr>
              <a:t>The goal of an autoencoder is to learn a compressed representation of the input data by encoding the input into a lower-dimensional representation, and then decoding the representation back into the original input.</a:t>
            </a:r>
            <a:endParaRPr b="1">
              <a:solidFill>
                <a:schemeClr val="dk1"/>
              </a:solidFill>
              <a:highlight>
                <a:srgbClr val="FFF2CC"/>
              </a:highlight>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F2CC"/>
              </a:highlight>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F2CC"/>
                </a:highlight>
                <a:latin typeface="Cambria"/>
                <a:ea typeface="Cambria"/>
                <a:cs typeface="Cambria"/>
                <a:sym typeface="Cambria"/>
              </a:rPr>
              <a:t>Uses of AutoEncoders </a:t>
            </a:r>
            <a:endParaRPr b="1">
              <a:solidFill>
                <a:schemeClr val="dk1"/>
              </a:solidFill>
              <a:highlight>
                <a:srgbClr val="FFF2CC"/>
              </a:highlight>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Why to Use Autoencoders?</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CE5CD"/>
                </a:highlight>
                <a:latin typeface="Cambria"/>
                <a:ea typeface="Cambria"/>
                <a:cs typeface="Cambria"/>
                <a:sym typeface="Cambria"/>
              </a:rPr>
              <a:t>Unsupervised Learning</a:t>
            </a:r>
            <a:r>
              <a:rPr lang="en">
                <a:solidFill>
                  <a:schemeClr val="dk1"/>
                </a:solidFill>
                <a:latin typeface="Cambria"/>
                <a:ea typeface="Cambria"/>
                <a:cs typeface="Cambria"/>
                <a:sym typeface="Cambria"/>
              </a:rPr>
              <a:t>: They don’t need labeled data. They learn patterns directly from the data.</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CE5CD"/>
                </a:highlight>
                <a:latin typeface="Cambria"/>
                <a:ea typeface="Cambria"/>
                <a:cs typeface="Cambria"/>
                <a:sym typeface="Cambria"/>
              </a:rPr>
              <a:t>Dimensionality Reduction</a:t>
            </a:r>
            <a:r>
              <a:rPr lang="en">
                <a:solidFill>
                  <a:schemeClr val="dk1"/>
                </a:solidFill>
                <a:latin typeface="Cambria"/>
                <a:ea typeface="Cambria"/>
                <a:cs typeface="Cambria"/>
                <a:sym typeface="Cambria"/>
              </a:rPr>
              <a:t>: They reduce the number of features while keeping important information.</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CE5CD"/>
                </a:highlight>
                <a:latin typeface="Cambria"/>
                <a:ea typeface="Cambria"/>
                <a:cs typeface="Cambria"/>
                <a:sym typeface="Cambria"/>
              </a:rPr>
              <a:t>Anomaly Detection</a:t>
            </a:r>
            <a:r>
              <a:rPr lang="en">
                <a:solidFill>
                  <a:schemeClr val="dk1"/>
                </a:solidFill>
                <a:latin typeface="Cambria"/>
                <a:ea typeface="Cambria"/>
                <a:cs typeface="Cambria"/>
                <a:sym typeface="Cambria"/>
              </a:rPr>
              <a:t>: Autoencoders can recognize patterns in normal data. If they encounter data that doesn’t fit the pattern, they struggle to reconstruct it, meaning that there’s an anomaly.</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F2CC"/>
              </a:highlight>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F2CC"/>
                </a:highlight>
                <a:latin typeface="Cambria"/>
                <a:ea typeface="Cambria"/>
                <a:cs typeface="Cambria"/>
                <a:sym typeface="Cambria"/>
              </a:rPr>
              <a:t>Components of Autoencoders</a:t>
            </a:r>
            <a:endParaRPr b="1">
              <a:solidFill>
                <a:schemeClr val="dk1"/>
              </a:solidFill>
              <a:highlight>
                <a:srgbClr val="FFF2CC"/>
              </a:highlight>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F2CC"/>
              </a:highlight>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2CC"/>
                </a:highlight>
                <a:latin typeface="Cambria"/>
                <a:ea typeface="Cambria"/>
                <a:cs typeface="Cambria"/>
                <a:sym typeface="Cambria"/>
              </a:rPr>
              <a:t>1. Encoder:</a:t>
            </a:r>
            <a:r>
              <a:rPr lang="en">
                <a:solidFill>
                  <a:schemeClr val="dk1"/>
                </a:solidFill>
                <a:latin typeface="Cambria"/>
                <a:ea typeface="Cambria"/>
                <a:cs typeface="Cambria"/>
                <a:sym typeface="Cambria"/>
              </a:rPr>
              <a:t> it takes the input data and compress it into a smaller representation.  </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     - It applies several transformations (usually matrix operations and activation functions) to extract meaningful patterns from the data.</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2CC"/>
                </a:highlight>
                <a:latin typeface="Cambria"/>
                <a:ea typeface="Cambria"/>
                <a:cs typeface="Cambria"/>
                <a:sym typeface="Cambria"/>
              </a:rPr>
              <a:t>2. Hidden Layer (Code):</a:t>
            </a:r>
            <a:r>
              <a:rPr lang="en">
                <a:solidFill>
                  <a:schemeClr val="dk1"/>
                </a:solidFill>
                <a:latin typeface="Cambria"/>
                <a:ea typeface="Cambria"/>
                <a:cs typeface="Cambria"/>
                <a:sym typeface="Cambria"/>
              </a:rPr>
              <a:t> This is the heart of the autoencoder because it makes it useful for tasks like dimensionality reduction, anomaly detection, and data compression. It holds the compressed, lower-dimensional version of the input data.  </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     - This layer also called the (bottleneck layer) because it forces the network to focus on the most important features of the data.  </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2CC"/>
                </a:highlight>
                <a:latin typeface="Cambria"/>
                <a:ea typeface="Cambria"/>
                <a:cs typeface="Cambria"/>
                <a:sym typeface="Cambria"/>
              </a:rPr>
              <a:t>3. Decoder</a:t>
            </a:r>
            <a:r>
              <a:rPr lang="en">
                <a:solidFill>
                  <a:schemeClr val="dk1"/>
                </a:solidFill>
                <a:latin typeface="Cambria"/>
                <a:ea typeface="Cambria"/>
                <a:cs typeface="Cambria"/>
                <a:sym typeface="Cambria"/>
              </a:rPr>
              <a:t>: The decoder takes the compressed representation (the Code) and reconstructs it back into the original format or close as possible to it. </a:t>
            </a:r>
            <a:r>
              <a:rPr b="1" lang="en">
                <a:solidFill>
                  <a:schemeClr val="dk1"/>
                </a:solidFill>
                <a:highlight>
                  <a:srgbClr val="FFF2CC"/>
                </a:highlight>
                <a:latin typeface="Cambria"/>
                <a:ea typeface="Cambria"/>
                <a:cs typeface="Cambria"/>
                <a:sym typeface="Cambria"/>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3189f01ba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3189f01ba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Cambria"/>
                <a:ea typeface="Cambria"/>
                <a:cs typeface="Cambria"/>
                <a:sym typeface="Cambria"/>
              </a:rPr>
              <a:t>Computational Efficiency:</a:t>
            </a:r>
            <a:endParaRPr b="1">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 GANs require training both a generator and a discriminator, which involves more computational resources and time.</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a:solidFill>
                  <a:schemeClr val="dk1"/>
                </a:solidFill>
                <a:latin typeface="Cambria"/>
                <a:ea typeface="Cambria"/>
                <a:cs typeface="Cambria"/>
                <a:sym typeface="Cambria"/>
              </a:rPr>
              <a:t>- RNNs are computationally intensive when applied to large datasets like MNIST due to their recurrent connections.</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a:solidFill>
                  <a:schemeClr val="dk1"/>
                </a:solidFill>
                <a:latin typeface="Cambria"/>
                <a:ea typeface="Cambria"/>
                <a:cs typeface="Cambria"/>
                <a:sym typeface="Cambria"/>
              </a:rPr>
              <a:t>3. Comparison with RNNs:</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a:solidFill>
                  <a:schemeClr val="dk1"/>
                </a:solidFill>
                <a:latin typeface="Cambria"/>
                <a:ea typeface="Cambria"/>
                <a:cs typeface="Cambria"/>
                <a:sym typeface="Cambria"/>
              </a:rPr>
              <a:t>RNNs are designed for processing sequential or time-series data, where the order of data points is important (e.g., speech, text, or stock prices). Since MNIST images lack temporal structure, the sequential processing capabilities of RNNs are unnecessary and would add computational overhead without any advantage.</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a:solidFill>
                  <a:schemeClr val="dk1"/>
                </a:solidFill>
                <a:latin typeface="Cambria"/>
                <a:ea typeface="Cambria"/>
                <a:cs typeface="Cambria"/>
                <a:sym typeface="Cambria"/>
              </a:rPr>
              <a:t>4. Comparison with GANs:</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a:solidFill>
                  <a:schemeClr val="dk1"/>
                </a:solidFill>
                <a:latin typeface="Cambria"/>
                <a:ea typeface="Cambria"/>
                <a:cs typeface="Cambria"/>
                <a:sym typeface="Cambria"/>
              </a:rPr>
              <a:t>GANs are powerful for generating new data samples, often with a focus on realism and diversity. However, GANs involve a more complex training process, requiring the coordination of a generator and a discriminator in an adversarial framework. For tasks like dimensionality reduction or anomaly detection (common uses for Autoencoders on MNIST), the complexity of GANs is not needed.</a:t>
            </a:r>
            <a:endParaRPr>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mbria"/>
              <a:ea typeface="Cambria"/>
              <a:cs typeface="Cambria"/>
              <a:sym typeface="Cambr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16241d4a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16241d4a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31d49a51e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31d49a51e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1d49a51e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31d49a51e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15975" y="1999150"/>
            <a:ext cx="4384800" cy="1698900"/>
          </a:xfrm>
          <a:prstGeom prst="rect">
            <a:avLst/>
          </a:prstGeom>
          <a:noFill/>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115975" y="3719650"/>
            <a:ext cx="4384800" cy="3789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8917458" y="190529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flipH="1" rot="5400000">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19" name="Google Shape;19;p2"/>
            <p:cNvCxnSpPr/>
            <p:nvPr/>
          </p:nvCxnSpPr>
          <p:spPr>
            <a:xfrm rot="-5400000">
              <a:off x="3788541" y="4241677"/>
              <a:ext cx="464100" cy="450600"/>
            </a:xfrm>
            <a:prstGeom prst="straightConnector1">
              <a:avLst/>
            </a:prstGeom>
            <a:noFill/>
            <a:ln cap="flat" cmpd="sng" w="9525">
              <a:solidFill>
                <a:schemeClr val="accent1"/>
              </a:solidFill>
              <a:prstDash val="solid"/>
              <a:round/>
              <a:headEnd len="med" w="med" type="none"/>
              <a:tailEnd len="med" w="med" type="none"/>
            </a:ln>
          </p:spPr>
        </p:cxnSp>
        <p:sp>
          <p:nvSpPr>
            <p:cNvPr id="20" name="Google Shape;20;p2"/>
            <p:cNvSpPr/>
            <p:nvPr/>
          </p:nvSpPr>
          <p:spPr>
            <a:xfrm>
              <a:off x="4214956" y="40739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solidFill>
              <a:schemeClr val="lt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6" name="Shape 286"/>
        <p:cNvGrpSpPr/>
        <p:nvPr/>
      </p:nvGrpSpPr>
      <p:grpSpPr>
        <a:xfrm>
          <a:off x="0" y="0"/>
          <a:ext cx="0" cy="0"/>
          <a:chOff x="0" y="0"/>
          <a:chExt cx="0" cy="0"/>
        </a:xfrm>
      </p:grpSpPr>
      <p:sp>
        <p:nvSpPr>
          <p:cNvPr id="287" name="Google Shape;287;p11"/>
          <p:cNvSpPr txBox="1"/>
          <p:nvPr>
            <p:ph hasCustomPrompt="1" type="title"/>
          </p:nvPr>
        </p:nvSpPr>
        <p:spPr>
          <a:xfrm>
            <a:off x="2405125" y="2040775"/>
            <a:ext cx="5307000" cy="998100"/>
          </a:xfrm>
          <a:prstGeom prst="rect">
            <a:avLst/>
          </a:prstGeom>
          <a:solidFill>
            <a:srgbClr val="FFFFFF">
              <a:alpha val="7500"/>
            </a:srgbClr>
          </a:solidFill>
        </p:spPr>
        <p:txBody>
          <a:bodyPr anchorCtr="0" anchor="ctr" bIns="91425" lIns="91425" spcFirstLastPara="1" rIns="91425" wrap="square" tIns="91425">
            <a:noAutofit/>
          </a:bodyPr>
          <a:lstStyle>
            <a:lvl1pPr lvl="0">
              <a:spcBef>
                <a:spcPts val="0"/>
              </a:spcBef>
              <a:spcAft>
                <a:spcPts val="0"/>
              </a:spcAft>
              <a:buSzPts val="9600"/>
              <a:buFont typeface="Raleway ExtraBold"/>
              <a:buNone/>
              <a:defRPr sz="55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8" name="Google Shape;288;p11"/>
          <p:cNvSpPr txBox="1"/>
          <p:nvPr>
            <p:ph idx="1" type="subTitle"/>
          </p:nvPr>
        </p:nvSpPr>
        <p:spPr>
          <a:xfrm>
            <a:off x="2405125" y="3038875"/>
            <a:ext cx="5307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89" name="Google Shape;289;p11"/>
          <p:cNvGrpSpPr/>
          <p:nvPr/>
        </p:nvGrpSpPr>
        <p:grpSpPr>
          <a:xfrm>
            <a:off x="320869" y="892488"/>
            <a:ext cx="5247943" cy="4005530"/>
            <a:chOff x="320869" y="892488"/>
            <a:chExt cx="5247943" cy="4005530"/>
          </a:xfrm>
        </p:grpSpPr>
        <p:sp>
          <p:nvSpPr>
            <p:cNvPr id="290" name="Google Shape;290;p11"/>
            <p:cNvSpPr/>
            <p:nvPr/>
          </p:nvSpPr>
          <p:spPr>
            <a:xfrm rot="10800000">
              <a:off x="320869" y="892488"/>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rot="5400000">
              <a:off x="5328344" y="4657550"/>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1"/>
          <p:cNvGrpSpPr/>
          <p:nvPr/>
        </p:nvGrpSpPr>
        <p:grpSpPr>
          <a:xfrm>
            <a:off x="1123153" y="-134519"/>
            <a:ext cx="5670106" cy="5849863"/>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rot="-5400000">
                  <a:off x="8917458" y="190529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1" name="Google Shape;301;p11"/>
          <p:cNvGrpSpPr/>
          <p:nvPr/>
        </p:nvGrpSpPr>
        <p:grpSpPr>
          <a:xfrm>
            <a:off x="575287" y="-1805003"/>
            <a:ext cx="8258546" cy="9711728"/>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cap="flat" cmpd="sng" w="9525">
                  <a:solidFill>
                    <a:schemeClr val="lt1"/>
                  </a:solidFill>
                  <a:prstDash val="solid"/>
                  <a:round/>
                  <a:headEnd len="med" w="med" type="none"/>
                  <a:tailEnd len="med" w="med" type="none"/>
                </a:ln>
              </p:spPr>
            </p:cxnSp>
            <p:cxnSp>
              <p:nvCxnSpPr>
                <p:cNvPr id="305" name="Google Shape;305;p11"/>
                <p:cNvCxnSpPr/>
                <p:nvPr/>
              </p:nvCxnSpPr>
              <p:spPr>
                <a:xfrm>
                  <a:off x="1121833" y="2348225"/>
                  <a:ext cx="1158600" cy="1141200"/>
                </a:xfrm>
                <a:prstGeom prst="straightConnector1">
                  <a:avLst/>
                </a:prstGeom>
                <a:noFill/>
                <a:ln cap="flat" cmpd="sng" w="9525">
                  <a:solidFill>
                    <a:schemeClr val="lt1"/>
                  </a:solidFill>
                  <a:prstDash val="solid"/>
                  <a:round/>
                  <a:headEnd len="med" w="med" type="none"/>
                  <a:tailEnd len="med" w="med" type="none"/>
                </a:ln>
              </p:spPr>
            </p:cxnSp>
            <p:sp>
              <p:nvSpPr>
                <p:cNvPr id="306" name="Google Shape;306;p11"/>
                <p:cNvSpPr/>
                <p:nvPr/>
              </p:nvSpPr>
              <p:spPr>
                <a:xfrm rot="5400000">
                  <a:off x="2196889" y="3442953"/>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1"/>
              <p:cNvGrpSpPr/>
              <p:nvPr/>
            </p:nvGrpSpPr>
            <p:grpSpPr>
              <a:xfrm flipH="1" rot="5400000">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309" name="Google Shape;309;p11"/>
                <p:cNvCxnSpPr/>
                <p:nvPr/>
              </p:nvCxnSpPr>
              <p:spPr>
                <a:xfrm rot="-5400000">
                  <a:off x="3788541" y="4241677"/>
                  <a:ext cx="464100" cy="450600"/>
                </a:xfrm>
                <a:prstGeom prst="straightConnector1">
                  <a:avLst/>
                </a:prstGeom>
                <a:noFill/>
                <a:ln cap="flat" cmpd="sng" w="9525">
                  <a:solidFill>
                    <a:schemeClr val="accent1"/>
                  </a:solidFill>
                  <a:prstDash val="solid"/>
                  <a:round/>
                  <a:headEnd len="med" w="med" type="none"/>
                  <a:tailEnd len="med" w="med" type="none"/>
                </a:ln>
              </p:spPr>
            </p:cxnSp>
            <p:sp>
              <p:nvSpPr>
                <p:cNvPr id="310" name="Google Shape;310;p11"/>
                <p:cNvSpPr/>
                <p:nvPr/>
              </p:nvSpPr>
              <p:spPr>
                <a:xfrm>
                  <a:off x="4214956" y="40739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316" name="Google Shape;316;p11"/>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317" name="Google Shape;317;p11"/>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318" name="Shape 3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19" name="Shape 319"/>
        <p:cNvGrpSpPr/>
        <p:nvPr/>
      </p:nvGrpSpPr>
      <p:grpSpPr>
        <a:xfrm>
          <a:off x="0" y="0"/>
          <a:ext cx="0" cy="0"/>
          <a:chOff x="0" y="0"/>
          <a:chExt cx="0" cy="0"/>
        </a:xfrm>
      </p:grpSpPr>
      <p:sp>
        <p:nvSpPr>
          <p:cNvPr id="320" name="Google Shape;32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1" name="Google Shape;321;p13"/>
          <p:cNvSpPr txBox="1"/>
          <p:nvPr>
            <p:ph hasCustomPrompt="1" idx="2" type="title"/>
          </p:nvPr>
        </p:nvSpPr>
        <p:spPr>
          <a:xfrm>
            <a:off x="3177356" y="1199529"/>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2" name="Google Shape;322;p13"/>
          <p:cNvSpPr txBox="1"/>
          <p:nvPr>
            <p:ph hasCustomPrompt="1" idx="3" type="title"/>
          </p:nvPr>
        </p:nvSpPr>
        <p:spPr>
          <a:xfrm>
            <a:off x="3177356" y="2902621"/>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3" name="Google Shape;323;p13"/>
          <p:cNvSpPr txBox="1"/>
          <p:nvPr>
            <p:ph hasCustomPrompt="1" idx="4" type="title"/>
          </p:nvPr>
        </p:nvSpPr>
        <p:spPr>
          <a:xfrm>
            <a:off x="3177356" y="1767226"/>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4" name="Google Shape;324;p13"/>
          <p:cNvSpPr txBox="1"/>
          <p:nvPr>
            <p:ph hasCustomPrompt="1" idx="5" type="title"/>
          </p:nvPr>
        </p:nvSpPr>
        <p:spPr>
          <a:xfrm>
            <a:off x="3177356" y="3470319"/>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5" name="Google Shape;325;p13"/>
          <p:cNvSpPr txBox="1"/>
          <p:nvPr>
            <p:ph hasCustomPrompt="1" idx="6" type="title"/>
          </p:nvPr>
        </p:nvSpPr>
        <p:spPr>
          <a:xfrm>
            <a:off x="3177356" y="2334924"/>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6" name="Google Shape;326;p13"/>
          <p:cNvSpPr txBox="1"/>
          <p:nvPr>
            <p:ph hasCustomPrompt="1" idx="7" type="title"/>
          </p:nvPr>
        </p:nvSpPr>
        <p:spPr>
          <a:xfrm>
            <a:off x="3177356" y="4038016"/>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7" name="Google Shape;327;p13"/>
          <p:cNvSpPr txBox="1"/>
          <p:nvPr>
            <p:ph idx="1" type="subTitle"/>
          </p:nvPr>
        </p:nvSpPr>
        <p:spPr>
          <a:xfrm>
            <a:off x="4010944" y="1201329"/>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328" name="Google Shape;328;p13"/>
          <p:cNvSpPr txBox="1"/>
          <p:nvPr>
            <p:ph idx="8" type="subTitle"/>
          </p:nvPr>
        </p:nvSpPr>
        <p:spPr>
          <a:xfrm>
            <a:off x="4010944" y="1769028"/>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329" name="Google Shape;329;p13"/>
          <p:cNvSpPr txBox="1"/>
          <p:nvPr>
            <p:ph idx="9" type="subTitle"/>
          </p:nvPr>
        </p:nvSpPr>
        <p:spPr>
          <a:xfrm>
            <a:off x="4010944" y="2336727"/>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330" name="Google Shape;330;p13"/>
          <p:cNvSpPr txBox="1"/>
          <p:nvPr>
            <p:ph idx="13" type="subTitle"/>
          </p:nvPr>
        </p:nvSpPr>
        <p:spPr>
          <a:xfrm>
            <a:off x="4010941" y="2904427"/>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331" name="Google Shape;331;p13"/>
          <p:cNvSpPr txBox="1"/>
          <p:nvPr>
            <p:ph idx="14" type="subTitle"/>
          </p:nvPr>
        </p:nvSpPr>
        <p:spPr>
          <a:xfrm>
            <a:off x="4010941" y="3472126"/>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332" name="Google Shape;332;p13"/>
          <p:cNvSpPr txBox="1"/>
          <p:nvPr>
            <p:ph idx="15" type="subTitle"/>
          </p:nvPr>
        </p:nvSpPr>
        <p:spPr>
          <a:xfrm>
            <a:off x="4010941" y="4039825"/>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grpSp>
        <p:nvGrpSpPr>
          <p:cNvPr id="333" name="Google Shape;333;p13"/>
          <p:cNvGrpSpPr/>
          <p:nvPr/>
        </p:nvGrpSpPr>
        <p:grpSpPr>
          <a:xfrm>
            <a:off x="377427" y="204425"/>
            <a:ext cx="8916117" cy="4541546"/>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rot="10800000">
                <a:off x="8310477" y="35317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rot="10800000">
                <a:off x="8814477" y="194232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rect b="b" l="l" r="r" t="t"/>
                <a:pathLst>
                  <a:path extrusionOk="0" fill="none" h="1784" w="1784">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cap="flat" cmpd="sng" w="597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flipH="1" rot="5400000">
                <a:off x="7506622" y="1041704"/>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3" name="Google Shape;343;p13"/>
          <p:cNvGrpSpPr/>
          <p:nvPr/>
        </p:nvGrpSpPr>
        <p:grpSpPr>
          <a:xfrm>
            <a:off x="-556748" y="-57000"/>
            <a:ext cx="10429656" cy="337845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13"/>
            <p:cNvSpPr/>
            <p:nvPr/>
          </p:nvSpPr>
          <p:spPr>
            <a:xfrm>
              <a:off x="8221600" y="-57000"/>
              <a:ext cx="1027600" cy="3378450"/>
            </a:xfrm>
            <a:custGeom>
              <a:rect b="b" l="l" r="r" t="t"/>
              <a:pathLst>
                <a:path extrusionOk="0" h="135138" w="41104">
                  <a:moveTo>
                    <a:pt x="41104" y="135138"/>
                  </a:moveTo>
                  <a:lnTo>
                    <a:pt x="0" y="111407"/>
                  </a:lnTo>
                  <a:lnTo>
                    <a:pt x="0" y="57500"/>
                  </a:lnTo>
                  <a:lnTo>
                    <a:pt x="12424" y="45076"/>
                  </a:lnTo>
                  <a:lnTo>
                    <a:pt x="12424" y="0"/>
                  </a:lnTo>
                </a:path>
              </a:pathLst>
            </a:custGeom>
            <a:noFill/>
            <a:ln cap="flat" cmpd="sng" w="9525">
              <a:solidFill>
                <a:schemeClr val="accent1"/>
              </a:solidFill>
              <a:prstDash val="solid"/>
              <a:round/>
              <a:headEnd len="med" w="med" type="none"/>
              <a:tailEnd len="med" w="med" type="none"/>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0" name="Google Shape;350;p13"/>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1" name="Google Shape;351;p13"/>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2" name="Google Shape;352;p13"/>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3" name="Google Shape;353;p13"/>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6" name="Google Shape;356;p13"/>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7" name="Google Shape;357;p13"/>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8" name="Google Shape;358;p13"/>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9" name="Google Shape;359;p13"/>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360" name="Google Shape;360;p13"/>
          <p:cNvGrpSpPr/>
          <p:nvPr/>
        </p:nvGrpSpPr>
        <p:grpSpPr>
          <a:xfrm>
            <a:off x="-160350" y="1017736"/>
            <a:ext cx="9034618" cy="1344543"/>
            <a:chOff x="-160350" y="1017736"/>
            <a:chExt cx="9034618" cy="1344543"/>
          </a:xfrm>
        </p:grpSpPr>
        <p:sp>
          <p:nvSpPr>
            <p:cNvPr id="361" name="Google Shape;361;p13"/>
            <p:cNvSpPr/>
            <p:nvPr/>
          </p:nvSpPr>
          <p:spPr>
            <a:xfrm rot="10800000">
              <a:off x="8834212" y="10177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rot="5400000">
              <a:off x="40062" y="212181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13"/>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spTree>
      <p:nvGrpSpPr>
        <p:cNvPr id="364" name="Shape 364"/>
        <p:cNvGrpSpPr/>
        <p:nvPr/>
      </p:nvGrpSpPr>
      <p:grpSpPr>
        <a:xfrm>
          <a:off x="0" y="0"/>
          <a:ext cx="0" cy="0"/>
          <a:chOff x="0" y="0"/>
          <a:chExt cx="0" cy="0"/>
        </a:xfrm>
      </p:grpSpPr>
      <p:sp>
        <p:nvSpPr>
          <p:cNvPr id="365" name="Google Shape;36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6" name="Google Shape;366;p14"/>
          <p:cNvSpPr txBox="1"/>
          <p:nvPr>
            <p:ph idx="1" type="subTitle"/>
          </p:nvPr>
        </p:nvSpPr>
        <p:spPr>
          <a:xfrm>
            <a:off x="720000" y="1067776"/>
            <a:ext cx="7704000" cy="87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grpSp>
        <p:nvGrpSpPr>
          <p:cNvPr id="367" name="Google Shape;367;p14"/>
          <p:cNvGrpSpPr/>
          <p:nvPr/>
        </p:nvGrpSpPr>
        <p:grpSpPr>
          <a:xfrm>
            <a:off x="248963" y="1017730"/>
            <a:ext cx="8980467" cy="3860780"/>
            <a:chOff x="248963" y="1017730"/>
            <a:chExt cx="8980467" cy="3860780"/>
          </a:xfrm>
        </p:grpSpPr>
        <p:sp>
          <p:nvSpPr>
            <p:cNvPr id="368" name="Google Shape;368;p14"/>
            <p:cNvSpPr/>
            <p:nvPr/>
          </p:nvSpPr>
          <p:spPr>
            <a:xfrm>
              <a:off x="422688" y="1317880"/>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248963" y="1017730"/>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14"/>
            <p:cNvGrpSpPr/>
            <p:nvPr/>
          </p:nvGrpSpPr>
          <p:grpSpPr>
            <a:xfrm rot="-5400000">
              <a:off x="8742913" y="4391992"/>
              <a:ext cx="206891" cy="766144"/>
              <a:chOff x="8650702" y="3525402"/>
              <a:chExt cx="206891" cy="766144"/>
            </a:xfrm>
          </p:grpSpPr>
          <p:sp>
            <p:nvSpPr>
              <p:cNvPr id="371" name="Google Shape;371;p14"/>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3" name="Google Shape;373;p14"/>
          <p:cNvGrpSpPr/>
          <p:nvPr/>
        </p:nvGrpSpPr>
        <p:grpSpPr>
          <a:xfrm>
            <a:off x="250498" y="1721188"/>
            <a:ext cx="8259948" cy="2990484"/>
            <a:chOff x="250498" y="1721188"/>
            <a:chExt cx="8259948" cy="2990484"/>
          </a:xfrm>
        </p:grpSpPr>
        <p:sp>
          <p:nvSpPr>
            <p:cNvPr id="374" name="Google Shape;374;p14"/>
            <p:cNvSpPr/>
            <p:nvPr/>
          </p:nvSpPr>
          <p:spPr>
            <a:xfrm rot="10800000">
              <a:off x="250498" y="1721188"/>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rot="-5400000">
              <a:off x="8269979" y="4471205"/>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14"/>
          <p:cNvGrpSpPr/>
          <p:nvPr/>
        </p:nvGrpSpPr>
        <p:grpSpPr>
          <a:xfrm>
            <a:off x="-2218609" y="-174950"/>
            <a:ext cx="12004520" cy="8522877"/>
            <a:chOff x="-2218609" y="-174950"/>
            <a:chExt cx="12004520" cy="8522877"/>
          </a:xfrm>
        </p:grpSpPr>
        <p:sp>
          <p:nvSpPr>
            <p:cNvPr id="377" name="Google Shape;377;p14"/>
            <p:cNvSpPr/>
            <p:nvPr/>
          </p:nvSpPr>
          <p:spPr>
            <a:xfrm>
              <a:off x="-2218609" y="-174950"/>
              <a:ext cx="3801167" cy="569934"/>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grpSp>
          <p:nvGrpSpPr>
            <p:cNvPr id="378" name="Google Shape;378;p14"/>
            <p:cNvGrpSpPr/>
            <p:nvPr/>
          </p:nvGrpSpPr>
          <p:grpSpPr>
            <a:xfrm flipH="1" rot="-5400000">
              <a:off x="7449713" y="4739627"/>
              <a:ext cx="493321" cy="357312"/>
              <a:chOff x="1722354" y="229144"/>
              <a:chExt cx="1748744" cy="1266614"/>
            </a:xfrm>
          </p:grpSpPr>
          <p:sp>
            <p:nvSpPr>
              <p:cNvPr id="379" name="Google Shape;379;p14"/>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14"/>
            <p:cNvSpPr/>
            <p:nvPr/>
          </p:nvSpPr>
          <p:spPr>
            <a:xfrm flipH="1" rot="10800000">
              <a:off x="8147148" y="2028637"/>
              <a:ext cx="1521858" cy="6319290"/>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chemeClr val="accent1"/>
              </a:solidFill>
              <a:prstDash val="solid"/>
              <a:round/>
              <a:headEnd len="med" w="med" type="none"/>
              <a:tailEnd len="med" w="med" type="none"/>
            </a:ln>
          </p:spPr>
        </p:sp>
        <p:grpSp>
          <p:nvGrpSpPr>
            <p:cNvPr id="382" name="Google Shape;382;p14"/>
            <p:cNvGrpSpPr/>
            <p:nvPr/>
          </p:nvGrpSpPr>
          <p:grpSpPr>
            <a:xfrm flipH="1">
              <a:off x="8820653" y="3237867"/>
              <a:ext cx="965258" cy="273510"/>
              <a:chOff x="-6675" y="2881558"/>
              <a:chExt cx="9140700" cy="2059567"/>
            </a:xfrm>
          </p:grpSpPr>
          <p:cxnSp>
            <p:nvCxnSpPr>
              <p:cNvPr id="383" name="Google Shape;383;p14"/>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84" name="Google Shape;384;p14"/>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85" name="Google Shape;385;p14"/>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86" name="Google Shape;386;p14"/>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87" name="Google Shape;387;p14"/>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sp>
        <p:nvSpPr>
          <p:cNvPr id="388" name="Google Shape;388;p14"/>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_1">
    <p:spTree>
      <p:nvGrpSpPr>
        <p:cNvPr id="389" name="Shape 389"/>
        <p:cNvGrpSpPr/>
        <p:nvPr/>
      </p:nvGrpSpPr>
      <p:grpSpPr>
        <a:xfrm>
          <a:off x="0" y="0"/>
          <a:ext cx="0" cy="0"/>
          <a:chOff x="0" y="0"/>
          <a:chExt cx="0" cy="0"/>
        </a:xfrm>
      </p:grpSpPr>
      <p:sp>
        <p:nvSpPr>
          <p:cNvPr id="390" name="Google Shape;39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1" name="Google Shape;391;p15"/>
          <p:cNvSpPr txBox="1"/>
          <p:nvPr>
            <p:ph idx="1" type="subTitle"/>
          </p:nvPr>
        </p:nvSpPr>
        <p:spPr>
          <a:xfrm>
            <a:off x="720000" y="1150950"/>
            <a:ext cx="7704000" cy="29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Char char="●"/>
              <a:defRPr/>
            </a:lvl1pPr>
            <a:lvl2pPr lvl="1" rtl="0" algn="ctr">
              <a:lnSpc>
                <a:spcPct val="100000"/>
              </a:lnSpc>
              <a:spcBef>
                <a:spcPts val="0"/>
              </a:spcBef>
              <a:spcAft>
                <a:spcPts val="0"/>
              </a:spcAft>
              <a:buSzPts val="1200"/>
              <a:buFont typeface="Nunito Light"/>
              <a:buChar char="○"/>
              <a:defRPr/>
            </a:lvl2pPr>
            <a:lvl3pPr lvl="2" rtl="0" algn="ctr">
              <a:lnSpc>
                <a:spcPct val="100000"/>
              </a:lnSpc>
              <a:spcBef>
                <a:spcPts val="0"/>
              </a:spcBef>
              <a:spcAft>
                <a:spcPts val="0"/>
              </a:spcAft>
              <a:buSzPts val="1200"/>
              <a:buFont typeface="Nunito Light"/>
              <a:buChar char="■"/>
              <a:defRPr/>
            </a:lvl3pPr>
            <a:lvl4pPr lvl="3" rtl="0" algn="ctr">
              <a:lnSpc>
                <a:spcPct val="100000"/>
              </a:lnSpc>
              <a:spcBef>
                <a:spcPts val="0"/>
              </a:spcBef>
              <a:spcAft>
                <a:spcPts val="0"/>
              </a:spcAft>
              <a:buSzPts val="1200"/>
              <a:buFont typeface="Nunito Light"/>
              <a:buChar char="●"/>
              <a:defRPr/>
            </a:lvl4pPr>
            <a:lvl5pPr lvl="4" rtl="0" algn="ctr">
              <a:lnSpc>
                <a:spcPct val="100000"/>
              </a:lnSpc>
              <a:spcBef>
                <a:spcPts val="0"/>
              </a:spcBef>
              <a:spcAft>
                <a:spcPts val="0"/>
              </a:spcAft>
              <a:buSzPts val="1200"/>
              <a:buFont typeface="Nunito Light"/>
              <a:buChar char="○"/>
              <a:defRPr/>
            </a:lvl5pPr>
            <a:lvl6pPr lvl="5" rtl="0" algn="ctr">
              <a:lnSpc>
                <a:spcPct val="100000"/>
              </a:lnSpc>
              <a:spcBef>
                <a:spcPts val="0"/>
              </a:spcBef>
              <a:spcAft>
                <a:spcPts val="0"/>
              </a:spcAft>
              <a:buSzPts val="1200"/>
              <a:buFont typeface="Nunito Light"/>
              <a:buChar char="■"/>
              <a:defRPr/>
            </a:lvl6pPr>
            <a:lvl7pPr lvl="6" rtl="0" algn="ctr">
              <a:lnSpc>
                <a:spcPct val="100000"/>
              </a:lnSpc>
              <a:spcBef>
                <a:spcPts val="0"/>
              </a:spcBef>
              <a:spcAft>
                <a:spcPts val="0"/>
              </a:spcAft>
              <a:buSzPts val="1200"/>
              <a:buFont typeface="Nunito Light"/>
              <a:buChar char="●"/>
              <a:defRPr/>
            </a:lvl7pPr>
            <a:lvl8pPr lvl="7" rtl="0" algn="ctr">
              <a:lnSpc>
                <a:spcPct val="100000"/>
              </a:lnSpc>
              <a:spcBef>
                <a:spcPts val="0"/>
              </a:spcBef>
              <a:spcAft>
                <a:spcPts val="0"/>
              </a:spcAft>
              <a:buSzPts val="1200"/>
              <a:buFont typeface="Nunito Light"/>
              <a:buChar char="○"/>
              <a:defRPr/>
            </a:lvl8pPr>
            <a:lvl9pPr lvl="8" rtl="0" algn="ctr">
              <a:lnSpc>
                <a:spcPct val="100000"/>
              </a:lnSpc>
              <a:spcBef>
                <a:spcPts val="0"/>
              </a:spcBef>
              <a:spcAft>
                <a:spcPts val="0"/>
              </a:spcAft>
              <a:buSzPts val="1200"/>
              <a:buFont typeface="Nunito Light"/>
              <a:buChar char="■"/>
              <a:defRPr/>
            </a:lvl9pPr>
          </a:lstStyle>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cap="flat" cmpd="sng" w="9525">
              <a:solidFill>
                <a:schemeClr val="accent2"/>
              </a:solidFill>
              <a:prstDash val="solid"/>
              <a:round/>
              <a:headEnd len="med" w="med" type="none"/>
              <a:tailEnd len="med" w="med" type="none"/>
            </a:ln>
          </p:spPr>
        </p:cxnSp>
        <p:cxnSp>
          <p:nvCxnSpPr>
            <p:cNvPr id="394" name="Google Shape;394;p15"/>
            <p:cNvCxnSpPr/>
            <p:nvPr/>
          </p:nvCxnSpPr>
          <p:spPr>
            <a:xfrm>
              <a:off x="1337784" y="2466654"/>
              <a:ext cx="984900" cy="970200"/>
            </a:xfrm>
            <a:prstGeom prst="straightConnector1">
              <a:avLst/>
            </a:prstGeom>
            <a:noFill/>
            <a:ln cap="flat" cmpd="sng" w="9525">
              <a:solidFill>
                <a:schemeClr val="accent2"/>
              </a:solidFill>
              <a:prstDash val="solid"/>
              <a:round/>
              <a:headEnd len="med" w="med" type="none"/>
              <a:tailEnd len="med" w="med" type="none"/>
            </a:ln>
          </p:spPr>
        </p:cxnSp>
        <p:sp>
          <p:nvSpPr>
            <p:cNvPr id="395" name="Google Shape;395;p15"/>
            <p:cNvSpPr/>
            <p:nvPr/>
          </p:nvSpPr>
          <p:spPr>
            <a:xfrm rot="5400000">
              <a:off x="2266990" y="3389237"/>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rot="10800000">
              <a:off x="6933883" y="3613321"/>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00" name="Shape 400"/>
        <p:cNvGrpSpPr/>
        <p:nvPr/>
      </p:nvGrpSpPr>
      <p:grpSpPr>
        <a:xfrm>
          <a:off x="0" y="0"/>
          <a:ext cx="0" cy="0"/>
          <a:chOff x="0" y="0"/>
          <a:chExt cx="0" cy="0"/>
        </a:xfrm>
      </p:grpSpPr>
      <p:sp>
        <p:nvSpPr>
          <p:cNvPr id="401" name="Google Shape;40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2" name="Google Shape;402;p16"/>
          <p:cNvSpPr txBox="1"/>
          <p:nvPr>
            <p:ph idx="1" type="subTitle"/>
          </p:nvPr>
        </p:nvSpPr>
        <p:spPr>
          <a:xfrm>
            <a:off x="1090025" y="2438273"/>
            <a:ext cx="22602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3" name="Google Shape;403;p16"/>
          <p:cNvSpPr txBox="1"/>
          <p:nvPr>
            <p:ph idx="2" type="subTitle"/>
          </p:nvPr>
        </p:nvSpPr>
        <p:spPr>
          <a:xfrm>
            <a:off x="3501725" y="2438273"/>
            <a:ext cx="22602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4" name="Google Shape;404;p16"/>
          <p:cNvSpPr txBox="1"/>
          <p:nvPr>
            <p:ph idx="3" type="subTitle"/>
          </p:nvPr>
        </p:nvSpPr>
        <p:spPr>
          <a:xfrm>
            <a:off x="5913431" y="2438273"/>
            <a:ext cx="22602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5" name="Google Shape;405;p16"/>
          <p:cNvSpPr txBox="1"/>
          <p:nvPr>
            <p:ph idx="4" type="subTitle"/>
          </p:nvPr>
        </p:nvSpPr>
        <p:spPr>
          <a:xfrm>
            <a:off x="1090025" y="2029925"/>
            <a:ext cx="2260200" cy="48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06" name="Google Shape;406;p16"/>
          <p:cNvSpPr txBox="1"/>
          <p:nvPr>
            <p:ph idx="5" type="subTitle"/>
          </p:nvPr>
        </p:nvSpPr>
        <p:spPr>
          <a:xfrm>
            <a:off x="3501728" y="2029925"/>
            <a:ext cx="2260200" cy="48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07" name="Google Shape;407;p16"/>
          <p:cNvSpPr txBox="1"/>
          <p:nvPr>
            <p:ph idx="6" type="subTitle"/>
          </p:nvPr>
        </p:nvSpPr>
        <p:spPr>
          <a:xfrm>
            <a:off x="5913432" y="2029925"/>
            <a:ext cx="2260200" cy="48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
            <p:cNvSpPr/>
            <p:nvPr/>
          </p:nvSpPr>
          <p:spPr>
            <a:xfrm rot="10800000">
              <a:off x="8814510" y="44502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6"/>
            <p:cNvSpPr/>
            <p:nvPr/>
          </p:nvSpPr>
          <p:spPr>
            <a:xfrm rot="10800000">
              <a:off x="478250" y="287038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flipH="1" rot="5400000">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20" name="Google Shape;420;p16"/>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21" name="Google Shape;421;p16"/>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22" name="Google Shape;422;p16"/>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23" name="Google Shape;423;p16"/>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424" name="Google Shape;424;p16"/>
            <p:cNvSpPr/>
            <p:nvPr/>
          </p:nvSpPr>
          <p:spPr>
            <a:xfrm>
              <a:off x="5746750" y="-57000"/>
              <a:ext cx="3256375" cy="488250"/>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16"/>
              <p:cNvSpPr/>
              <p:nvPr/>
            </p:nvSpPr>
            <p:spPr>
              <a:xfrm>
                <a:off x="260200" y="3089575"/>
                <a:ext cx="476150" cy="2323075"/>
              </a:xfrm>
              <a:custGeom>
                <a:rect b="b" l="l" r="r" t="t"/>
                <a:pathLst>
                  <a:path extrusionOk="0" h="92923" w="19046">
                    <a:moveTo>
                      <a:pt x="0" y="0"/>
                    </a:moveTo>
                    <a:lnTo>
                      <a:pt x="0" y="36635"/>
                    </a:lnTo>
                    <a:lnTo>
                      <a:pt x="19046" y="55681"/>
                    </a:lnTo>
                    <a:lnTo>
                      <a:pt x="19046" y="92923"/>
                    </a:lnTo>
                  </a:path>
                </a:pathLst>
              </a:custGeom>
              <a:noFill/>
              <a:ln cap="flat" cmpd="sng" w="9525">
                <a:solidFill>
                  <a:schemeClr val="accent1"/>
                </a:solidFill>
                <a:prstDash val="solid"/>
                <a:round/>
                <a:headEnd len="med" w="med" type="none"/>
                <a:tailEnd len="med" w="med" type="none"/>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31" name="Shape 431"/>
        <p:cNvGrpSpPr/>
        <p:nvPr/>
      </p:nvGrpSpPr>
      <p:grpSpPr>
        <a:xfrm>
          <a:off x="0" y="0"/>
          <a:ext cx="0" cy="0"/>
          <a:chOff x="0" y="0"/>
          <a:chExt cx="0" cy="0"/>
        </a:xfrm>
      </p:grpSpPr>
      <p:sp>
        <p:nvSpPr>
          <p:cNvPr id="432" name="Google Shape;43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p:txBody>
      </p:sp>
      <p:sp>
        <p:nvSpPr>
          <p:cNvPr id="433" name="Google Shape;433;p17"/>
          <p:cNvSpPr txBox="1"/>
          <p:nvPr>
            <p:ph idx="1" type="subTitle"/>
          </p:nvPr>
        </p:nvSpPr>
        <p:spPr>
          <a:xfrm>
            <a:off x="1253224" y="1770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4" name="Google Shape;434;p17"/>
          <p:cNvSpPr txBox="1"/>
          <p:nvPr>
            <p:ph idx="2" type="subTitle"/>
          </p:nvPr>
        </p:nvSpPr>
        <p:spPr>
          <a:xfrm>
            <a:off x="5079776" y="1770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5" name="Google Shape;435;p17"/>
          <p:cNvSpPr txBox="1"/>
          <p:nvPr>
            <p:ph idx="3" type="subTitle"/>
          </p:nvPr>
        </p:nvSpPr>
        <p:spPr>
          <a:xfrm>
            <a:off x="1253224" y="32817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6" name="Google Shape;436;p17"/>
          <p:cNvSpPr txBox="1"/>
          <p:nvPr>
            <p:ph idx="4" type="subTitle"/>
          </p:nvPr>
        </p:nvSpPr>
        <p:spPr>
          <a:xfrm>
            <a:off x="5079776" y="32817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7" name="Google Shape;437;p17"/>
          <p:cNvSpPr txBox="1"/>
          <p:nvPr>
            <p:ph idx="5" type="subTitle"/>
          </p:nvPr>
        </p:nvSpPr>
        <p:spPr>
          <a:xfrm>
            <a:off x="1253225" y="1316050"/>
            <a:ext cx="2811000" cy="5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38" name="Google Shape;438;p17"/>
          <p:cNvSpPr txBox="1"/>
          <p:nvPr>
            <p:ph idx="6" type="subTitle"/>
          </p:nvPr>
        </p:nvSpPr>
        <p:spPr>
          <a:xfrm>
            <a:off x="1253225" y="2827725"/>
            <a:ext cx="2811000" cy="5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39" name="Google Shape;439;p17"/>
          <p:cNvSpPr txBox="1"/>
          <p:nvPr>
            <p:ph idx="7" type="subTitle"/>
          </p:nvPr>
        </p:nvSpPr>
        <p:spPr>
          <a:xfrm>
            <a:off x="5079750" y="1316050"/>
            <a:ext cx="2811000" cy="5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40" name="Google Shape;440;p17"/>
          <p:cNvSpPr txBox="1"/>
          <p:nvPr>
            <p:ph idx="8" type="subTitle"/>
          </p:nvPr>
        </p:nvSpPr>
        <p:spPr>
          <a:xfrm>
            <a:off x="5079750" y="2827725"/>
            <a:ext cx="2811000" cy="5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7"/>
            <p:cNvSpPr/>
            <p:nvPr/>
          </p:nvSpPr>
          <p:spPr>
            <a:xfrm rot="5400000">
              <a:off x="8721654" y="3527485"/>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rot="10800000">
              <a:off x="197650" y="34727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17"/>
            <p:cNvGrpSpPr/>
            <p:nvPr/>
          </p:nvGrpSpPr>
          <p:grpSpPr>
            <a:xfrm flipH="1" rot="10800000">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56" name="Google Shape;456;p17"/>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57" name="Google Shape;457;p17"/>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58" name="Google Shape;458;p17"/>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59" name="Google Shape;459;p17"/>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460" name="Google Shape;460;p17"/>
            <p:cNvSpPr/>
            <p:nvPr/>
          </p:nvSpPr>
          <p:spPr>
            <a:xfrm rot="5400000">
              <a:off x="7121670" y="1217270"/>
              <a:ext cx="3256375" cy="488250"/>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sp>
          <p:nvSpPr>
            <p:cNvPr id="461" name="Google Shape;461;p17"/>
            <p:cNvSpPr/>
            <p:nvPr/>
          </p:nvSpPr>
          <p:spPr>
            <a:xfrm>
              <a:off x="-30950" y="2650075"/>
              <a:ext cx="581550" cy="2414800"/>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chemeClr val="accent1"/>
              </a:solidFill>
              <a:prstDash val="solid"/>
              <a:round/>
              <a:headEnd len="med" w="med" type="none"/>
              <a:tailEnd len="med" w="med" type="none"/>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63" name="Shape 463"/>
        <p:cNvGrpSpPr/>
        <p:nvPr/>
      </p:nvGrpSpPr>
      <p:grpSpPr>
        <a:xfrm>
          <a:off x="0" y="0"/>
          <a:ext cx="0" cy="0"/>
          <a:chOff x="0" y="0"/>
          <a:chExt cx="0" cy="0"/>
        </a:xfrm>
      </p:grpSpPr>
      <p:sp>
        <p:nvSpPr>
          <p:cNvPr id="464" name="Google Shape;46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p:txBody>
      </p:sp>
      <p:sp>
        <p:nvSpPr>
          <p:cNvPr id="465" name="Google Shape;465;p18"/>
          <p:cNvSpPr txBox="1"/>
          <p:nvPr>
            <p:ph idx="1" type="subTitle"/>
          </p:nvPr>
        </p:nvSpPr>
        <p:spPr>
          <a:xfrm>
            <a:off x="1182950" y="1729925"/>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6" name="Google Shape;466;p18"/>
          <p:cNvSpPr txBox="1"/>
          <p:nvPr>
            <p:ph idx="2" type="subTitle"/>
          </p:nvPr>
        </p:nvSpPr>
        <p:spPr>
          <a:xfrm>
            <a:off x="3580856" y="1729934"/>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7" name="Google Shape;467;p18"/>
          <p:cNvSpPr txBox="1"/>
          <p:nvPr>
            <p:ph idx="3" type="subTitle"/>
          </p:nvPr>
        </p:nvSpPr>
        <p:spPr>
          <a:xfrm>
            <a:off x="1182950" y="3419050"/>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8" name="Google Shape;468;p18"/>
          <p:cNvSpPr txBox="1"/>
          <p:nvPr>
            <p:ph idx="4" type="subTitle"/>
          </p:nvPr>
        </p:nvSpPr>
        <p:spPr>
          <a:xfrm>
            <a:off x="3579000" y="3419050"/>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9" name="Google Shape;469;p18"/>
          <p:cNvSpPr txBox="1"/>
          <p:nvPr>
            <p:ph idx="5" type="subTitle"/>
          </p:nvPr>
        </p:nvSpPr>
        <p:spPr>
          <a:xfrm>
            <a:off x="5975050" y="1729934"/>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0" name="Google Shape;470;p18"/>
          <p:cNvSpPr txBox="1"/>
          <p:nvPr>
            <p:ph idx="6" type="subTitle"/>
          </p:nvPr>
        </p:nvSpPr>
        <p:spPr>
          <a:xfrm>
            <a:off x="5975050" y="3419050"/>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1" name="Google Shape;471;p18"/>
          <p:cNvSpPr txBox="1"/>
          <p:nvPr>
            <p:ph idx="7" type="subTitle"/>
          </p:nvPr>
        </p:nvSpPr>
        <p:spPr>
          <a:xfrm>
            <a:off x="1190750" y="1396451"/>
            <a:ext cx="1978200" cy="465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72" name="Google Shape;472;p18"/>
          <p:cNvSpPr txBox="1"/>
          <p:nvPr>
            <p:ph idx="8" type="subTitle"/>
          </p:nvPr>
        </p:nvSpPr>
        <p:spPr>
          <a:xfrm>
            <a:off x="3584756" y="1396458"/>
            <a:ext cx="1978200" cy="465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73" name="Google Shape;473;p18"/>
          <p:cNvSpPr txBox="1"/>
          <p:nvPr>
            <p:ph idx="9" type="subTitle"/>
          </p:nvPr>
        </p:nvSpPr>
        <p:spPr>
          <a:xfrm>
            <a:off x="5978950" y="1396458"/>
            <a:ext cx="1978200" cy="465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74" name="Google Shape;474;p18"/>
          <p:cNvSpPr txBox="1"/>
          <p:nvPr>
            <p:ph idx="13" type="subTitle"/>
          </p:nvPr>
        </p:nvSpPr>
        <p:spPr>
          <a:xfrm>
            <a:off x="1182950" y="3082550"/>
            <a:ext cx="1986000" cy="46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75" name="Google Shape;475;p18"/>
          <p:cNvSpPr txBox="1"/>
          <p:nvPr>
            <p:ph idx="14" type="subTitle"/>
          </p:nvPr>
        </p:nvSpPr>
        <p:spPr>
          <a:xfrm>
            <a:off x="3584758" y="3082550"/>
            <a:ext cx="1978200" cy="46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76" name="Google Shape;476;p18"/>
          <p:cNvSpPr txBox="1"/>
          <p:nvPr>
            <p:ph idx="15" type="subTitle"/>
          </p:nvPr>
        </p:nvSpPr>
        <p:spPr>
          <a:xfrm>
            <a:off x="5978948" y="3082550"/>
            <a:ext cx="1978200" cy="46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flipH="1" rot="-5400000">
              <a:off x="157300" y="2670985"/>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flipH="1" rot="-5400000">
              <a:off x="42350" y="2423585"/>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18"/>
            <p:cNvGrpSpPr/>
            <p:nvPr/>
          </p:nvGrpSpPr>
          <p:grpSpPr>
            <a:xfrm flipH="1" rot="10800000">
              <a:off x="8597477" y="2054902"/>
              <a:ext cx="206891" cy="766144"/>
              <a:chOff x="8650702" y="3525402"/>
              <a:chExt cx="206891" cy="766144"/>
            </a:xfrm>
          </p:grpSpPr>
          <p:sp>
            <p:nvSpPr>
              <p:cNvPr id="481" name="Google Shape;481;p18"/>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flipH="1" rot="10800000">
              <a:off x="8899964" y="7008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flipH="1" rot="10800000">
              <a:off x="8269288" y="182196"/>
              <a:ext cx="493321" cy="357312"/>
              <a:chOff x="1722354" y="229144"/>
              <a:chExt cx="1748744" cy="1266614"/>
            </a:xfrm>
          </p:grpSpPr>
          <p:sp>
            <p:nvSpPr>
              <p:cNvPr id="488" name="Google Shape;488;p18"/>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92" name="Google Shape;492;p18"/>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93" name="Google Shape;493;p18"/>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94" name="Google Shape;494;p18"/>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95" name="Google Shape;495;p18"/>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496" name="Google Shape;496;p18"/>
            <p:cNvSpPr/>
            <p:nvPr/>
          </p:nvSpPr>
          <p:spPr>
            <a:xfrm flipH="1" rot="-5400000">
              <a:off x="-642564" y="4073091"/>
              <a:ext cx="2068124" cy="310088"/>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sp>
          <p:nvSpPr>
            <p:cNvPr id="497" name="Google Shape;497;p18"/>
            <p:cNvSpPr/>
            <p:nvPr/>
          </p:nvSpPr>
          <p:spPr>
            <a:xfrm flipH="1">
              <a:off x="8573201" y="-549400"/>
              <a:ext cx="914953" cy="3799205"/>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chemeClr val="accent1"/>
              </a:solidFill>
              <a:prstDash val="solid"/>
              <a:round/>
              <a:headEnd len="med" w="med" type="none"/>
              <a:tailEnd len="med" w="med" type="none"/>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99" name="Shape 499"/>
        <p:cNvGrpSpPr/>
        <p:nvPr/>
      </p:nvGrpSpPr>
      <p:grpSpPr>
        <a:xfrm>
          <a:off x="0" y="0"/>
          <a:ext cx="0" cy="0"/>
          <a:chOff x="0" y="0"/>
          <a:chExt cx="0" cy="0"/>
        </a:xfrm>
      </p:grpSpPr>
      <p:sp>
        <p:nvSpPr>
          <p:cNvPr id="500" name="Google Shape;500;p19"/>
          <p:cNvSpPr txBox="1"/>
          <p:nvPr>
            <p:ph hasCustomPrompt="1" type="title"/>
          </p:nvPr>
        </p:nvSpPr>
        <p:spPr>
          <a:xfrm>
            <a:off x="1022225" y="2965495"/>
            <a:ext cx="3382500" cy="7689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2pPr>
            <a:lvl3pPr lvl="2"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3pPr>
            <a:lvl4pPr lvl="3"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4pPr>
            <a:lvl5pPr lvl="4"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5pPr>
            <a:lvl6pPr lvl="5"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6pPr>
            <a:lvl7pPr lvl="6"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7pPr>
            <a:lvl8pPr lvl="7"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8pPr>
            <a:lvl9pPr lvl="8"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9pPr>
          </a:lstStyle>
          <a:p>
            <a:r>
              <a:t>xx%</a:t>
            </a:r>
          </a:p>
        </p:txBody>
      </p:sp>
      <p:sp>
        <p:nvSpPr>
          <p:cNvPr id="501" name="Google Shape;501;p19"/>
          <p:cNvSpPr txBox="1"/>
          <p:nvPr>
            <p:ph idx="1" type="subTitle"/>
          </p:nvPr>
        </p:nvSpPr>
        <p:spPr>
          <a:xfrm>
            <a:off x="1022225" y="3740150"/>
            <a:ext cx="3382500" cy="3825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502" name="Google Shape;502;p19"/>
          <p:cNvSpPr txBox="1"/>
          <p:nvPr>
            <p:ph hasCustomPrompt="1" idx="2" type="title"/>
          </p:nvPr>
        </p:nvSpPr>
        <p:spPr>
          <a:xfrm>
            <a:off x="3035252" y="1320175"/>
            <a:ext cx="3382500" cy="7689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2pPr>
            <a:lvl3pPr lvl="2"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3pPr>
            <a:lvl4pPr lvl="3"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4pPr>
            <a:lvl5pPr lvl="4"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5pPr>
            <a:lvl6pPr lvl="5"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6pPr>
            <a:lvl7pPr lvl="6"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7pPr>
            <a:lvl8pPr lvl="7"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8pPr>
            <a:lvl9pPr lvl="8"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9pPr>
          </a:lstStyle>
          <a:p>
            <a:r>
              <a:t>xx%</a:t>
            </a:r>
          </a:p>
        </p:txBody>
      </p:sp>
      <p:sp>
        <p:nvSpPr>
          <p:cNvPr id="503" name="Google Shape;503;p19"/>
          <p:cNvSpPr txBox="1"/>
          <p:nvPr>
            <p:ph idx="3" type="subTitle"/>
          </p:nvPr>
        </p:nvSpPr>
        <p:spPr>
          <a:xfrm>
            <a:off x="3035252" y="2095118"/>
            <a:ext cx="3382500" cy="3825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504" name="Google Shape;504;p19"/>
          <p:cNvSpPr txBox="1"/>
          <p:nvPr>
            <p:ph hasCustomPrompt="1" idx="4" type="title"/>
          </p:nvPr>
        </p:nvSpPr>
        <p:spPr>
          <a:xfrm>
            <a:off x="5048280" y="2965495"/>
            <a:ext cx="3382500" cy="7689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2pPr>
            <a:lvl3pPr lvl="2"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3pPr>
            <a:lvl4pPr lvl="3"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4pPr>
            <a:lvl5pPr lvl="4"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5pPr>
            <a:lvl6pPr lvl="5"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6pPr>
            <a:lvl7pPr lvl="6"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7pPr>
            <a:lvl8pPr lvl="7"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8pPr>
            <a:lvl9pPr lvl="8"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9pPr>
          </a:lstStyle>
          <a:p>
            <a:r>
              <a:t>xx%</a:t>
            </a:r>
          </a:p>
        </p:txBody>
      </p:sp>
      <p:sp>
        <p:nvSpPr>
          <p:cNvPr id="505" name="Google Shape;505;p19"/>
          <p:cNvSpPr txBox="1"/>
          <p:nvPr>
            <p:ph idx="5" type="subTitle"/>
          </p:nvPr>
        </p:nvSpPr>
        <p:spPr>
          <a:xfrm>
            <a:off x="5048280" y="3740150"/>
            <a:ext cx="3382500" cy="3825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506" name="Google Shape;506;p19"/>
          <p:cNvSpPr/>
          <p:nvPr/>
        </p:nvSpPr>
        <p:spPr>
          <a:xfrm rot="5400000">
            <a:off x="9120511" y="697073"/>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19"/>
          <p:cNvGrpSpPr/>
          <p:nvPr/>
        </p:nvGrpSpPr>
        <p:grpSpPr>
          <a:xfrm>
            <a:off x="-739800" y="415860"/>
            <a:ext cx="10142602" cy="2150259"/>
            <a:chOff x="-739800" y="415860"/>
            <a:chExt cx="10142602" cy="2150259"/>
          </a:xfrm>
        </p:grpSpPr>
        <p:grpSp>
          <p:nvGrpSpPr>
            <p:cNvPr id="508" name="Google Shape;508;p19"/>
            <p:cNvGrpSpPr/>
            <p:nvPr/>
          </p:nvGrpSpPr>
          <p:grpSpPr>
            <a:xfrm rot="5400000">
              <a:off x="8699132" y="-40532"/>
              <a:ext cx="247278" cy="1160062"/>
              <a:chOff x="1463894" y="1434556"/>
              <a:chExt cx="247278" cy="1160062"/>
            </a:xfrm>
          </p:grpSpPr>
          <p:sp>
            <p:nvSpPr>
              <p:cNvPr id="509" name="Google Shape;509;p19"/>
              <p:cNvSpPr/>
              <p:nvPr/>
            </p:nvSpPr>
            <p:spPr>
              <a:xfrm>
                <a:off x="1463894" y="2119623"/>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rot="10800000">
                <a:off x="1636072" y="143455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9"/>
            <p:cNvGrpSpPr/>
            <p:nvPr/>
          </p:nvGrpSpPr>
          <p:grpSpPr>
            <a:xfrm>
              <a:off x="-739800" y="1454775"/>
              <a:ext cx="1111343" cy="1111343"/>
              <a:chOff x="8307725" y="278700"/>
              <a:chExt cx="1111343" cy="1111343"/>
            </a:xfrm>
          </p:grpSpPr>
          <p:sp>
            <p:nvSpPr>
              <p:cNvPr id="512" name="Google Shape;512;p19"/>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4" name="Google Shape;514;p19"/>
          <p:cNvGrpSpPr/>
          <p:nvPr/>
        </p:nvGrpSpPr>
        <p:grpSpPr>
          <a:xfrm>
            <a:off x="-1340979" y="-3183303"/>
            <a:ext cx="10223939" cy="12189165"/>
            <a:chOff x="-1340979" y="-3183303"/>
            <a:chExt cx="10223939" cy="12189165"/>
          </a:xfrm>
        </p:grpSpPr>
        <p:grpSp>
          <p:nvGrpSpPr>
            <p:cNvPr id="515" name="Google Shape;515;p19"/>
            <p:cNvGrpSpPr/>
            <p:nvPr/>
          </p:nvGrpSpPr>
          <p:grpSpPr>
            <a:xfrm>
              <a:off x="3772273" y="2152995"/>
              <a:ext cx="5110686" cy="6852868"/>
              <a:chOff x="3772273" y="2152995"/>
              <a:chExt cx="5110686" cy="6852868"/>
            </a:xfrm>
          </p:grpSpPr>
          <p:grpSp>
            <p:nvGrpSpPr>
              <p:cNvPr id="516" name="Google Shape;516;p19"/>
              <p:cNvGrpSpPr/>
              <p:nvPr/>
            </p:nvGrpSpPr>
            <p:grpSpPr>
              <a:xfrm rot="10800000">
                <a:off x="8201743" y="2152995"/>
                <a:ext cx="681217" cy="3360485"/>
                <a:chOff x="1337800" y="-2525590"/>
                <a:chExt cx="1498167" cy="7390555"/>
              </a:xfrm>
            </p:grpSpPr>
            <p:cxnSp>
              <p:nvCxnSpPr>
                <p:cNvPr id="517" name="Google Shape;517;p19"/>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518" name="Google Shape;518;p19"/>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519" name="Google Shape;519;p19"/>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19"/>
              <p:cNvGrpSpPr/>
              <p:nvPr/>
            </p:nvGrpSpPr>
            <p:grpSpPr>
              <a:xfrm flipH="1" rot="5400000">
                <a:off x="1841424" y="6449892"/>
                <a:ext cx="4486819" cy="625122"/>
                <a:chOff x="-78438" y="4073905"/>
                <a:chExt cx="4486819" cy="625122"/>
              </a:xfrm>
            </p:grpSpPr>
            <p:cxnSp>
              <p:nvCxnSpPr>
                <p:cNvPr id="521" name="Google Shape;521;p19"/>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522" name="Google Shape;522;p19"/>
                <p:cNvCxnSpPr/>
                <p:nvPr/>
              </p:nvCxnSpPr>
              <p:spPr>
                <a:xfrm rot="-5400000">
                  <a:off x="3788541" y="4241677"/>
                  <a:ext cx="464100" cy="450600"/>
                </a:xfrm>
                <a:prstGeom prst="straightConnector1">
                  <a:avLst/>
                </a:prstGeom>
                <a:noFill/>
                <a:ln cap="flat" cmpd="sng" w="9525">
                  <a:solidFill>
                    <a:schemeClr val="accent1"/>
                  </a:solidFill>
                  <a:prstDash val="solid"/>
                  <a:round/>
                  <a:headEnd len="med" w="med" type="none"/>
                  <a:tailEnd len="med" w="med" type="none"/>
                </a:ln>
              </p:spPr>
            </p:cxnSp>
            <p:sp>
              <p:nvSpPr>
                <p:cNvPr id="523" name="Google Shape;523;p19"/>
                <p:cNvSpPr/>
                <p:nvPr/>
              </p:nvSpPr>
              <p:spPr>
                <a:xfrm>
                  <a:off x="4214956" y="40739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4" name="Google Shape;524;p19"/>
            <p:cNvSpPr/>
            <p:nvPr/>
          </p:nvSpPr>
          <p:spPr>
            <a:xfrm flipH="1" rot="-5400000">
              <a:off x="229850" y="-2095662"/>
              <a:ext cx="1197198" cy="4338856"/>
            </a:xfrm>
            <a:custGeom>
              <a:rect b="b" l="l" r="r" t="t"/>
              <a:pathLst>
                <a:path extrusionOk="0" h="65507" w="18075">
                  <a:moveTo>
                    <a:pt x="0" y="65507"/>
                  </a:moveTo>
                  <a:lnTo>
                    <a:pt x="18075" y="47432"/>
                  </a:lnTo>
                  <a:lnTo>
                    <a:pt x="18075" y="0"/>
                  </a:lnTo>
                </a:path>
              </a:pathLst>
            </a:custGeom>
            <a:noFill/>
            <a:ln cap="flat" cmpd="sng" w="9525">
              <a:solidFill>
                <a:schemeClr val="accent1"/>
              </a:solidFill>
              <a:prstDash val="solid"/>
              <a:round/>
              <a:headEnd len="med" w="med" type="none"/>
              <a:tailEnd len="med" w="med" type="none"/>
            </a:ln>
          </p:spPr>
        </p:sp>
        <p:grpSp>
          <p:nvGrpSpPr>
            <p:cNvPr id="525" name="Google Shape;525;p19"/>
            <p:cNvGrpSpPr/>
            <p:nvPr/>
          </p:nvGrpSpPr>
          <p:grpSpPr>
            <a:xfrm rot="-5400000">
              <a:off x="1113139" y="743908"/>
              <a:ext cx="493321" cy="357312"/>
              <a:chOff x="1722354" y="229144"/>
              <a:chExt cx="1748744" cy="1266614"/>
            </a:xfrm>
          </p:grpSpPr>
          <p:sp>
            <p:nvSpPr>
              <p:cNvPr id="526" name="Google Shape;526;p19"/>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solidFill>
                <a:schemeClr val="lt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19"/>
            <p:cNvGrpSpPr/>
            <p:nvPr/>
          </p:nvGrpSpPr>
          <p:grpSpPr>
            <a:xfrm rot="5400000">
              <a:off x="-1009100" y="-1561400"/>
              <a:ext cx="3859204" cy="615399"/>
              <a:chOff x="-6675" y="307100"/>
              <a:chExt cx="9140700" cy="4634025"/>
            </a:xfrm>
          </p:grpSpPr>
          <p:cxnSp>
            <p:nvCxnSpPr>
              <p:cNvPr id="529" name="Google Shape;529;p19"/>
              <p:cNvCxnSpPr/>
              <p:nvPr/>
            </p:nvCxnSpPr>
            <p:spPr>
              <a:xfrm>
                <a:off x="-6675" y="307100"/>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0" name="Google Shape;530;p19"/>
              <p:cNvCxnSpPr/>
              <p:nvPr/>
            </p:nvCxnSpPr>
            <p:spPr>
              <a:xfrm>
                <a:off x="-6675" y="1336883"/>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1" name="Google Shape;531;p19"/>
              <p:cNvCxnSpPr/>
              <p:nvPr/>
            </p:nvCxnSpPr>
            <p:spPr>
              <a:xfrm>
                <a:off x="-6675" y="821992"/>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2" name="Google Shape;532;p19"/>
              <p:cNvCxnSpPr/>
              <p:nvPr/>
            </p:nvCxnSpPr>
            <p:spPr>
              <a:xfrm>
                <a:off x="-6675" y="1851775"/>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3" name="Google Shape;533;p19"/>
              <p:cNvCxnSpPr/>
              <p:nvPr/>
            </p:nvCxnSpPr>
            <p:spPr>
              <a:xfrm>
                <a:off x="-6675" y="2366667"/>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4" name="Google Shape;534;p19"/>
              <p:cNvCxnSpPr/>
              <p:nvPr/>
            </p:nvCxnSpPr>
            <p:spPr>
              <a:xfrm>
                <a:off x="-6675" y="2881558"/>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5" name="Google Shape;535;p19"/>
              <p:cNvCxnSpPr/>
              <p:nvPr/>
            </p:nvCxnSpPr>
            <p:spPr>
              <a:xfrm>
                <a:off x="-6675" y="3396450"/>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6" name="Google Shape;536;p19"/>
              <p:cNvCxnSpPr/>
              <p:nvPr/>
            </p:nvCxnSpPr>
            <p:spPr>
              <a:xfrm>
                <a:off x="-6675" y="3911342"/>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7" name="Google Shape;537;p19"/>
              <p:cNvCxnSpPr/>
              <p:nvPr/>
            </p:nvCxnSpPr>
            <p:spPr>
              <a:xfrm>
                <a:off x="-6675" y="4426233"/>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8" name="Google Shape;538;p19"/>
              <p:cNvCxnSpPr/>
              <p:nvPr/>
            </p:nvCxnSpPr>
            <p:spPr>
              <a:xfrm>
                <a:off x="-6675" y="4941125"/>
                <a:ext cx="9140700" cy="0"/>
              </a:xfrm>
              <a:prstGeom prst="straightConnector1">
                <a:avLst/>
              </a:prstGeom>
              <a:noFill/>
              <a:ln cap="flat" cmpd="sng" w="9525">
                <a:solidFill>
                  <a:schemeClr val="accent2"/>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39" name="Shape 539"/>
        <p:cNvGrpSpPr/>
        <p:nvPr/>
      </p:nvGrpSpPr>
      <p:grpSpPr>
        <a:xfrm>
          <a:off x="0" y="0"/>
          <a:ext cx="0" cy="0"/>
          <a:chOff x="0" y="0"/>
          <a:chExt cx="0" cy="0"/>
        </a:xfrm>
      </p:grpSpPr>
      <p:sp>
        <p:nvSpPr>
          <p:cNvPr id="540" name="Google Shape;54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41" name="Google Shape;541;p20"/>
          <p:cNvGrpSpPr/>
          <p:nvPr/>
        </p:nvGrpSpPr>
        <p:grpSpPr>
          <a:xfrm>
            <a:off x="998300" y="1868336"/>
            <a:ext cx="7850818" cy="2922793"/>
            <a:chOff x="998300" y="1868336"/>
            <a:chExt cx="7850818" cy="2922793"/>
          </a:xfrm>
        </p:grpSpPr>
        <p:sp>
          <p:nvSpPr>
            <p:cNvPr id="542" name="Google Shape;542;p20"/>
            <p:cNvSpPr/>
            <p:nvPr/>
          </p:nvSpPr>
          <p:spPr>
            <a:xfrm rot="10800000">
              <a:off x="8809062" y="18683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rot="5400000">
              <a:off x="1198712" y="455066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20"/>
          <p:cNvGrpSpPr/>
          <p:nvPr/>
        </p:nvGrpSpPr>
        <p:grpSpPr>
          <a:xfrm>
            <a:off x="1588038" y="2433589"/>
            <a:ext cx="7438817" cy="2528055"/>
            <a:chOff x="1588038" y="2433589"/>
            <a:chExt cx="7438817" cy="2528055"/>
          </a:xfrm>
        </p:grpSpPr>
        <p:grpSp>
          <p:nvGrpSpPr>
            <p:cNvPr id="545" name="Google Shape;545;p20"/>
            <p:cNvGrpSpPr/>
            <p:nvPr/>
          </p:nvGrpSpPr>
          <p:grpSpPr>
            <a:xfrm>
              <a:off x="8849114" y="2433589"/>
              <a:ext cx="177741" cy="1555069"/>
              <a:chOff x="8535452" y="862252"/>
              <a:chExt cx="177741" cy="1555069"/>
            </a:xfrm>
          </p:grpSpPr>
          <p:sp>
            <p:nvSpPr>
              <p:cNvPr id="546" name="Google Shape;546;p20"/>
              <p:cNvSpPr/>
              <p:nvPr/>
            </p:nvSpPr>
            <p:spPr>
              <a:xfrm rot="10800000">
                <a:off x="8670077" y="8622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rot="10800000">
                <a:off x="8535452" y="194232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0"/>
            <p:cNvGrpSpPr/>
            <p:nvPr/>
          </p:nvGrpSpPr>
          <p:grpSpPr>
            <a:xfrm rot="5400000">
              <a:off x="1804739" y="4491002"/>
              <a:ext cx="253941" cy="687344"/>
              <a:chOff x="8459252" y="1335702"/>
              <a:chExt cx="253941" cy="687344"/>
            </a:xfrm>
          </p:grpSpPr>
          <p:sp>
            <p:nvSpPr>
              <p:cNvPr id="549" name="Google Shape;549;p20"/>
              <p:cNvSpPr/>
              <p:nvPr/>
            </p:nvSpPr>
            <p:spPr>
              <a:xfrm rot="10800000">
                <a:off x="8670077" y="15480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rot="10800000">
                <a:off x="8459252" y="13357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1" name="Google Shape;551;p20"/>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20"/>
          <p:cNvGrpSpPr/>
          <p:nvPr/>
        </p:nvGrpSpPr>
        <p:grpSpPr>
          <a:xfrm>
            <a:off x="-1189524" y="-111325"/>
            <a:ext cx="10408499" cy="5362150"/>
            <a:chOff x="-1189524" y="-111325"/>
            <a:chExt cx="10408499" cy="5362150"/>
          </a:xfrm>
        </p:grpSpPr>
        <p:grpSp>
          <p:nvGrpSpPr>
            <p:cNvPr id="553" name="Google Shape;553;p20"/>
            <p:cNvGrpSpPr/>
            <p:nvPr/>
          </p:nvGrpSpPr>
          <p:grpSpPr>
            <a:xfrm>
              <a:off x="-1189524" y="-111325"/>
              <a:ext cx="10408499" cy="5362150"/>
              <a:chOff x="-1189524" y="-111325"/>
              <a:chExt cx="10408499" cy="5362150"/>
            </a:xfrm>
          </p:grpSpPr>
          <p:sp>
            <p:nvSpPr>
              <p:cNvPr id="554" name="Google Shape;554;p20"/>
              <p:cNvSpPr/>
              <p:nvPr/>
            </p:nvSpPr>
            <p:spPr>
              <a:xfrm>
                <a:off x="8138725" y="-111325"/>
                <a:ext cx="1080250" cy="3643550"/>
              </a:xfrm>
              <a:custGeom>
                <a:rect b="b" l="l" r="r" t="t"/>
                <a:pathLst>
                  <a:path extrusionOk="0" h="145742" w="43210">
                    <a:moveTo>
                      <a:pt x="43210" y="145742"/>
                    </a:moveTo>
                    <a:lnTo>
                      <a:pt x="19027" y="121559"/>
                    </a:lnTo>
                    <a:lnTo>
                      <a:pt x="19027" y="73316"/>
                    </a:lnTo>
                    <a:lnTo>
                      <a:pt x="29523" y="62820"/>
                    </a:lnTo>
                    <a:lnTo>
                      <a:pt x="29523" y="27405"/>
                    </a:lnTo>
                    <a:lnTo>
                      <a:pt x="2117" y="0"/>
                    </a:lnTo>
                    <a:lnTo>
                      <a:pt x="0" y="2117"/>
                    </a:lnTo>
                  </a:path>
                </a:pathLst>
              </a:custGeom>
              <a:noFill/>
              <a:ln cap="flat" cmpd="sng" w="9525">
                <a:solidFill>
                  <a:schemeClr val="accent1"/>
                </a:solidFill>
                <a:prstDash val="solid"/>
                <a:round/>
                <a:headEnd len="med" w="med" type="none"/>
                <a:tailEnd len="med" w="med" type="none"/>
              </a:ln>
            </p:spPr>
          </p:sp>
          <p:sp>
            <p:nvSpPr>
              <p:cNvPr id="555" name="Google Shape;555;p20"/>
              <p:cNvSpPr/>
              <p:nvPr/>
            </p:nvSpPr>
            <p:spPr>
              <a:xfrm>
                <a:off x="340625" y="2654525"/>
                <a:ext cx="340625" cy="2596300"/>
              </a:xfrm>
              <a:custGeom>
                <a:rect b="b" l="l" r="r" t="t"/>
                <a:pathLst>
                  <a:path extrusionOk="0" h="103852" w="13625">
                    <a:moveTo>
                      <a:pt x="13625" y="103852"/>
                    </a:moveTo>
                    <a:lnTo>
                      <a:pt x="13625" y="82738"/>
                    </a:lnTo>
                    <a:lnTo>
                      <a:pt x="0" y="69112"/>
                    </a:lnTo>
                    <a:lnTo>
                      <a:pt x="0" y="0"/>
                    </a:lnTo>
                  </a:path>
                </a:pathLst>
              </a:custGeom>
              <a:noFill/>
              <a:ln cap="flat" cmpd="sng" w="9525">
                <a:solidFill>
                  <a:schemeClr val="accent1"/>
                </a:solidFill>
                <a:prstDash val="solid"/>
                <a:round/>
                <a:headEnd len="med" w="med" type="none"/>
                <a:tailEnd len="med" w="med" type="none"/>
              </a:ln>
            </p:spPr>
          </p:sp>
          <p:grpSp>
            <p:nvGrpSpPr>
              <p:cNvPr id="556" name="Google Shape;556;p20"/>
              <p:cNvGrpSpPr/>
              <p:nvPr/>
            </p:nvGrpSpPr>
            <p:grpSpPr>
              <a:xfrm>
                <a:off x="-1189524" y="3454365"/>
                <a:ext cx="1530153" cy="273510"/>
                <a:chOff x="-6675" y="2881558"/>
                <a:chExt cx="9140700" cy="2059567"/>
              </a:xfrm>
            </p:grpSpPr>
            <p:cxnSp>
              <p:nvCxnSpPr>
                <p:cNvPr id="557" name="Google Shape;557;p20"/>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58" name="Google Shape;558;p20"/>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59" name="Google Shape;559;p20"/>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60" name="Google Shape;560;p20"/>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61" name="Google Shape;561;p20"/>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562" name="Google Shape;562;p20"/>
            <p:cNvGrpSpPr/>
            <p:nvPr/>
          </p:nvGrpSpPr>
          <p:grpSpPr>
            <a:xfrm rot="5400000">
              <a:off x="2331732" y="4765921"/>
              <a:ext cx="493321" cy="357312"/>
              <a:chOff x="1722354" y="229144"/>
              <a:chExt cx="1748744" cy="1266614"/>
            </a:xfrm>
          </p:grpSpPr>
          <p:sp>
            <p:nvSpPr>
              <p:cNvPr id="563" name="Google Shape;563;p20"/>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txBox="1"/>
          <p:nvPr>
            <p:ph type="title"/>
          </p:nvPr>
        </p:nvSpPr>
        <p:spPr>
          <a:xfrm>
            <a:off x="1136800" y="2325725"/>
            <a:ext cx="3653400" cy="989400"/>
          </a:xfrm>
          <a:prstGeom prst="rect">
            <a:avLst/>
          </a:prstGeom>
          <a:noFill/>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4790350" y="2279800"/>
            <a:ext cx="1343100" cy="9894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900">
                <a:solidFill>
                  <a:schemeClr val="lt1"/>
                </a:solidFill>
                <a:latin typeface="Raleway ExtraBold"/>
                <a:ea typeface="Raleway ExtraBold"/>
                <a:cs typeface="Raleway ExtraBold"/>
                <a:sym typeface="Raleway ExtraBold"/>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7" name="Google Shape;27;p3"/>
          <p:cNvGrpSpPr/>
          <p:nvPr/>
        </p:nvGrpSpPr>
        <p:grpSpPr>
          <a:xfrm rot="-5400000">
            <a:off x="3860412" y="-1906049"/>
            <a:ext cx="3859204" cy="615399"/>
            <a:chOff x="-6675" y="307100"/>
            <a:chExt cx="9140700" cy="4634025"/>
          </a:xfrm>
        </p:grpSpPr>
        <p:cxnSp>
          <p:nvCxnSpPr>
            <p:cNvPr id="28" name="Google Shape;28;p3"/>
            <p:cNvCxnSpPr/>
            <p:nvPr/>
          </p:nvCxnSpPr>
          <p:spPr>
            <a:xfrm>
              <a:off x="-6675" y="30710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9" name="Google Shape;29;p3"/>
            <p:cNvCxnSpPr/>
            <p:nvPr/>
          </p:nvCxnSpPr>
          <p:spPr>
            <a:xfrm>
              <a:off x="-6675" y="133688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0" name="Google Shape;30;p3"/>
            <p:cNvCxnSpPr/>
            <p:nvPr/>
          </p:nvCxnSpPr>
          <p:spPr>
            <a:xfrm>
              <a:off x="-6675" y="82199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1" name="Google Shape;31;p3"/>
            <p:cNvCxnSpPr/>
            <p:nvPr/>
          </p:nvCxnSpPr>
          <p:spPr>
            <a:xfrm>
              <a:off x="-6675" y="1851775"/>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2" name="Google Shape;32;p3"/>
            <p:cNvCxnSpPr/>
            <p:nvPr/>
          </p:nvCxnSpPr>
          <p:spPr>
            <a:xfrm>
              <a:off x="-6675" y="2366667"/>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3" name="Google Shape;33;p3"/>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4" name="Google Shape;34;p3"/>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 name="Google Shape;35;p3"/>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6" name="Google Shape;36;p3"/>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7" name="Google Shape;37;p3"/>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nvGrpSpPr>
          <p:cNvPr id="38" name="Google Shape;38;p3"/>
          <p:cNvGrpSpPr/>
          <p:nvPr/>
        </p:nvGrpSpPr>
        <p:grpSpPr>
          <a:xfrm>
            <a:off x="-415272" y="538801"/>
            <a:ext cx="7636891" cy="5144942"/>
            <a:chOff x="-415272" y="538801"/>
            <a:chExt cx="7636891" cy="5144942"/>
          </a:xfrm>
        </p:grpSpPr>
        <p:grpSp>
          <p:nvGrpSpPr>
            <p:cNvPr id="39" name="Google Shape;39;p3"/>
            <p:cNvGrpSpPr/>
            <p:nvPr/>
          </p:nvGrpSpPr>
          <p:grpSpPr>
            <a:xfrm>
              <a:off x="6110275" y="4572400"/>
              <a:ext cx="1111343" cy="1111343"/>
              <a:chOff x="8307725" y="278700"/>
              <a:chExt cx="1111343" cy="1111343"/>
            </a:xfrm>
          </p:grpSpPr>
          <p:sp>
            <p:nvSpPr>
              <p:cNvPr id="40" name="Google Shape;40;p3"/>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a:off x="-415272" y="538801"/>
              <a:ext cx="2027056" cy="586283"/>
              <a:chOff x="-415272" y="538801"/>
              <a:chExt cx="2027056" cy="586283"/>
            </a:xfrm>
          </p:grpSpPr>
          <p:sp>
            <p:nvSpPr>
              <p:cNvPr id="43" name="Google Shape;43;p3"/>
              <p:cNvSpPr/>
              <p:nvPr/>
            </p:nvSpPr>
            <p:spPr>
              <a:xfrm rot="-5400000">
                <a:off x="1352729" y="32286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5400000">
                <a:off x="-39071" y="673783"/>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565" name="Shape 565"/>
        <p:cNvGrpSpPr/>
        <p:nvPr/>
      </p:nvGrpSpPr>
      <p:grpSpPr>
        <a:xfrm>
          <a:off x="0" y="0"/>
          <a:ext cx="0" cy="0"/>
          <a:chOff x="0" y="0"/>
          <a:chExt cx="0" cy="0"/>
        </a:xfrm>
      </p:grpSpPr>
      <p:sp>
        <p:nvSpPr>
          <p:cNvPr id="566" name="Google Shape;56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67" name="Google Shape;567;p21"/>
          <p:cNvGrpSpPr/>
          <p:nvPr/>
        </p:nvGrpSpPr>
        <p:grpSpPr>
          <a:xfrm>
            <a:off x="-116589" y="2639527"/>
            <a:ext cx="8996156" cy="1843388"/>
            <a:chOff x="-116589" y="2639527"/>
            <a:chExt cx="8996156" cy="1843388"/>
          </a:xfrm>
        </p:grpSpPr>
        <p:sp>
          <p:nvSpPr>
            <p:cNvPr id="568" name="Google Shape;568;p21"/>
            <p:cNvSpPr/>
            <p:nvPr/>
          </p:nvSpPr>
          <p:spPr>
            <a:xfrm flipH="1" rot="-5400000">
              <a:off x="399500" y="4223860"/>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flipH="1" rot="-5400000">
              <a:off x="99350" y="4050135"/>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1"/>
            <p:cNvGrpSpPr/>
            <p:nvPr/>
          </p:nvGrpSpPr>
          <p:grpSpPr>
            <a:xfrm flipH="1" rot="10800000">
              <a:off x="8672677" y="2639527"/>
              <a:ext cx="206891" cy="766144"/>
              <a:chOff x="8650702" y="3525402"/>
              <a:chExt cx="206891" cy="766144"/>
            </a:xfrm>
          </p:grpSpPr>
          <p:sp>
            <p:nvSpPr>
              <p:cNvPr id="571" name="Google Shape;571;p21"/>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3" name="Google Shape;573;p21"/>
          <p:cNvGrpSpPr/>
          <p:nvPr/>
        </p:nvGrpSpPr>
        <p:grpSpPr>
          <a:xfrm>
            <a:off x="2729174" y="3358511"/>
            <a:ext cx="6150396" cy="1485586"/>
            <a:chOff x="2729174" y="3358511"/>
            <a:chExt cx="6150396" cy="1485586"/>
          </a:xfrm>
        </p:grpSpPr>
        <p:sp>
          <p:nvSpPr>
            <p:cNvPr id="574" name="Google Shape;574;p21"/>
            <p:cNvSpPr/>
            <p:nvPr/>
          </p:nvSpPr>
          <p:spPr>
            <a:xfrm flipH="1" rot="5400000">
              <a:off x="2929586" y="4603629"/>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flipH="1" rot="10800000">
              <a:off x="8839514" y="335851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21"/>
          <p:cNvGrpSpPr/>
          <p:nvPr/>
        </p:nvGrpSpPr>
        <p:grpSpPr>
          <a:xfrm>
            <a:off x="-1381309" y="-1875175"/>
            <a:ext cx="10981145" cy="7138447"/>
            <a:chOff x="-1381309" y="-1875175"/>
            <a:chExt cx="10981145" cy="7138447"/>
          </a:xfrm>
        </p:grpSpPr>
        <p:sp>
          <p:nvSpPr>
            <p:cNvPr id="577" name="Google Shape;577;p21"/>
            <p:cNvSpPr/>
            <p:nvPr/>
          </p:nvSpPr>
          <p:spPr>
            <a:xfrm flipH="1" rot="10800000">
              <a:off x="-1381309" y="4693337"/>
              <a:ext cx="3801167" cy="569934"/>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grpSp>
          <p:nvGrpSpPr>
            <p:cNvPr id="578" name="Google Shape;578;p21"/>
            <p:cNvGrpSpPr/>
            <p:nvPr/>
          </p:nvGrpSpPr>
          <p:grpSpPr>
            <a:xfrm>
              <a:off x="8229051" y="-1875175"/>
              <a:ext cx="1370785" cy="4060574"/>
              <a:chOff x="8229051" y="-1875175"/>
              <a:chExt cx="1370785" cy="4060574"/>
            </a:xfrm>
          </p:grpSpPr>
          <p:grpSp>
            <p:nvGrpSpPr>
              <p:cNvPr id="579" name="Google Shape;579;p21"/>
              <p:cNvGrpSpPr/>
              <p:nvPr/>
            </p:nvGrpSpPr>
            <p:grpSpPr>
              <a:xfrm>
                <a:off x="8229051" y="-1875175"/>
                <a:ext cx="914953" cy="4060574"/>
                <a:chOff x="8229051" y="-1875175"/>
                <a:chExt cx="914953" cy="4060574"/>
              </a:xfrm>
            </p:grpSpPr>
            <p:grpSp>
              <p:nvGrpSpPr>
                <p:cNvPr id="580" name="Google Shape;580;p21"/>
                <p:cNvGrpSpPr/>
                <p:nvPr/>
              </p:nvGrpSpPr>
              <p:grpSpPr>
                <a:xfrm rot="-5400000">
                  <a:off x="8480363" y="1760083"/>
                  <a:ext cx="493321" cy="357312"/>
                  <a:chOff x="1722354" y="229144"/>
                  <a:chExt cx="1748744" cy="1266614"/>
                </a:xfrm>
              </p:grpSpPr>
              <p:sp>
                <p:nvSpPr>
                  <p:cNvPr id="581" name="Google Shape;581;p21"/>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21"/>
                <p:cNvSpPr/>
                <p:nvPr/>
              </p:nvSpPr>
              <p:spPr>
                <a:xfrm>
                  <a:off x="8229051" y="-1875175"/>
                  <a:ext cx="914953" cy="3799205"/>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chemeClr val="accent1"/>
                  </a:solidFill>
                  <a:prstDash val="solid"/>
                  <a:round/>
                  <a:headEnd len="med" w="med" type="none"/>
                  <a:tailEnd len="med" w="med" type="none"/>
                </a:ln>
              </p:spPr>
            </p:sp>
          </p:grpSp>
          <p:grpSp>
            <p:nvGrpSpPr>
              <p:cNvPr id="584" name="Google Shape;584;p21"/>
              <p:cNvGrpSpPr/>
              <p:nvPr/>
            </p:nvGrpSpPr>
            <p:grpSpPr>
              <a:xfrm rot="10800000">
                <a:off x="8634578" y="861419"/>
                <a:ext cx="965258" cy="273510"/>
                <a:chOff x="-6675" y="2881558"/>
                <a:chExt cx="9140700" cy="2059567"/>
              </a:xfrm>
            </p:grpSpPr>
            <p:cxnSp>
              <p:nvCxnSpPr>
                <p:cNvPr id="585" name="Google Shape;585;p21"/>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86" name="Google Shape;586;p21"/>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87" name="Google Shape;587;p21"/>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88" name="Google Shape;588;p21"/>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89" name="Google Shape;589;p21"/>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sp>
        <p:nvSpPr>
          <p:cNvPr id="590" name="Google Shape;590;p21"/>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91" name="Shape 591"/>
        <p:cNvGrpSpPr/>
        <p:nvPr/>
      </p:nvGrpSpPr>
      <p:grpSpPr>
        <a:xfrm>
          <a:off x="0" y="0"/>
          <a:ext cx="0" cy="0"/>
          <a:chOff x="0" y="0"/>
          <a:chExt cx="0" cy="0"/>
        </a:xfrm>
      </p:grpSpPr>
      <p:sp>
        <p:nvSpPr>
          <p:cNvPr id="592" name="Google Shape;592;p22"/>
          <p:cNvSpPr txBox="1"/>
          <p:nvPr>
            <p:ph type="title"/>
          </p:nvPr>
        </p:nvSpPr>
        <p:spPr>
          <a:xfrm>
            <a:off x="1098475" y="834600"/>
            <a:ext cx="4448100" cy="970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3" name="Google Shape;593;p22"/>
          <p:cNvSpPr txBox="1"/>
          <p:nvPr>
            <p:ph idx="1" type="subTitle"/>
          </p:nvPr>
        </p:nvSpPr>
        <p:spPr>
          <a:xfrm>
            <a:off x="1098425" y="1805100"/>
            <a:ext cx="44481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94" name="Google Shape;594;p22"/>
          <p:cNvSpPr txBox="1"/>
          <p:nvPr/>
        </p:nvSpPr>
        <p:spPr>
          <a:xfrm>
            <a:off x="1098425" y="34595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Hanken Grotesk"/>
                <a:ea typeface="Hanken Grotesk"/>
                <a:cs typeface="Hanken Grotesk"/>
                <a:sym typeface="Hanken Grotesk"/>
              </a:rPr>
              <a:t>CREDITS:</a:t>
            </a:r>
            <a:r>
              <a:rPr lang="en" sz="1200">
                <a:solidFill>
                  <a:schemeClr val="dk1"/>
                </a:solidFill>
                <a:latin typeface="Hanken Grotesk"/>
                <a:ea typeface="Hanken Grotesk"/>
                <a:cs typeface="Hanken Grotesk"/>
                <a:sym typeface="Hanken Grotesk"/>
              </a:rPr>
              <a:t>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lang="en" sz="1200">
                <a:solidFill>
                  <a:schemeClr val="dk1"/>
                </a:solidFill>
                <a:latin typeface="Hanken Grotesk"/>
                <a:ea typeface="Hanken Grotesk"/>
                <a:cs typeface="Hanken Grotesk"/>
                <a:sym typeface="Hanken Grotesk"/>
              </a:rPr>
              <a:t>, and includes icons by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595" name="Google Shape;595;p22"/>
          <p:cNvSpPr/>
          <p:nvPr/>
        </p:nvSpPr>
        <p:spPr>
          <a:xfrm rot="5400000">
            <a:off x="8249111" y="175373"/>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22"/>
          <p:cNvGrpSpPr/>
          <p:nvPr/>
        </p:nvGrpSpPr>
        <p:grpSpPr>
          <a:xfrm>
            <a:off x="-563925" y="0"/>
            <a:ext cx="7843827" cy="1111343"/>
            <a:chOff x="-563925" y="0"/>
            <a:chExt cx="7843827" cy="1111343"/>
          </a:xfrm>
        </p:grpSpPr>
        <p:grpSp>
          <p:nvGrpSpPr>
            <p:cNvPr id="597" name="Google Shape;597;p22"/>
            <p:cNvGrpSpPr/>
            <p:nvPr/>
          </p:nvGrpSpPr>
          <p:grpSpPr>
            <a:xfrm rot="5400000">
              <a:off x="6576232" y="-80607"/>
              <a:ext cx="247278" cy="1160062"/>
              <a:chOff x="1463894" y="1434556"/>
              <a:chExt cx="247278" cy="1160062"/>
            </a:xfrm>
          </p:grpSpPr>
          <p:sp>
            <p:nvSpPr>
              <p:cNvPr id="598" name="Google Shape;598;p22"/>
              <p:cNvSpPr/>
              <p:nvPr/>
            </p:nvSpPr>
            <p:spPr>
              <a:xfrm>
                <a:off x="1463894" y="2119623"/>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rot="10800000">
                <a:off x="1636072" y="143455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22"/>
            <p:cNvGrpSpPr/>
            <p:nvPr/>
          </p:nvGrpSpPr>
          <p:grpSpPr>
            <a:xfrm>
              <a:off x="-563925" y="0"/>
              <a:ext cx="1111343" cy="1111343"/>
              <a:chOff x="8307725" y="278700"/>
              <a:chExt cx="1111343" cy="1111343"/>
            </a:xfrm>
          </p:grpSpPr>
          <p:sp>
            <p:nvSpPr>
              <p:cNvPr id="601" name="Google Shape;601;p22"/>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03"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flipH="1" rot="10800000">
              <a:off x="410803" y="20992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flipH="1" rot="10800000">
              <a:off x="247028" y="2390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flipH="1" rot="5400000">
              <a:off x="-365574" y="-1521350"/>
              <a:ext cx="1470082" cy="2332467"/>
            </a:xfrm>
            <a:custGeom>
              <a:rect b="b" l="l" r="r" t="t"/>
              <a:pathLst>
                <a:path extrusionOk="0" h="132226" w="83338">
                  <a:moveTo>
                    <a:pt x="0" y="0"/>
                  </a:moveTo>
                  <a:lnTo>
                    <a:pt x="0" y="30327"/>
                  </a:lnTo>
                  <a:lnTo>
                    <a:pt x="43914" y="74240"/>
                  </a:lnTo>
                  <a:lnTo>
                    <a:pt x="43914" y="105053"/>
                  </a:lnTo>
                  <a:lnTo>
                    <a:pt x="83338" y="127814"/>
                  </a:lnTo>
                  <a:lnTo>
                    <a:pt x="80791" y="132226"/>
                  </a:lnTo>
                </a:path>
              </a:pathLst>
            </a:custGeom>
            <a:noFill/>
            <a:ln cap="flat" cmpd="sng" w="9525">
              <a:solidFill>
                <a:schemeClr val="accent1"/>
              </a:solidFill>
              <a:prstDash val="solid"/>
              <a:round/>
              <a:headEnd len="med" w="med" type="none"/>
              <a:tailEnd len="med" w="med" type="none"/>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3"/>
            <p:cNvSpPr/>
            <p:nvPr/>
          </p:nvSpPr>
          <p:spPr>
            <a:xfrm flipH="1" rot="-5400000">
              <a:off x="8788045" y="3598950"/>
              <a:ext cx="870400" cy="2850775"/>
            </a:xfrm>
            <a:custGeom>
              <a:rect b="b" l="l" r="r" t="t"/>
              <a:pathLst>
                <a:path extrusionOk="0" h="114031" w="34816">
                  <a:moveTo>
                    <a:pt x="18318" y="0"/>
                  </a:moveTo>
                  <a:lnTo>
                    <a:pt x="18318" y="9948"/>
                  </a:lnTo>
                  <a:lnTo>
                    <a:pt x="0" y="28265"/>
                  </a:lnTo>
                  <a:lnTo>
                    <a:pt x="0" y="48039"/>
                  </a:lnTo>
                  <a:lnTo>
                    <a:pt x="10736" y="58775"/>
                  </a:lnTo>
                  <a:lnTo>
                    <a:pt x="34816" y="58775"/>
                  </a:lnTo>
                  <a:lnTo>
                    <a:pt x="34816" y="114031"/>
                  </a:lnTo>
                </a:path>
              </a:pathLst>
            </a:custGeom>
            <a:noFill/>
            <a:ln cap="flat" cmpd="sng" w="9525">
              <a:solidFill>
                <a:schemeClr val="accent1"/>
              </a:solidFill>
              <a:prstDash val="solid"/>
              <a:round/>
              <a:headEnd len="med" w="med" type="none"/>
              <a:tailEnd len="med" w="med" type="none"/>
            </a:ln>
          </p:spPr>
        </p:sp>
        <p:grpSp>
          <p:nvGrpSpPr>
            <p:cNvPr id="616" name="Google Shape;616;p23"/>
            <p:cNvGrpSpPr/>
            <p:nvPr/>
          </p:nvGrpSpPr>
          <p:grpSpPr>
            <a:xfrm flipH="1" rot="-5400000">
              <a:off x="8489086" y="4163846"/>
              <a:ext cx="493321" cy="357312"/>
              <a:chOff x="1722354" y="229144"/>
              <a:chExt cx="1748744" cy="1266614"/>
            </a:xfrm>
          </p:grpSpPr>
          <p:sp>
            <p:nvSpPr>
              <p:cNvPr id="617" name="Google Shape;617;p23"/>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3"/>
            <p:cNvGrpSpPr/>
            <p:nvPr/>
          </p:nvGrpSpPr>
          <p:grpSpPr>
            <a:xfrm flipH="1" rot="5400000">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21" name="Google Shape;621;p23"/>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22" name="Google Shape;622;p23"/>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23" name="Google Shape;623;p23"/>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24" name="Google Shape;624;p23"/>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flipH="1" rot="10800000">
              <a:off x="248565" y="165836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flipH="1">
              <a:off x="8874340" y="216378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29"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rot="10800000">
              <a:off x="8814510" y="44502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rot="10800000">
              <a:off x="174750" y="25021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4"/>
            <p:cNvGrpSpPr/>
            <p:nvPr/>
          </p:nvGrpSpPr>
          <p:grpSpPr>
            <a:xfrm flipH="1" rot="5400000">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45" name="Google Shape;645;p24"/>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46" name="Google Shape;646;p24"/>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47" name="Google Shape;647;p24"/>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48" name="Google Shape;648;p24"/>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649" name="Google Shape;649;p24"/>
            <p:cNvSpPr/>
            <p:nvPr/>
          </p:nvSpPr>
          <p:spPr>
            <a:xfrm>
              <a:off x="5746750" y="-57000"/>
              <a:ext cx="3256375" cy="488250"/>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sp>
          <p:nvSpPr>
            <p:cNvPr id="650" name="Google Shape;650;p24"/>
            <p:cNvSpPr/>
            <p:nvPr/>
          </p:nvSpPr>
          <p:spPr>
            <a:xfrm>
              <a:off x="260200" y="3089575"/>
              <a:ext cx="476150" cy="2323075"/>
            </a:xfrm>
            <a:custGeom>
              <a:rect b="b" l="l" r="r" t="t"/>
              <a:pathLst>
                <a:path extrusionOk="0" h="92923" w="19046">
                  <a:moveTo>
                    <a:pt x="0" y="0"/>
                  </a:moveTo>
                  <a:lnTo>
                    <a:pt x="0" y="36635"/>
                  </a:lnTo>
                  <a:lnTo>
                    <a:pt x="19046" y="55681"/>
                  </a:lnTo>
                  <a:lnTo>
                    <a:pt x="19046" y="92923"/>
                  </a:lnTo>
                </a:path>
              </a:pathLst>
            </a:custGeom>
            <a:noFill/>
            <a:ln cap="flat" cmpd="sng" w="9525">
              <a:solidFill>
                <a:schemeClr val="accent1"/>
              </a:solidFill>
              <a:prstDash val="solid"/>
              <a:round/>
              <a:headEnd len="med" w="med" type="none"/>
              <a:tailEnd len="med" w="med" type="none"/>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4"/>
          <p:cNvSpPr txBox="1"/>
          <p:nvPr>
            <p:ph type="title"/>
          </p:nvPr>
        </p:nvSpPr>
        <p:spPr>
          <a:xfrm>
            <a:off x="720000" y="445025"/>
            <a:ext cx="7704000" cy="57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4"/>
          <p:cNvSpPr txBox="1"/>
          <p:nvPr>
            <p:ph idx="1" type="body"/>
          </p:nvPr>
        </p:nvSpPr>
        <p:spPr>
          <a:xfrm>
            <a:off x="720000" y="1056776"/>
            <a:ext cx="7704000" cy="421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48" name="Google Shape;48;p4"/>
          <p:cNvGrpSpPr/>
          <p:nvPr/>
        </p:nvGrpSpPr>
        <p:grpSpPr>
          <a:xfrm>
            <a:off x="188277" y="1651177"/>
            <a:ext cx="8669316" cy="2098194"/>
            <a:chOff x="188277" y="1651177"/>
            <a:chExt cx="8669316" cy="2098194"/>
          </a:xfrm>
        </p:grpSpPr>
        <p:sp>
          <p:nvSpPr>
            <p:cNvPr id="49" name="Google Shape;49;p4"/>
            <p:cNvSpPr/>
            <p:nvPr/>
          </p:nvSpPr>
          <p:spPr>
            <a:xfrm rot="10800000">
              <a:off x="8650702" y="165117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8814477" y="194232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 name="Google Shape;54;p4"/>
          <p:cNvGrpSpPr/>
          <p:nvPr/>
        </p:nvGrpSpPr>
        <p:grpSpPr>
          <a:xfrm>
            <a:off x="-1181862" y="-331600"/>
            <a:ext cx="11020270" cy="5673388"/>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7" name="Google Shape;57;p4"/>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8" name="Google Shape;58;p4"/>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9" name="Google Shape;59;p4"/>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0" name="Google Shape;60;p4"/>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61" name="Google Shape;61;p4"/>
            <p:cNvSpPr/>
            <p:nvPr/>
          </p:nvSpPr>
          <p:spPr>
            <a:xfrm>
              <a:off x="8095400" y="-331600"/>
              <a:ext cx="1470082" cy="2332467"/>
            </a:xfrm>
            <a:custGeom>
              <a:rect b="b" l="l" r="r" t="t"/>
              <a:pathLst>
                <a:path extrusionOk="0" h="132226" w="83338">
                  <a:moveTo>
                    <a:pt x="0" y="0"/>
                  </a:moveTo>
                  <a:lnTo>
                    <a:pt x="0" y="30327"/>
                  </a:lnTo>
                  <a:lnTo>
                    <a:pt x="43914" y="74240"/>
                  </a:lnTo>
                  <a:lnTo>
                    <a:pt x="43914" y="105053"/>
                  </a:lnTo>
                  <a:lnTo>
                    <a:pt x="83338" y="127814"/>
                  </a:lnTo>
                  <a:lnTo>
                    <a:pt x="80791" y="132226"/>
                  </a:lnTo>
                </a:path>
              </a:pathLst>
            </a:custGeom>
            <a:noFill/>
            <a:ln cap="flat" cmpd="sng" w="9525">
              <a:solidFill>
                <a:schemeClr val="accent1"/>
              </a:solidFill>
              <a:prstDash val="solid"/>
              <a:round/>
              <a:headEnd len="med" w="med" type="none"/>
              <a:tailEnd len="med" w="med" type="none"/>
            </a:ln>
          </p:spPr>
        </p:sp>
        <p:grpSp>
          <p:nvGrpSpPr>
            <p:cNvPr id="62" name="Google Shape;62;p4"/>
            <p:cNvGrpSpPr/>
            <p:nvPr/>
          </p:nvGrpSpPr>
          <p:grpSpPr>
            <a:xfrm flipH="1" rot="10800000">
              <a:off x="8650689" y="182196"/>
              <a:ext cx="493321" cy="357312"/>
              <a:chOff x="1722354" y="229144"/>
              <a:chExt cx="1748744" cy="1266614"/>
            </a:xfrm>
          </p:grpSpPr>
          <p:sp>
            <p:nvSpPr>
              <p:cNvPr id="63" name="Google Shape;63;p4"/>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4"/>
            <p:cNvSpPr/>
            <p:nvPr/>
          </p:nvSpPr>
          <p:spPr>
            <a:xfrm rot="5400000">
              <a:off x="-191675" y="3481200"/>
              <a:ext cx="870400" cy="2850775"/>
            </a:xfrm>
            <a:custGeom>
              <a:rect b="b" l="l" r="r" t="t"/>
              <a:pathLst>
                <a:path extrusionOk="0" h="114031" w="34816">
                  <a:moveTo>
                    <a:pt x="18318" y="0"/>
                  </a:moveTo>
                  <a:lnTo>
                    <a:pt x="18318" y="9948"/>
                  </a:lnTo>
                  <a:lnTo>
                    <a:pt x="0" y="28265"/>
                  </a:lnTo>
                  <a:lnTo>
                    <a:pt x="0" y="48039"/>
                  </a:lnTo>
                  <a:lnTo>
                    <a:pt x="10736" y="58775"/>
                  </a:lnTo>
                  <a:lnTo>
                    <a:pt x="34816" y="58775"/>
                  </a:lnTo>
                  <a:lnTo>
                    <a:pt x="34816" y="114031"/>
                  </a:lnTo>
                </a:path>
              </a:pathLst>
            </a:custGeom>
            <a:noFill/>
            <a:ln cap="flat" cmpd="sng" w="9525">
              <a:solidFill>
                <a:schemeClr val="accent1"/>
              </a:solidFill>
              <a:prstDash val="solid"/>
              <a:round/>
              <a:headEnd len="med" w="med" type="none"/>
              <a:tailEnd len="med" w="med" type="none"/>
            </a:ln>
          </p:spPr>
        </p:sp>
        <p:grpSp>
          <p:nvGrpSpPr>
            <p:cNvPr id="66" name="Google Shape;66;p4"/>
            <p:cNvGrpSpPr/>
            <p:nvPr/>
          </p:nvGrpSpPr>
          <p:grpSpPr>
            <a:xfrm flipH="1" rot="-5400000">
              <a:off x="159064" y="4046096"/>
              <a:ext cx="493321" cy="357312"/>
              <a:chOff x="1722354" y="229144"/>
              <a:chExt cx="1748744" cy="1266614"/>
            </a:xfrm>
          </p:grpSpPr>
          <p:sp>
            <p:nvSpPr>
              <p:cNvPr id="67" name="Google Shape;67;p4"/>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1" name="Google Shape;71;p4"/>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2" name="Google Shape;72;p4"/>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3" name="Google Shape;73;p4"/>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4" name="Google Shape;74;p4"/>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75" name="Google Shape;75;p4"/>
          <p:cNvGrpSpPr/>
          <p:nvPr/>
        </p:nvGrpSpPr>
        <p:grpSpPr>
          <a:xfrm>
            <a:off x="-142612" y="-168664"/>
            <a:ext cx="7919030" cy="2888968"/>
            <a:chOff x="-142612" y="-168664"/>
            <a:chExt cx="7919030" cy="2888968"/>
          </a:xfrm>
        </p:grpSpPr>
        <p:sp>
          <p:nvSpPr>
            <p:cNvPr id="76" name="Google Shape;76;p4"/>
            <p:cNvSpPr/>
            <p:nvPr/>
          </p:nvSpPr>
          <p:spPr>
            <a:xfrm rot="10800000">
              <a:off x="7736362" y="-168664"/>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rot="5400000">
              <a:off x="57800" y="24798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4"/>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9" name="Shape 79"/>
        <p:cNvGrpSpPr/>
        <p:nvPr/>
      </p:nvGrpSpPr>
      <p:grpSpPr>
        <a:xfrm>
          <a:off x="0" y="0"/>
          <a:ext cx="0" cy="0"/>
          <a:chOff x="0" y="0"/>
          <a:chExt cx="0" cy="0"/>
        </a:xfrm>
      </p:grpSpPr>
      <p:sp>
        <p:nvSpPr>
          <p:cNvPr id="80" name="Google Shape;8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p:txBody>
      </p:sp>
      <p:sp>
        <p:nvSpPr>
          <p:cNvPr id="81" name="Google Shape;81;p5"/>
          <p:cNvSpPr txBox="1"/>
          <p:nvPr>
            <p:ph idx="1" type="subTitle"/>
          </p:nvPr>
        </p:nvSpPr>
        <p:spPr>
          <a:xfrm>
            <a:off x="4861824" y="2438075"/>
            <a:ext cx="2610900" cy="14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 name="Google Shape;82;p5"/>
          <p:cNvSpPr txBox="1"/>
          <p:nvPr>
            <p:ph idx="2" type="subTitle"/>
          </p:nvPr>
        </p:nvSpPr>
        <p:spPr>
          <a:xfrm>
            <a:off x="1671269" y="2438075"/>
            <a:ext cx="2610900" cy="14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 name="Google Shape;83;p5"/>
          <p:cNvSpPr txBox="1"/>
          <p:nvPr>
            <p:ph idx="3" type="subTitle"/>
          </p:nvPr>
        </p:nvSpPr>
        <p:spPr>
          <a:xfrm>
            <a:off x="1671269" y="2041650"/>
            <a:ext cx="2610900" cy="483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84" name="Google Shape;84;p5"/>
          <p:cNvSpPr txBox="1"/>
          <p:nvPr>
            <p:ph idx="4" type="subTitle"/>
          </p:nvPr>
        </p:nvSpPr>
        <p:spPr>
          <a:xfrm>
            <a:off x="4861831" y="2041650"/>
            <a:ext cx="2610900" cy="483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10800000">
              <a:off x="8814510" y="243807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rect b="b" l="l" r="r" t="t"/>
              <a:pathLst>
                <a:path extrusionOk="0" h="132226" w="83338">
                  <a:moveTo>
                    <a:pt x="0" y="0"/>
                  </a:moveTo>
                  <a:lnTo>
                    <a:pt x="0" y="30327"/>
                  </a:lnTo>
                  <a:lnTo>
                    <a:pt x="43914" y="74240"/>
                  </a:lnTo>
                  <a:lnTo>
                    <a:pt x="43914" y="105053"/>
                  </a:lnTo>
                  <a:lnTo>
                    <a:pt x="83338" y="127814"/>
                  </a:lnTo>
                  <a:lnTo>
                    <a:pt x="80791" y="132226"/>
                  </a:lnTo>
                </a:path>
              </a:pathLst>
            </a:custGeom>
            <a:noFill/>
            <a:ln cap="flat" cmpd="sng" w="9525">
              <a:solidFill>
                <a:schemeClr val="accent1"/>
              </a:solidFill>
              <a:prstDash val="solid"/>
              <a:round/>
              <a:headEnd len="med" w="med" type="none"/>
              <a:tailEnd len="med" w="med" type="none"/>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10800000">
                <a:off x="2199401"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p:nvPr/>
          </p:nvSpPr>
          <p:spPr>
            <a:xfrm>
              <a:off x="8212964" y="3553070"/>
              <a:ext cx="1246152" cy="4081455"/>
            </a:xfrm>
            <a:custGeom>
              <a:rect b="b" l="l" r="r" t="t"/>
              <a:pathLst>
                <a:path extrusionOk="0" h="114031" w="34816">
                  <a:moveTo>
                    <a:pt x="18318" y="0"/>
                  </a:moveTo>
                  <a:lnTo>
                    <a:pt x="18318" y="9948"/>
                  </a:lnTo>
                  <a:lnTo>
                    <a:pt x="0" y="28265"/>
                  </a:lnTo>
                  <a:lnTo>
                    <a:pt x="0" y="48039"/>
                  </a:lnTo>
                  <a:lnTo>
                    <a:pt x="10736" y="58775"/>
                  </a:lnTo>
                  <a:lnTo>
                    <a:pt x="34816" y="58775"/>
                  </a:lnTo>
                  <a:lnTo>
                    <a:pt x="34816" y="114031"/>
                  </a:lnTo>
                </a:path>
              </a:pathLst>
            </a:custGeom>
            <a:noFill/>
            <a:ln cap="flat" cmpd="sng" w="9525">
              <a:solidFill>
                <a:schemeClr val="accent1"/>
              </a:solidFill>
              <a:prstDash val="solid"/>
              <a:round/>
              <a:headEnd len="med" w="med" type="none"/>
              <a:tailEnd len="med" w="med" type="none"/>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99" name="Google Shape;99;p5"/>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00" name="Google Shape;100;p5"/>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01" name="Google Shape;101;p5"/>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02" name="Google Shape;102;p5"/>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rot="10800000">
              <a:off x="342875" y="252466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flipH="1" rot="5400000">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cap="flat" cmpd="sng" w="9525">
                <a:solidFill>
                  <a:schemeClr val="accent1"/>
                </a:solidFill>
                <a:prstDash val="solid"/>
                <a:round/>
                <a:headEnd len="med" w="med" type="none"/>
                <a:tailEnd len="med" w="med" type="none"/>
              </a:ln>
            </p:spPr>
          </p:cxnSp>
          <p:cxnSp>
            <p:nvCxnSpPr>
              <p:cNvPr id="112" name="Google Shape;112;p6"/>
              <p:cNvCxnSpPr/>
              <p:nvPr/>
            </p:nvCxnSpPr>
            <p:spPr>
              <a:xfrm rot="-5400000">
                <a:off x="1795201" y="3757993"/>
                <a:ext cx="357300" cy="346800"/>
              </a:xfrm>
              <a:prstGeom prst="straightConnector1">
                <a:avLst/>
              </a:prstGeom>
              <a:noFill/>
              <a:ln cap="flat" cmpd="sng" w="9525">
                <a:solidFill>
                  <a:schemeClr val="accent1"/>
                </a:solidFill>
                <a:prstDash val="solid"/>
                <a:round/>
                <a:headEnd len="med" w="med" type="none"/>
                <a:tailEnd len="med" w="med" type="none"/>
              </a:ln>
            </p:spPr>
          </p:cxnSp>
          <p:sp>
            <p:nvSpPr>
              <p:cNvPr id="113" name="Google Shape;113;p6"/>
              <p:cNvSpPr/>
              <p:nvPr/>
            </p:nvSpPr>
            <p:spPr>
              <a:xfrm>
                <a:off x="2122592" y="3591337"/>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solidFill>
                  <a:schemeClr val="lt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6"/>
              <p:cNvSpPr/>
              <p:nvPr/>
            </p:nvSpPr>
            <p:spPr>
              <a:xfrm>
                <a:off x="6549025" y="-95200"/>
                <a:ext cx="2381475" cy="429625"/>
              </a:xfrm>
              <a:custGeom>
                <a:rect b="b" l="l" r="r" t="t"/>
                <a:pathLst>
                  <a:path extrusionOk="0" h="17185" w="95259">
                    <a:moveTo>
                      <a:pt x="0" y="2455"/>
                    </a:moveTo>
                    <a:lnTo>
                      <a:pt x="14731" y="17185"/>
                    </a:lnTo>
                    <a:lnTo>
                      <a:pt x="65552" y="17185"/>
                    </a:lnTo>
                    <a:lnTo>
                      <a:pt x="72303" y="10434"/>
                    </a:lnTo>
                    <a:lnTo>
                      <a:pt x="95259" y="10434"/>
                    </a:lnTo>
                    <a:lnTo>
                      <a:pt x="95259" y="0"/>
                    </a:lnTo>
                  </a:path>
                </a:pathLst>
              </a:custGeom>
              <a:noFill/>
              <a:ln cap="flat" cmpd="sng" w="9525">
                <a:solidFill>
                  <a:schemeClr val="accent1"/>
                </a:solidFill>
                <a:prstDash val="solid"/>
                <a:round/>
                <a:headEnd len="med" w="med" type="none"/>
                <a:tailEnd len="med" w="med" type="none"/>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21" name="Google Shape;121;p6"/>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22" name="Google Shape;122;p6"/>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23" name="Google Shape;123;p6"/>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24" name="Google Shape;124;p6"/>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rot="-5400000">
                <a:off x="8708783" y="1960521"/>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rot="-5400000">
                <a:off x="8917458" y="190529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rot="10800000">
              <a:off x="597187" y="450156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type="title"/>
          </p:nvPr>
        </p:nvSpPr>
        <p:spPr>
          <a:xfrm>
            <a:off x="1782650" y="711700"/>
            <a:ext cx="2893200" cy="904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7"/>
          <p:cNvSpPr txBox="1"/>
          <p:nvPr>
            <p:ph idx="1" type="subTitle"/>
          </p:nvPr>
        </p:nvSpPr>
        <p:spPr>
          <a:xfrm>
            <a:off x="1782650" y="1616297"/>
            <a:ext cx="2893200" cy="28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39" name="Google Shape;139;p7"/>
          <p:cNvSpPr/>
          <p:nvPr>
            <p:ph idx="2" type="pic"/>
          </p:nvPr>
        </p:nvSpPr>
        <p:spPr>
          <a:xfrm>
            <a:off x="4752038" y="824113"/>
            <a:ext cx="2787000" cy="3558300"/>
          </a:xfrm>
          <a:prstGeom prst="rect">
            <a:avLst/>
          </a:prstGeom>
          <a:noFill/>
          <a:ln>
            <a:noFill/>
          </a:ln>
        </p:spPr>
      </p:sp>
      <p:grpSp>
        <p:nvGrpSpPr>
          <p:cNvPr id="140" name="Google Shape;140;p7"/>
          <p:cNvGrpSpPr/>
          <p:nvPr/>
        </p:nvGrpSpPr>
        <p:grpSpPr>
          <a:xfrm>
            <a:off x="260189" y="195827"/>
            <a:ext cx="7049955" cy="4729917"/>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rot="10800000">
                <a:off x="8535452" y="194232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rot="10800000">
                <a:off x="8535452" y="13357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 name="Google Shape;147;p7"/>
          <p:cNvGrpSpPr/>
          <p:nvPr/>
        </p:nvGrpSpPr>
        <p:grpSpPr>
          <a:xfrm>
            <a:off x="-867949" y="-315450"/>
            <a:ext cx="10098949" cy="5241212"/>
            <a:chOff x="-867949" y="-315450"/>
            <a:chExt cx="10098949" cy="5241212"/>
          </a:xfrm>
        </p:grpSpPr>
        <p:sp>
          <p:nvSpPr>
            <p:cNvPr id="148" name="Google Shape;148;p7"/>
            <p:cNvSpPr/>
            <p:nvPr/>
          </p:nvSpPr>
          <p:spPr>
            <a:xfrm>
              <a:off x="6756300" y="4613375"/>
              <a:ext cx="2474700" cy="312375"/>
            </a:xfrm>
            <a:custGeom>
              <a:rect b="b" l="l" r="r" t="t"/>
              <a:pathLst>
                <a:path extrusionOk="0" h="12495" w="98988">
                  <a:moveTo>
                    <a:pt x="0" y="0"/>
                  </a:moveTo>
                  <a:lnTo>
                    <a:pt x="37363" y="0"/>
                  </a:lnTo>
                  <a:lnTo>
                    <a:pt x="49858" y="12495"/>
                  </a:lnTo>
                  <a:lnTo>
                    <a:pt x="98988" y="12495"/>
                  </a:lnTo>
                </a:path>
              </a:pathLst>
            </a:custGeom>
            <a:noFill/>
            <a:ln cap="flat" cmpd="sng" w="9525">
              <a:solidFill>
                <a:schemeClr val="accent1"/>
              </a:solidFill>
              <a:prstDash val="solid"/>
              <a:round/>
              <a:headEnd len="med" w="med" type="none"/>
              <a:tailEnd len="med" w="med" type="none"/>
            </a:ln>
          </p:spPr>
        </p:sp>
        <p:grpSp>
          <p:nvGrpSpPr>
            <p:cNvPr id="149" name="Google Shape;149;p7"/>
            <p:cNvGrpSpPr/>
            <p:nvPr/>
          </p:nvGrpSpPr>
          <p:grpSpPr>
            <a:xfrm flipH="1" rot="-5400000">
              <a:off x="8430782" y="4500446"/>
              <a:ext cx="493321" cy="357312"/>
              <a:chOff x="1722354" y="229144"/>
              <a:chExt cx="1748744" cy="1266614"/>
            </a:xfrm>
          </p:grpSpPr>
          <p:sp>
            <p:nvSpPr>
              <p:cNvPr id="150" name="Google Shape;150;p7"/>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7"/>
            <p:cNvSpPr/>
            <p:nvPr/>
          </p:nvSpPr>
          <p:spPr>
            <a:xfrm>
              <a:off x="-174975" y="-315450"/>
              <a:ext cx="1914059" cy="4400511"/>
            </a:xfrm>
            <a:custGeom>
              <a:rect b="b" l="l" r="r" t="t"/>
              <a:pathLst>
                <a:path extrusionOk="0" h="126889" w="55192">
                  <a:moveTo>
                    <a:pt x="0" y="126889"/>
                  </a:moveTo>
                  <a:lnTo>
                    <a:pt x="24140" y="102749"/>
                  </a:lnTo>
                  <a:lnTo>
                    <a:pt x="24140" y="42943"/>
                  </a:lnTo>
                  <a:lnTo>
                    <a:pt x="55192" y="25015"/>
                  </a:lnTo>
                  <a:lnTo>
                    <a:pt x="55192" y="0"/>
                  </a:lnTo>
                </a:path>
              </a:pathLst>
            </a:custGeom>
            <a:noFill/>
            <a:ln cap="flat" cmpd="sng" w="9525">
              <a:solidFill>
                <a:schemeClr val="accent1"/>
              </a:solidFill>
              <a:prstDash val="solid"/>
              <a:round/>
              <a:headEnd len="med" w="med" type="none"/>
              <a:tailEnd len="med" w="med" type="none"/>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58" name="Google Shape;158;p7"/>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59" name="Google Shape;159;p7"/>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60" name="Google Shape;160;p7"/>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61" name="Google Shape;161;p7"/>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162" name="Google Shape;162;p7"/>
          <p:cNvGrpSpPr/>
          <p:nvPr/>
        </p:nvGrpSpPr>
        <p:grpSpPr>
          <a:xfrm>
            <a:off x="609462" y="-114064"/>
            <a:ext cx="8313331" cy="4565380"/>
            <a:chOff x="609462" y="-114064"/>
            <a:chExt cx="8313331" cy="4565380"/>
          </a:xfrm>
        </p:grpSpPr>
        <p:sp>
          <p:nvSpPr>
            <p:cNvPr id="163" name="Google Shape;163;p7"/>
            <p:cNvSpPr/>
            <p:nvPr/>
          </p:nvSpPr>
          <p:spPr>
            <a:xfrm rot="10800000">
              <a:off x="8882737" y="40104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rot="10800000">
              <a:off x="609462" y="-114064"/>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5" name="Shape 165"/>
        <p:cNvGrpSpPr/>
        <p:nvPr/>
      </p:nvGrpSpPr>
      <p:grpSpPr>
        <a:xfrm>
          <a:off x="0" y="0"/>
          <a:ext cx="0" cy="0"/>
          <a:chOff x="0" y="0"/>
          <a:chExt cx="0" cy="0"/>
        </a:xfrm>
      </p:grpSpPr>
      <p:sp>
        <p:nvSpPr>
          <p:cNvPr id="166" name="Google Shape;166;p8"/>
          <p:cNvSpPr txBox="1"/>
          <p:nvPr>
            <p:ph type="title"/>
          </p:nvPr>
        </p:nvSpPr>
        <p:spPr>
          <a:xfrm>
            <a:off x="2317950" y="1307100"/>
            <a:ext cx="4508100" cy="188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169" name="Google Shape;169;p8"/>
            <p:cNvCxnSpPr/>
            <p:nvPr/>
          </p:nvCxnSpPr>
          <p:spPr>
            <a:xfrm rot="-5400000">
              <a:off x="3789591" y="3940627"/>
              <a:ext cx="764100" cy="752700"/>
            </a:xfrm>
            <a:prstGeom prst="straightConnector1">
              <a:avLst/>
            </a:prstGeom>
            <a:noFill/>
            <a:ln cap="flat" cmpd="sng" w="9525">
              <a:solidFill>
                <a:schemeClr val="accent1"/>
              </a:solidFill>
              <a:prstDash val="solid"/>
              <a:round/>
              <a:headEnd len="med" w="med" type="none"/>
              <a:tailEnd len="med" w="med" type="none"/>
            </a:ln>
          </p:spPr>
        </p:cxnSp>
        <p:sp>
          <p:nvSpPr>
            <p:cNvPr id="170" name="Google Shape;170;p8"/>
            <p:cNvSpPr/>
            <p:nvPr/>
          </p:nvSpPr>
          <p:spPr>
            <a:xfrm>
              <a:off x="4519806" y="37752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flipH="1" rot="5400000">
              <a:off x="8631182" y="4403598"/>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flipH="1" rot="10800000">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cap="flat" cmpd="sng" w="9525">
                <a:solidFill>
                  <a:schemeClr val="lt1"/>
                </a:solidFill>
                <a:prstDash val="solid"/>
                <a:round/>
                <a:headEnd len="med" w="med" type="none"/>
                <a:tailEnd len="med" w="med" type="none"/>
              </a:ln>
            </p:spPr>
          </p:cxnSp>
          <p:cxnSp>
            <p:nvCxnSpPr>
              <p:cNvPr id="177" name="Google Shape;177;p8"/>
              <p:cNvCxnSpPr/>
              <p:nvPr/>
            </p:nvCxnSpPr>
            <p:spPr>
              <a:xfrm>
                <a:off x="1337800" y="3347125"/>
                <a:ext cx="1158600" cy="1141200"/>
              </a:xfrm>
              <a:prstGeom prst="straightConnector1">
                <a:avLst/>
              </a:prstGeom>
              <a:noFill/>
              <a:ln cap="flat" cmpd="sng" w="9525">
                <a:solidFill>
                  <a:schemeClr val="lt1"/>
                </a:solidFill>
                <a:prstDash val="solid"/>
                <a:round/>
                <a:headEnd len="med" w="med" type="none"/>
                <a:tailEnd len="med" w="med" type="none"/>
              </a:ln>
            </p:spPr>
          </p:cxnSp>
          <p:sp>
            <p:nvSpPr>
              <p:cNvPr id="178" name="Google Shape;178;p8"/>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181" name="Google Shape;181;p8"/>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182" name="Google Shape;182;p8"/>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8"/>
            <p:cNvGrpSpPr/>
            <p:nvPr/>
          </p:nvGrpSpPr>
          <p:grpSpPr>
            <a:xfrm flipH="1" rot="-5400000">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85" name="Google Shape;185;p8"/>
              <p:cNvCxnSpPr/>
              <p:nvPr/>
            </p:nvCxnSpPr>
            <p:spPr>
              <a:xfrm>
                <a:off x="-6675" y="133688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86" name="Google Shape;186;p8"/>
              <p:cNvCxnSpPr/>
              <p:nvPr/>
            </p:nvCxnSpPr>
            <p:spPr>
              <a:xfrm>
                <a:off x="-6675" y="82199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87" name="Google Shape;187;p8"/>
              <p:cNvCxnSpPr/>
              <p:nvPr/>
            </p:nvCxnSpPr>
            <p:spPr>
              <a:xfrm>
                <a:off x="-6675" y="1851775"/>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88" name="Google Shape;188;p8"/>
              <p:cNvCxnSpPr/>
              <p:nvPr/>
            </p:nvCxnSpPr>
            <p:spPr>
              <a:xfrm>
                <a:off x="-6675" y="2366667"/>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89" name="Google Shape;189;p8"/>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90" name="Google Shape;190;p8"/>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91" name="Google Shape;191;p8"/>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92" name="Google Shape;192;p8"/>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93" name="Google Shape;193;p8"/>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194" name="Google Shape;194;p8"/>
            <p:cNvSpPr/>
            <p:nvPr/>
          </p:nvSpPr>
          <p:spPr>
            <a:xfrm flipH="1">
              <a:off x="-3151463" y="451100"/>
              <a:ext cx="6471825" cy="764225"/>
            </a:xfrm>
            <a:custGeom>
              <a:rect b="b" l="l" r="r" t="t"/>
              <a:pathLst>
                <a:path extrusionOk="0" h="30569" w="258873">
                  <a:moveTo>
                    <a:pt x="0" y="0"/>
                  </a:moveTo>
                  <a:lnTo>
                    <a:pt x="76910" y="0"/>
                  </a:lnTo>
                  <a:lnTo>
                    <a:pt x="107480" y="30569"/>
                  </a:lnTo>
                  <a:lnTo>
                    <a:pt x="167406" y="30569"/>
                  </a:lnTo>
                  <a:lnTo>
                    <a:pt x="176418" y="14960"/>
                  </a:lnTo>
                  <a:lnTo>
                    <a:pt x="258873" y="14960"/>
                  </a:lnTo>
                  <a:lnTo>
                    <a:pt x="258873" y="10918"/>
                  </a:lnTo>
                </a:path>
              </a:pathLst>
            </a:custGeom>
            <a:noFill/>
            <a:ln cap="flat" cmpd="sng" w="9525">
              <a:solidFill>
                <a:schemeClr val="accent1"/>
              </a:solidFill>
              <a:prstDash val="solid"/>
              <a:round/>
              <a:headEnd len="med" w="med" type="none"/>
              <a:tailEnd len="med" w="med" type="none"/>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flipH="1" rot="10800000">
                  <a:off x="803996" y="4347766"/>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flipH="1" rot="10800000">
                  <a:off x="998591" y="3613321"/>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flipH="1" rot="10800000">
                  <a:off x="803996" y="4347766"/>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flipH="1" rot="10800000">
                  <a:off x="998591" y="3613321"/>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6" name="Shape 206"/>
        <p:cNvGrpSpPr/>
        <p:nvPr/>
      </p:nvGrpSpPr>
      <p:grpSpPr>
        <a:xfrm>
          <a:off x="0" y="0"/>
          <a:ext cx="0" cy="0"/>
          <a:chOff x="0" y="0"/>
          <a:chExt cx="0" cy="0"/>
        </a:xfrm>
      </p:grpSpPr>
      <p:sp>
        <p:nvSpPr>
          <p:cNvPr id="207" name="Google Shape;207;p9"/>
          <p:cNvSpPr txBox="1"/>
          <p:nvPr>
            <p:ph type="title"/>
          </p:nvPr>
        </p:nvSpPr>
        <p:spPr>
          <a:xfrm>
            <a:off x="2135550" y="1857350"/>
            <a:ext cx="4872900" cy="124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08" name="Google Shape;208;p9"/>
          <p:cNvSpPr txBox="1"/>
          <p:nvPr>
            <p:ph idx="1" type="subTitle"/>
          </p:nvPr>
        </p:nvSpPr>
        <p:spPr>
          <a:xfrm>
            <a:off x="2135550" y="3106975"/>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p:txBody>
      </p:sp>
      <p:sp>
        <p:nvSpPr>
          <p:cNvPr id="209" name="Google Shape;209;p9"/>
          <p:cNvSpPr/>
          <p:nvPr/>
        </p:nvSpPr>
        <p:spPr>
          <a:xfrm>
            <a:off x="9336712" y="71351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flipH="1" rot="-5400000">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213" name="Google Shape;213;p9"/>
              <p:cNvCxnSpPr/>
              <p:nvPr/>
            </p:nvCxnSpPr>
            <p:spPr>
              <a:xfrm rot="-5400000">
                <a:off x="3789591" y="3940627"/>
                <a:ext cx="764100" cy="752700"/>
              </a:xfrm>
              <a:prstGeom prst="straightConnector1">
                <a:avLst/>
              </a:prstGeom>
              <a:noFill/>
              <a:ln cap="flat" cmpd="sng" w="9525">
                <a:solidFill>
                  <a:schemeClr val="accent1"/>
                </a:solidFill>
                <a:prstDash val="solid"/>
                <a:round/>
                <a:headEnd len="med" w="med" type="none"/>
                <a:tailEnd len="med" w="med" type="none"/>
              </a:ln>
            </p:spPr>
          </p:cxnSp>
          <p:sp>
            <p:nvSpPr>
              <p:cNvPr id="214" name="Google Shape;214;p9"/>
              <p:cNvSpPr/>
              <p:nvPr/>
            </p:nvSpPr>
            <p:spPr>
              <a:xfrm>
                <a:off x="4519806" y="37752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cap="flat" cmpd="sng" w="9525">
                <a:solidFill>
                  <a:schemeClr val="lt1"/>
                </a:solidFill>
                <a:prstDash val="solid"/>
                <a:round/>
                <a:headEnd len="med" w="med" type="none"/>
                <a:tailEnd len="med" w="med" type="none"/>
              </a:ln>
            </p:spPr>
          </p:cxnSp>
          <p:cxnSp>
            <p:nvCxnSpPr>
              <p:cNvPr id="217" name="Google Shape;217;p9"/>
              <p:cNvCxnSpPr/>
              <p:nvPr/>
            </p:nvCxnSpPr>
            <p:spPr>
              <a:xfrm>
                <a:off x="1337800" y="3347125"/>
                <a:ext cx="1158600" cy="1141200"/>
              </a:xfrm>
              <a:prstGeom prst="straightConnector1">
                <a:avLst/>
              </a:prstGeom>
              <a:noFill/>
              <a:ln cap="flat" cmpd="sng" w="9525">
                <a:solidFill>
                  <a:schemeClr val="lt1"/>
                </a:solidFill>
                <a:prstDash val="solid"/>
                <a:round/>
                <a:headEnd len="med" w="med" type="none"/>
                <a:tailEnd len="med" w="med" type="none"/>
              </a:ln>
            </p:spPr>
          </p:cxnSp>
          <p:sp>
            <p:nvSpPr>
              <p:cNvPr id="218" name="Google Shape;218;p9"/>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221" name="Google Shape;221;p9"/>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222" name="Google Shape;222;p9"/>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25" name="Google Shape;225;p9"/>
              <p:cNvCxnSpPr/>
              <p:nvPr/>
            </p:nvCxnSpPr>
            <p:spPr>
              <a:xfrm>
                <a:off x="-6675" y="133688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26" name="Google Shape;226;p9"/>
              <p:cNvCxnSpPr/>
              <p:nvPr/>
            </p:nvCxnSpPr>
            <p:spPr>
              <a:xfrm>
                <a:off x="-6675" y="82199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27" name="Google Shape;227;p9"/>
              <p:cNvCxnSpPr/>
              <p:nvPr/>
            </p:nvCxnSpPr>
            <p:spPr>
              <a:xfrm>
                <a:off x="-6675" y="1851775"/>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28" name="Google Shape;228;p9"/>
              <p:cNvCxnSpPr/>
              <p:nvPr/>
            </p:nvCxnSpPr>
            <p:spPr>
              <a:xfrm>
                <a:off x="-6675" y="2366667"/>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29" name="Google Shape;229;p9"/>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30" name="Google Shape;230;p9"/>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31" name="Google Shape;231;p9"/>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32" name="Google Shape;232;p9"/>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33" name="Google Shape;233;p9"/>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234" name="Google Shape;234;p9"/>
            <p:cNvSpPr/>
            <p:nvPr/>
          </p:nvSpPr>
          <p:spPr>
            <a:xfrm rot="5400000">
              <a:off x="5637675" y="2986700"/>
              <a:ext cx="6471825" cy="764225"/>
            </a:xfrm>
            <a:custGeom>
              <a:rect b="b" l="l" r="r" t="t"/>
              <a:pathLst>
                <a:path extrusionOk="0" h="30569" w="258873">
                  <a:moveTo>
                    <a:pt x="0" y="0"/>
                  </a:moveTo>
                  <a:lnTo>
                    <a:pt x="76910" y="0"/>
                  </a:lnTo>
                  <a:lnTo>
                    <a:pt x="107480" y="30569"/>
                  </a:lnTo>
                  <a:lnTo>
                    <a:pt x="167406" y="30569"/>
                  </a:lnTo>
                  <a:lnTo>
                    <a:pt x="176418" y="14960"/>
                  </a:lnTo>
                  <a:lnTo>
                    <a:pt x="258873" y="14960"/>
                  </a:lnTo>
                  <a:lnTo>
                    <a:pt x="258873" y="10918"/>
                  </a:lnTo>
                </a:path>
              </a:pathLst>
            </a:custGeom>
            <a:noFill/>
            <a:ln cap="flat" cmpd="sng" w="9525">
              <a:solidFill>
                <a:schemeClr val="accent1"/>
              </a:solidFill>
              <a:prstDash val="solid"/>
              <a:round/>
              <a:headEnd len="med" w="med" type="none"/>
              <a:tailEnd len="med" w="med" type="none"/>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rot="-5400000">
              <a:off x="42887" y="17249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rot="10800000">
                <a:off x="8695083" y="64949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rot="5400000">
                <a:off x="425209" y="1958491"/>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rot="5400000">
                <a:off x="25375" y="1957600"/>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7" name="Shape 247"/>
        <p:cNvGrpSpPr/>
        <p:nvPr/>
      </p:nvGrpSpPr>
      <p:grpSpPr>
        <a:xfrm>
          <a:off x="0" y="0"/>
          <a:ext cx="0" cy="0"/>
          <a:chOff x="0" y="0"/>
          <a:chExt cx="0" cy="0"/>
        </a:xfrm>
      </p:grpSpPr>
      <p:sp>
        <p:nvSpPr>
          <p:cNvPr id="248" name="Google Shape;248;p10"/>
          <p:cNvSpPr txBox="1"/>
          <p:nvPr>
            <p:ph type="title"/>
          </p:nvPr>
        </p:nvSpPr>
        <p:spPr>
          <a:xfrm>
            <a:off x="720000" y="4014450"/>
            <a:ext cx="7704000" cy="5727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252" name="Google Shape;252;p10"/>
              <p:cNvCxnSpPr/>
              <p:nvPr/>
            </p:nvCxnSpPr>
            <p:spPr>
              <a:xfrm rot="-5400000">
                <a:off x="3788541" y="4241677"/>
                <a:ext cx="464100" cy="450600"/>
              </a:xfrm>
              <a:prstGeom prst="straightConnector1">
                <a:avLst/>
              </a:prstGeom>
              <a:noFill/>
              <a:ln cap="flat" cmpd="sng" w="9525">
                <a:solidFill>
                  <a:schemeClr val="accent1"/>
                </a:solidFill>
                <a:prstDash val="solid"/>
                <a:round/>
                <a:headEnd len="med" w="med" type="none"/>
                <a:tailEnd len="med" w="med" type="none"/>
              </a:ln>
            </p:spPr>
          </p:cxnSp>
          <p:sp>
            <p:nvSpPr>
              <p:cNvPr id="253" name="Google Shape;253;p10"/>
              <p:cNvSpPr/>
              <p:nvPr/>
            </p:nvSpPr>
            <p:spPr>
              <a:xfrm>
                <a:off x="4214956" y="40739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0"/>
            <p:cNvGrpSpPr/>
            <p:nvPr/>
          </p:nvGrpSpPr>
          <p:grpSpPr>
            <a:xfrm flipH="1" rot="5400000">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56" name="Google Shape;256;p10"/>
              <p:cNvCxnSpPr/>
              <p:nvPr/>
            </p:nvCxnSpPr>
            <p:spPr>
              <a:xfrm>
                <a:off x="-6675" y="133688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57" name="Google Shape;257;p10"/>
              <p:cNvCxnSpPr/>
              <p:nvPr/>
            </p:nvCxnSpPr>
            <p:spPr>
              <a:xfrm>
                <a:off x="-6675" y="82199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58" name="Google Shape;258;p10"/>
              <p:cNvCxnSpPr/>
              <p:nvPr/>
            </p:nvCxnSpPr>
            <p:spPr>
              <a:xfrm>
                <a:off x="-6675" y="1851775"/>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59" name="Google Shape;259;p10"/>
              <p:cNvCxnSpPr/>
              <p:nvPr/>
            </p:nvCxnSpPr>
            <p:spPr>
              <a:xfrm>
                <a:off x="-6675" y="2366667"/>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60" name="Google Shape;260;p10"/>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61" name="Google Shape;261;p10"/>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62" name="Google Shape;262;p10"/>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63" name="Google Shape;263;p10"/>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64" name="Google Shape;264;p10"/>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268" name="Google Shape;268;p10"/>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269" name="Google Shape;269;p10"/>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solidFill>
                  <a:schemeClr val="lt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flipH="1" rot="5400000">
              <a:off x="49529" y="93706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flipH="1">
              <a:off x="8889579" y="151046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rot="10800000">
                <a:off x="1636072" y="143455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0"/>
            <p:cNvGrpSpPr/>
            <p:nvPr/>
          </p:nvGrpSpPr>
          <p:grpSpPr>
            <a:xfrm flipH="1" rot="5400000">
              <a:off x="254631" y="910380"/>
              <a:ext cx="247278" cy="1160062"/>
              <a:chOff x="1463894" y="1434556"/>
              <a:chExt cx="247278" cy="1160062"/>
            </a:xfrm>
          </p:grpSpPr>
          <p:sp>
            <p:nvSpPr>
              <p:cNvPr id="284" name="Google Shape;284;p10"/>
              <p:cNvSpPr/>
              <p:nvPr/>
            </p:nvSpPr>
            <p:spPr>
              <a:xfrm>
                <a:off x="1463894" y="2119623"/>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rot="10800000">
                <a:off x="1636072" y="143455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indent="-304800" lvl="1" marL="9144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indent="-304800" lvl="2" marL="13716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indent="-304800" lvl="3" marL="1828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indent="-304800" lvl="4" marL="22860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indent="-304800" lvl="5" marL="27432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indent="-304800" lvl="6" marL="32004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indent="-304800" lvl="7" marL="36576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indent="-304800" lvl="8" marL="411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https://www.geeksforgeeks.org/activation-functions-neural-network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55" name="Shape 655"/>
        <p:cNvGrpSpPr/>
        <p:nvPr/>
      </p:nvGrpSpPr>
      <p:grpSpPr>
        <a:xfrm>
          <a:off x="0" y="0"/>
          <a:ext cx="0" cy="0"/>
          <a:chOff x="0" y="0"/>
          <a:chExt cx="0" cy="0"/>
        </a:xfrm>
      </p:grpSpPr>
      <p:sp>
        <p:nvSpPr>
          <p:cNvPr id="656" name="Google Shape;656;p25"/>
          <p:cNvSpPr txBox="1"/>
          <p:nvPr>
            <p:ph type="ctrTitle"/>
          </p:nvPr>
        </p:nvSpPr>
        <p:spPr>
          <a:xfrm>
            <a:off x="1115975" y="1541950"/>
            <a:ext cx="4384800" cy="169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AutoEncoders for Anomaly Detection</a:t>
            </a:r>
            <a:endParaRPr/>
          </a:p>
        </p:txBody>
      </p:sp>
      <p:sp>
        <p:nvSpPr>
          <p:cNvPr id="657" name="Google Shape;657;p25"/>
          <p:cNvSpPr txBox="1"/>
          <p:nvPr>
            <p:ph idx="1" type="subTitle"/>
          </p:nvPr>
        </p:nvSpPr>
        <p:spPr>
          <a:xfrm>
            <a:off x="1121900" y="3186325"/>
            <a:ext cx="2213400" cy="10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Represented by:</a:t>
            </a:r>
            <a:endParaRPr b="1"/>
          </a:p>
          <a:p>
            <a:pPr indent="-304800" lvl="0" marL="457200" rtl="0" algn="l">
              <a:spcBef>
                <a:spcPts val="0"/>
              </a:spcBef>
              <a:spcAft>
                <a:spcPts val="0"/>
              </a:spcAft>
              <a:buSzPts val="1200"/>
              <a:buChar char="-"/>
            </a:pPr>
            <a:r>
              <a:rPr lang="en"/>
              <a:t>Athbah Alshuaibi</a:t>
            </a:r>
            <a:endParaRPr/>
          </a:p>
          <a:p>
            <a:pPr indent="-304800" lvl="0" marL="457200" rtl="0" algn="l">
              <a:spcBef>
                <a:spcPts val="0"/>
              </a:spcBef>
              <a:spcAft>
                <a:spcPts val="0"/>
              </a:spcAft>
              <a:buSzPts val="1200"/>
              <a:buChar char="-"/>
            </a:pPr>
            <a:r>
              <a:rPr lang="en"/>
              <a:t>Fajer Alhumidhan</a:t>
            </a:r>
            <a:endParaRPr/>
          </a:p>
          <a:p>
            <a:pPr indent="-304800" lvl="0" marL="457200" rtl="0" algn="l">
              <a:spcBef>
                <a:spcPts val="0"/>
              </a:spcBef>
              <a:spcAft>
                <a:spcPts val="0"/>
              </a:spcAft>
              <a:buSzPts val="1200"/>
              <a:buChar char="-"/>
            </a:pPr>
            <a:r>
              <a:rPr lang="en"/>
              <a:t>Zahra Alsaad</a:t>
            </a:r>
            <a:endParaRPr/>
          </a:p>
        </p:txBody>
      </p:sp>
      <p:sp>
        <p:nvSpPr>
          <p:cNvPr id="658" name="Google Shape;658;p25"/>
          <p:cNvSpPr/>
          <p:nvPr/>
        </p:nvSpPr>
        <p:spPr>
          <a:xfrm rot="-5400000">
            <a:off x="689075" y="2215534"/>
            <a:ext cx="357300" cy="309016"/>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25"/>
          <p:cNvGrpSpPr/>
          <p:nvPr/>
        </p:nvGrpSpPr>
        <p:grpSpPr>
          <a:xfrm>
            <a:off x="6777434" y="2296620"/>
            <a:ext cx="1033834" cy="3360485"/>
            <a:chOff x="6777434" y="2296620"/>
            <a:chExt cx="1033834" cy="3360485"/>
          </a:xfrm>
        </p:grpSpPr>
        <p:grpSp>
          <p:nvGrpSpPr>
            <p:cNvPr id="660" name="Google Shape;660;p25"/>
            <p:cNvGrpSpPr/>
            <p:nvPr/>
          </p:nvGrpSpPr>
          <p:grpSpPr>
            <a:xfrm rot="10800000">
              <a:off x="6777434" y="2296620"/>
              <a:ext cx="681217" cy="3360485"/>
              <a:chOff x="1337800" y="-2525590"/>
              <a:chExt cx="1498167" cy="7390555"/>
            </a:xfrm>
          </p:grpSpPr>
          <p:cxnSp>
            <p:nvCxnSpPr>
              <p:cNvPr id="661" name="Google Shape;661;p25"/>
              <p:cNvCxnSpPr/>
              <p:nvPr/>
            </p:nvCxnSpPr>
            <p:spPr>
              <a:xfrm rot="10800000">
                <a:off x="1337800" y="-2525590"/>
                <a:ext cx="0" cy="5870700"/>
              </a:xfrm>
              <a:prstGeom prst="straightConnector1">
                <a:avLst/>
              </a:prstGeom>
              <a:noFill/>
              <a:ln cap="flat" cmpd="sng" w="9525">
                <a:solidFill>
                  <a:schemeClr val="lt1"/>
                </a:solidFill>
                <a:prstDash val="solid"/>
                <a:round/>
                <a:headEnd len="med" w="med" type="none"/>
                <a:tailEnd len="med" w="med" type="none"/>
              </a:ln>
            </p:spPr>
          </p:cxnSp>
          <p:cxnSp>
            <p:nvCxnSpPr>
              <p:cNvPr id="662" name="Google Shape;662;p25"/>
              <p:cNvCxnSpPr/>
              <p:nvPr/>
            </p:nvCxnSpPr>
            <p:spPr>
              <a:xfrm>
                <a:off x="1337800" y="3347125"/>
                <a:ext cx="1158600" cy="1141200"/>
              </a:xfrm>
              <a:prstGeom prst="straightConnector1">
                <a:avLst/>
              </a:prstGeom>
              <a:noFill/>
              <a:ln cap="flat" cmpd="sng" w="9525">
                <a:solidFill>
                  <a:schemeClr val="lt1"/>
                </a:solidFill>
                <a:prstDash val="solid"/>
                <a:round/>
                <a:headEnd len="med" w="med" type="none"/>
                <a:tailEnd len="med" w="med" type="none"/>
              </a:ln>
            </p:spPr>
          </p:cxnSp>
          <p:sp>
            <p:nvSpPr>
              <p:cNvPr id="663" name="Google Shape;663;p25"/>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25"/>
            <p:cNvSpPr/>
            <p:nvPr/>
          </p:nvSpPr>
          <p:spPr>
            <a:xfrm>
              <a:off x="7771212" y="29729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rot="10800000">
              <a:off x="7160463" y="4347766"/>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rot="10800000">
              <a:off x="6933883" y="3613321"/>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25"/>
          <p:cNvGrpSpPr/>
          <p:nvPr/>
        </p:nvGrpSpPr>
        <p:grpSpPr>
          <a:xfrm>
            <a:off x="6262859" y="-2197955"/>
            <a:ext cx="681217" cy="3360485"/>
            <a:chOff x="1337800" y="-2525590"/>
            <a:chExt cx="1498167" cy="7390555"/>
          </a:xfrm>
        </p:grpSpPr>
        <p:cxnSp>
          <p:nvCxnSpPr>
            <p:cNvPr id="668" name="Google Shape;668;p25"/>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669" name="Google Shape;669;p25"/>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670" name="Google Shape;670;p25"/>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25"/>
          <p:cNvSpPr/>
          <p:nvPr/>
        </p:nvSpPr>
        <p:spPr>
          <a:xfrm rot="-5400000">
            <a:off x="8215875" y="805548"/>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25"/>
          <p:cNvGrpSpPr/>
          <p:nvPr/>
        </p:nvGrpSpPr>
        <p:grpSpPr>
          <a:xfrm flipH="1" rot="10800000">
            <a:off x="-2068288" y="305430"/>
            <a:ext cx="4791669" cy="923822"/>
            <a:chOff x="-78438" y="3775205"/>
            <a:chExt cx="4791669" cy="923822"/>
          </a:xfrm>
        </p:grpSpPr>
        <p:cxnSp>
          <p:nvCxnSpPr>
            <p:cNvPr id="673" name="Google Shape;673;p25"/>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674" name="Google Shape;674;p25"/>
            <p:cNvCxnSpPr/>
            <p:nvPr/>
          </p:nvCxnSpPr>
          <p:spPr>
            <a:xfrm rot="-5400000">
              <a:off x="3789591" y="3940627"/>
              <a:ext cx="764100" cy="752700"/>
            </a:xfrm>
            <a:prstGeom prst="straightConnector1">
              <a:avLst/>
            </a:prstGeom>
            <a:noFill/>
            <a:ln cap="flat" cmpd="sng" w="9525">
              <a:solidFill>
                <a:schemeClr val="accent1"/>
              </a:solidFill>
              <a:prstDash val="solid"/>
              <a:round/>
              <a:headEnd len="med" w="med" type="none"/>
              <a:tailEnd len="med" w="med" type="none"/>
            </a:ln>
          </p:spPr>
        </p:cxnSp>
        <p:sp>
          <p:nvSpPr>
            <p:cNvPr id="675" name="Google Shape;675;p25"/>
            <p:cNvSpPr/>
            <p:nvPr/>
          </p:nvSpPr>
          <p:spPr>
            <a:xfrm>
              <a:off x="4519806" y="37752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25"/>
          <p:cNvGrpSpPr/>
          <p:nvPr/>
        </p:nvGrpSpPr>
        <p:grpSpPr>
          <a:xfrm>
            <a:off x="3329300" y="-3035953"/>
            <a:ext cx="6471825" cy="4623428"/>
            <a:chOff x="3329300" y="-3035953"/>
            <a:chExt cx="6471825" cy="4623428"/>
          </a:xfrm>
        </p:grpSpPr>
        <p:grpSp>
          <p:nvGrpSpPr>
            <p:cNvPr id="677" name="Google Shape;677;p25"/>
            <p:cNvGrpSpPr/>
            <p:nvPr/>
          </p:nvGrpSpPr>
          <p:grpSpPr>
            <a:xfrm rot="5400000">
              <a:off x="2802525" y="-1414050"/>
              <a:ext cx="3859204" cy="615399"/>
              <a:chOff x="-6675" y="307100"/>
              <a:chExt cx="9140700" cy="4634025"/>
            </a:xfrm>
          </p:grpSpPr>
          <p:cxnSp>
            <p:nvCxnSpPr>
              <p:cNvPr id="678" name="Google Shape;678;p25"/>
              <p:cNvCxnSpPr/>
              <p:nvPr/>
            </p:nvCxnSpPr>
            <p:spPr>
              <a:xfrm>
                <a:off x="-6675" y="30710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79" name="Google Shape;679;p25"/>
              <p:cNvCxnSpPr/>
              <p:nvPr/>
            </p:nvCxnSpPr>
            <p:spPr>
              <a:xfrm>
                <a:off x="-6675" y="133688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0" name="Google Shape;680;p25"/>
              <p:cNvCxnSpPr/>
              <p:nvPr/>
            </p:nvCxnSpPr>
            <p:spPr>
              <a:xfrm>
                <a:off x="-6675" y="82199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1" name="Google Shape;681;p25"/>
              <p:cNvCxnSpPr/>
              <p:nvPr/>
            </p:nvCxnSpPr>
            <p:spPr>
              <a:xfrm>
                <a:off x="-6675" y="1851775"/>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2" name="Google Shape;682;p25"/>
              <p:cNvCxnSpPr/>
              <p:nvPr/>
            </p:nvCxnSpPr>
            <p:spPr>
              <a:xfrm>
                <a:off x="-6675" y="2366667"/>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3" name="Google Shape;683;p25"/>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4" name="Google Shape;684;p25"/>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5" name="Google Shape;685;p25"/>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6" name="Google Shape;686;p25"/>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7" name="Google Shape;687;p25"/>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688" name="Google Shape;688;p25"/>
            <p:cNvSpPr/>
            <p:nvPr/>
          </p:nvSpPr>
          <p:spPr>
            <a:xfrm>
              <a:off x="3329300" y="823250"/>
              <a:ext cx="6471825" cy="764225"/>
            </a:xfrm>
            <a:custGeom>
              <a:rect b="b" l="l" r="r" t="t"/>
              <a:pathLst>
                <a:path extrusionOk="0" h="30569" w="258873">
                  <a:moveTo>
                    <a:pt x="0" y="0"/>
                  </a:moveTo>
                  <a:lnTo>
                    <a:pt x="76910" y="0"/>
                  </a:lnTo>
                  <a:lnTo>
                    <a:pt x="107480" y="30569"/>
                  </a:lnTo>
                  <a:lnTo>
                    <a:pt x="167406" y="30569"/>
                  </a:lnTo>
                  <a:lnTo>
                    <a:pt x="176418" y="14960"/>
                  </a:lnTo>
                  <a:lnTo>
                    <a:pt x="258873" y="14960"/>
                  </a:lnTo>
                  <a:lnTo>
                    <a:pt x="258873" y="10918"/>
                  </a:lnTo>
                </a:path>
              </a:pathLst>
            </a:custGeom>
            <a:noFill/>
            <a:ln cap="flat" cmpd="sng" w="9525">
              <a:solidFill>
                <a:schemeClr val="accent1"/>
              </a:solidFill>
              <a:prstDash val="solid"/>
              <a:round/>
              <a:headEnd len="med" w="med" type="none"/>
              <a:tailEnd len="med" w="med" type="none"/>
            </a:ln>
          </p:spPr>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Why we use </a:t>
            </a:r>
            <a:r>
              <a:rPr lang="en"/>
              <a:t>sigmoid</a:t>
            </a:r>
            <a:r>
              <a:rPr b="1" lang="en">
                <a:latin typeface="Arial"/>
                <a:ea typeface="Arial"/>
                <a:cs typeface="Arial"/>
                <a:sym typeface="Arial"/>
              </a:rPr>
              <a:t> </a:t>
            </a:r>
            <a:endParaRPr/>
          </a:p>
        </p:txBody>
      </p:sp>
      <p:sp>
        <p:nvSpPr>
          <p:cNvPr id="778" name="Google Shape;778;p34"/>
          <p:cNvSpPr txBox="1"/>
          <p:nvPr/>
        </p:nvSpPr>
        <p:spPr>
          <a:xfrm>
            <a:off x="720000" y="1744200"/>
            <a:ext cx="70962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The sigmoid activation function is used in the output layer of the autoencoder because it outputs values between 0 and 1, which matches the normalized pixel values of the MNIST images. This helps the model accurately rebuild the original images. Since the loss function used is mean squared error (MSE), which measures how close the predictions are to the actual values, having the output in the same range makes it easier for the model to learn and improve its performance in image reconstruction.</a:t>
            </a:r>
            <a:endParaRPr sz="1300">
              <a:solidFill>
                <a:schemeClr val="dk1"/>
              </a:solidFill>
            </a:endParaRPr>
          </a:p>
        </p:txBody>
      </p:sp>
      <p:sp>
        <p:nvSpPr>
          <p:cNvPr id="779" name="Google Shape;779;p34"/>
          <p:cNvSpPr/>
          <p:nvPr/>
        </p:nvSpPr>
        <p:spPr>
          <a:xfrm rot="-5400000">
            <a:off x="664200" y="1919625"/>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35"/>
          <p:cNvSpPr txBox="1"/>
          <p:nvPr>
            <p:ph type="title"/>
          </p:nvPr>
        </p:nvSpPr>
        <p:spPr>
          <a:xfrm>
            <a:off x="872400" y="216425"/>
            <a:ext cx="3859200" cy="21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Thanks </a:t>
            </a:r>
            <a:endParaRPr sz="5000"/>
          </a:p>
          <a:p>
            <a:pPr indent="0" lvl="0" marL="0" rtl="0" algn="l">
              <a:spcBef>
                <a:spcPts val="0"/>
              </a:spcBef>
              <a:spcAft>
                <a:spcPts val="0"/>
              </a:spcAft>
              <a:buNone/>
            </a:pPr>
            <a:r>
              <a:rPr lang="en" sz="5000"/>
              <a:t>For </a:t>
            </a:r>
            <a:endParaRPr sz="5000"/>
          </a:p>
          <a:p>
            <a:pPr indent="0" lvl="0" marL="0" rtl="0" algn="l">
              <a:spcBef>
                <a:spcPts val="0"/>
              </a:spcBef>
              <a:spcAft>
                <a:spcPts val="0"/>
              </a:spcAft>
              <a:buNone/>
            </a:pPr>
            <a:r>
              <a:rPr lang="en" sz="5000"/>
              <a:t>Listening!</a:t>
            </a:r>
            <a:endParaRPr sz="5000"/>
          </a:p>
        </p:txBody>
      </p:sp>
      <p:sp>
        <p:nvSpPr>
          <p:cNvPr id="785" name="Google Shape;785;p35"/>
          <p:cNvSpPr txBox="1"/>
          <p:nvPr>
            <p:ph idx="1" type="subTitle"/>
          </p:nvPr>
        </p:nvSpPr>
        <p:spPr>
          <a:xfrm>
            <a:off x="937725" y="2564050"/>
            <a:ext cx="2577000" cy="418500"/>
          </a:xfrm>
          <a:prstGeom prst="rect">
            <a:avLst/>
          </a:prstGeom>
        </p:spPr>
        <p:txBody>
          <a:bodyPr anchorCtr="0" anchor="t" bIns="91425" lIns="91425" spcFirstLastPara="1" rIns="91425" wrap="square" tIns="91425">
            <a:noAutofit/>
          </a:bodyPr>
          <a:lstStyle/>
          <a:p>
            <a:pPr indent="0" lvl="0" marL="241300" rtl="0" algn="l">
              <a:spcBef>
                <a:spcPts val="300"/>
              </a:spcBef>
              <a:spcAft>
                <a:spcPts val="0"/>
              </a:spcAft>
              <a:buNone/>
            </a:pPr>
            <a:r>
              <a:rPr lang="en"/>
              <a:t>Feel free to ask any question!</a:t>
            </a:r>
            <a:endParaRPr>
              <a:latin typeface="Hanken Grotesk"/>
              <a:ea typeface="Hanken Grotesk"/>
              <a:cs typeface="Hanken Grotesk"/>
              <a:sym typeface="Hanken Grotesk"/>
            </a:endParaRPr>
          </a:p>
        </p:txBody>
      </p:sp>
      <p:sp>
        <p:nvSpPr>
          <p:cNvPr id="786" name="Google Shape;786;p35"/>
          <p:cNvSpPr/>
          <p:nvPr/>
        </p:nvSpPr>
        <p:spPr>
          <a:xfrm rot="5400000">
            <a:off x="5960295" y="4190447"/>
            <a:ext cx="2997102" cy="353913"/>
          </a:xfrm>
          <a:custGeom>
            <a:rect b="b" l="l" r="r" t="t"/>
            <a:pathLst>
              <a:path extrusionOk="0" h="30569" w="258873">
                <a:moveTo>
                  <a:pt x="0" y="0"/>
                </a:moveTo>
                <a:lnTo>
                  <a:pt x="76910" y="0"/>
                </a:lnTo>
                <a:lnTo>
                  <a:pt x="107480" y="30569"/>
                </a:lnTo>
                <a:lnTo>
                  <a:pt x="167406" y="30569"/>
                </a:lnTo>
                <a:lnTo>
                  <a:pt x="176418" y="14960"/>
                </a:lnTo>
                <a:lnTo>
                  <a:pt x="258873" y="14960"/>
                </a:lnTo>
                <a:lnTo>
                  <a:pt x="258873" y="10918"/>
                </a:lnTo>
              </a:path>
            </a:pathLst>
          </a:custGeom>
          <a:noFill/>
          <a:ln cap="flat" cmpd="sng" w="9525">
            <a:solidFill>
              <a:schemeClr val="accent1"/>
            </a:solidFill>
            <a:prstDash val="solid"/>
            <a:round/>
            <a:headEnd len="med" w="med" type="none"/>
            <a:tailEnd len="med" w="med" type="none"/>
          </a:ln>
        </p:spPr>
      </p:sp>
      <p:grpSp>
        <p:nvGrpSpPr>
          <p:cNvPr id="787" name="Google Shape;787;p35"/>
          <p:cNvGrpSpPr/>
          <p:nvPr/>
        </p:nvGrpSpPr>
        <p:grpSpPr>
          <a:xfrm rot="10800000">
            <a:off x="7281900" y="4129800"/>
            <a:ext cx="3859204" cy="615399"/>
            <a:chOff x="-6675" y="307100"/>
            <a:chExt cx="9140700" cy="4634025"/>
          </a:xfrm>
        </p:grpSpPr>
        <p:cxnSp>
          <p:nvCxnSpPr>
            <p:cNvPr id="788" name="Google Shape;788;p35"/>
            <p:cNvCxnSpPr/>
            <p:nvPr/>
          </p:nvCxnSpPr>
          <p:spPr>
            <a:xfrm>
              <a:off x="-6675" y="30710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89" name="Google Shape;789;p35"/>
            <p:cNvCxnSpPr/>
            <p:nvPr/>
          </p:nvCxnSpPr>
          <p:spPr>
            <a:xfrm>
              <a:off x="-6675" y="133688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90" name="Google Shape;790;p35"/>
            <p:cNvCxnSpPr/>
            <p:nvPr/>
          </p:nvCxnSpPr>
          <p:spPr>
            <a:xfrm>
              <a:off x="-6675" y="82199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91" name="Google Shape;791;p35"/>
            <p:cNvCxnSpPr/>
            <p:nvPr/>
          </p:nvCxnSpPr>
          <p:spPr>
            <a:xfrm>
              <a:off x="-6675" y="1851775"/>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92" name="Google Shape;792;p35"/>
            <p:cNvCxnSpPr/>
            <p:nvPr/>
          </p:nvCxnSpPr>
          <p:spPr>
            <a:xfrm>
              <a:off x="-6675" y="2366667"/>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93" name="Google Shape;793;p35"/>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94" name="Google Shape;794;p35"/>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95" name="Google Shape;795;p35"/>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96" name="Google Shape;796;p35"/>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97" name="Google Shape;797;p35"/>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nvGrpSpPr>
          <p:cNvPr id="798" name="Google Shape;798;p35"/>
          <p:cNvGrpSpPr/>
          <p:nvPr/>
        </p:nvGrpSpPr>
        <p:grpSpPr>
          <a:xfrm>
            <a:off x="6075858" y="1340741"/>
            <a:ext cx="3360485" cy="1171564"/>
            <a:chOff x="5923458" y="2066691"/>
            <a:chExt cx="3360485" cy="1171564"/>
          </a:xfrm>
        </p:grpSpPr>
        <p:grpSp>
          <p:nvGrpSpPr>
            <p:cNvPr id="799" name="Google Shape;799;p35"/>
            <p:cNvGrpSpPr/>
            <p:nvPr/>
          </p:nvGrpSpPr>
          <p:grpSpPr>
            <a:xfrm rot="-5400000">
              <a:off x="7132284" y="1086595"/>
              <a:ext cx="942834" cy="3360485"/>
              <a:chOff x="6777434" y="2296620"/>
              <a:chExt cx="942834" cy="3360485"/>
            </a:xfrm>
          </p:grpSpPr>
          <p:grpSp>
            <p:nvGrpSpPr>
              <p:cNvPr id="800" name="Google Shape;800;p35"/>
              <p:cNvGrpSpPr/>
              <p:nvPr/>
            </p:nvGrpSpPr>
            <p:grpSpPr>
              <a:xfrm rot="10800000">
                <a:off x="6777434" y="2296620"/>
                <a:ext cx="681217" cy="3360485"/>
                <a:chOff x="1337800" y="-2525590"/>
                <a:chExt cx="1498167" cy="7390555"/>
              </a:xfrm>
            </p:grpSpPr>
            <p:cxnSp>
              <p:nvCxnSpPr>
                <p:cNvPr id="801" name="Google Shape;801;p35"/>
                <p:cNvCxnSpPr/>
                <p:nvPr/>
              </p:nvCxnSpPr>
              <p:spPr>
                <a:xfrm rot="10800000">
                  <a:off x="1337800" y="-2525590"/>
                  <a:ext cx="0" cy="5870700"/>
                </a:xfrm>
                <a:prstGeom prst="straightConnector1">
                  <a:avLst/>
                </a:prstGeom>
                <a:noFill/>
                <a:ln cap="flat" cmpd="sng" w="9525">
                  <a:solidFill>
                    <a:schemeClr val="lt1"/>
                  </a:solidFill>
                  <a:prstDash val="solid"/>
                  <a:round/>
                  <a:headEnd len="med" w="med" type="none"/>
                  <a:tailEnd len="med" w="med" type="none"/>
                </a:ln>
              </p:spPr>
            </p:cxnSp>
            <p:cxnSp>
              <p:nvCxnSpPr>
                <p:cNvPr id="802" name="Google Shape;802;p35"/>
                <p:cNvCxnSpPr/>
                <p:nvPr/>
              </p:nvCxnSpPr>
              <p:spPr>
                <a:xfrm>
                  <a:off x="1337800" y="3347125"/>
                  <a:ext cx="1158600" cy="1141200"/>
                </a:xfrm>
                <a:prstGeom prst="straightConnector1">
                  <a:avLst/>
                </a:prstGeom>
                <a:noFill/>
                <a:ln cap="flat" cmpd="sng" w="9525">
                  <a:solidFill>
                    <a:schemeClr val="lt1"/>
                  </a:solidFill>
                  <a:prstDash val="solid"/>
                  <a:round/>
                  <a:headEnd len="med" w="med" type="none"/>
                  <a:tailEnd len="med" w="med" type="none"/>
                </a:ln>
              </p:spPr>
            </p:cxnSp>
            <p:sp>
              <p:nvSpPr>
                <p:cNvPr id="803" name="Google Shape;803;p35"/>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35"/>
              <p:cNvSpPr/>
              <p:nvPr/>
            </p:nvSpPr>
            <p:spPr>
              <a:xfrm>
                <a:off x="7680212" y="39999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rot="10800000">
                <a:off x="7160463" y="4347766"/>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rot="10800000">
                <a:off x="6933883" y="3613321"/>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35"/>
            <p:cNvGrpSpPr/>
            <p:nvPr/>
          </p:nvGrpSpPr>
          <p:grpSpPr>
            <a:xfrm rot="5400000">
              <a:off x="7005414" y="2134696"/>
              <a:ext cx="493321" cy="357312"/>
              <a:chOff x="1722354" y="229144"/>
              <a:chExt cx="1748744" cy="1266614"/>
            </a:xfrm>
          </p:grpSpPr>
          <p:sp>
            <p:nvSpPr>
              <p:cNvPr id="808" name="Google Shape;808;p35"/>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26"/>
          <p:cNvSpPr txBox="1"/>
          <p:nvPr>
            <p:ph idx="4" type="subTitle"/>
          </p:nvPr>
        </p:nvSpPr>
        <p:spPr>
          <a:xfrm>
            <a:off x="3671475" y="1901800"/>
            <a:ext cx="239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Applications of anomaly detection</a:t>
            </a:r>
            <a:endParaRPr/>
          </a:p>
        </p:txBody>
      </p:sp>
      <p:sp>
        <p:nvSpPr>
          <p:cNvPr id="694" name="Google Shape;69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695" name="Google Shape;695;p26"/>
          <p:cNvSpPr txBox="1"/>
          <p:nvPr>
            <p:ph idx="2" type="subTitle"/>
          </p:nvPr>
        </p:nvSpPr>
        <p:spPr>
          <a:xfrm>
            <a:off x="1082475" y="2375625"/>
            <a:ext cx="2125500" cy="92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a:t>
            </a:r>
            <a:r>
              <a:rPr lang="en"/>
              <a:t>he process of finding patterns in data that do not conform to a model of normal behavior. </a:t>
            </a:r>
            <a:endParaRPr/>
          </a:p>
        </p:txBody>
      </p:sp>
      <p:sp>
        <p:nvSpPr>
          <p:cNvPr id="696" name="Google Shape;696;p26"/>
          <p:cNvSpPr txBox="1"/>
          <p:nvPr>
            <p:ph idx="3" type="subTitle"/>
          </p:nvPr>
        </p:nvSpPr>
        <p:spPr>
          <a:xfrm>
            <a:off x="1099625" y="1877650"/>
            <a:ext cx="22191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of anomaly detection</a:t>
            </a:r>
            <a:endParaRPr/>
          </a:p>
        </p:txBody>
      </p:sp>
      <p:sp>
        <p:nvSpPr>
          <p:cNvPr id="697" name="Google Shape;697;p26"/>
          <p:cNvSpPr/>
          <p:nvPr/>
        </p:nvSpPr>
        <p:spPr>
          <a:xfrm rot="-5400000">
            <a:off x="991000" y="198470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rot="-5400000">
            <a:off x="3505600" y="198470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txBox="1"/>
          <p:nvPr>
            <p:ph idx="4" type="subTitle"/>
          </p:nvPr>
        </p:nvSpPr>
        <p:spPr>
          <a:xfrm>
            <a:off x="6262275" y="1901800"/>
            <a:ext cx="2125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
            </a:r>
            <a:r>
              <a:rPr lang="en"/>
              <a:t>ethods for a</a:t>
            </a:r>
            <a:r>
              <a:rPr lang="en"/>
              <a:t>nomaly detection</a:t>
            </a:r>
            <a:endParaRPr/>
          </a:p>
        </p:txBody>
      </p:sp>
      <p:sp>
        <p:nvSpPr>
          <p:cNvPr id="700" name="Google Shape;700;p26"/>
          <p:cNvSpPr/>
          <p:nvPr/>
        </p:nvSpPr>
        <p:spPr>
          <a:xfrm rot="-5400000">
            <a:off x="6096400" y="198470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txBox="1"/>
          <p:nvPr>
            <p:ph idx="2" type="subTitle"/>
          </p:nvPr>
        </p:nvSpPr>
        <p:spPr>
          <a:xfrm>
            <a:off x="6111675" y="2407650"/>
            <a:ext cx="2571300" cy="9270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00CADA"/>
              </a:buClr>
              <a:buSzPts val="1200"/>
              <a:buChar char="●"/>
            </a:pPr>
            <a:r>
              <a:rPr lang="en"/>
              <a:t>S</a:t>
            </a:r>
            <a:r>
              <a:rPr lang="en"/>
              <a:t>tatistical approaches</a:t>
            </a:r>
            <a:endParaRPr/>
          </a:p>
          <a:p>
            <a:pPr indent="-304800" lvl="0" marL="457200" rtl="0" algn="just">
              <a:spcBef>
                <a:spcPts val="0"/>
              </a:spcBef>
              <a:spcAft>
                <a:spcPts val="0"/>
              </a:spcAft>
              <a:buClr>
                <a:srgbClr val="00CADA"/>
              </a:buClr>
              <a:buSzPts val="1200"/>
              <a:buChar char="●"/>
            </a:pPr>
            <a:r>
              <a:rPr lang="en"/>
              <a:t>Clustering algorithms</a:t>
            </a:r>
            <a:endParaRPr/>
          </a:p>
          <a:p>
            <a:pPr indent="-304800" lvl="0" marL="457200" rtl="0" algn="just">
              <a:spcBef>
                <a:spcPts val="0"/>
              </a:spcBef>
              <a:spcAft>
                <a:spcPts val="0"/>
              </a:spcAft>
              <a:buClr>
                <a:srgbClr val="00CADA"/>
              </a:buClr>
              <a:buSzPts val="1200"/>
              <a:buChar char="●"/>
            </a:pPr>
            <a:r>
              <a:rPr lang="en"/>
              <a:t>Deep learning models </a:t>
            </a:r>
            <a:endParaRPr/>
          </a:p>
          <a:p>
            <a:pPr indent="-304800" lvl="1" marL="914400" rtl="0" algn="just">
              <a:spcBef>
                <a:spcPts val="0"/>
              </a:spcBef>
              <a:spcAft>
                <a:spcPts val="0"/>
              </a:spcAft>
              <a:buClr>
                <a:srgbClr val="FFF2CC"/>
              </a:buClr>
              <a:buSzPts val="1200"/>
              <a:buChar char="○"/>
            </a:pPr>
            <a:r>
              <a:rPr lang="en"/>
              <a:t>Autoencoders</a:t>
            </a:r>
            <a:endParaRPr/>
          </a:p>
        </p:txBody>
      </p:sp>
      <p:sp>
        <p:nvSpPr>
          <p:cNvPr id="702" name="Google Shape;702;p26"/>
          <p:cNvSpPr txBox="1"/>
          <p:nvPr>
            <p:ph idx="2" type="subTitle"/>
          </p:nvPr>
        </p:nvSpPr>
        <p:spPr>
          <a:xfrm>
            <a:off x="3597075" y="2375625"/>
            <a:ext cx="2125500" cy="92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Anomaly detection can be applied to a wide range of domains.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27"/>
          <p:cNvSpPr txBox="1"/>
          <p:nvPr>
            <p:ph type="title"/>
          </p:nvPr>
        </p:nvSpPr>
        <p:spPr>
          <a:xfrm>
            <a:off x="720000" y="445025"/>
            <a:ext cx="810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models: AutoEncoders</a:t>
            </a:r>
            <a:endParaRPr/>
          </a:p>
        </p:txBody>
      </p:sp>
      <p:sp>
        <p:nvSpPr>
          <p:cNvPr id="708" name="Google Shape;708;p27"/>
          <p:cNvSpPr txBox="1"/>
          <p:nvPr>
            <p:ph idx="4" type="subTitle"/>
          </p:nvPr>
        </p:nvSpPr>
        <p:spPr>
          <a:xfrm>
            <a:off x="1328225" y="1237625"/>
            <a:ext cx="38859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a:t>
            </a:r>
            <a:r>
              <a:rPr lang="en"/>
              <a:t> of AutoEncoder</a:t>
            </a:r>
            <a:endParaRPr/>
          </a:p>
        </p:txBody>
      </p:sp>
      <p:sp>
        <p:nvSpPr>
          <p:cNvPr id="709" name="Google Shape;709;p27"/>
          <p:cNvSpPr/>
          <p:nvPr/>
        </p:nvSpPr>
        <p:spPr>
          <a:xfrm rot="-5400000">
            <a:off x="1219600" y="160370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txBox="1"/>
          <p:nvPr>
            <p:ph idx="4" type="subTitle"/>
          </p:nvPr>
        </p:nvSpPr>
        <p:spPr>
          <a:xfrm>
            <a:off x="1328225" y="2795475"/>
            <a:ext cx="3885900" cy="4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Uses of AutoEncoder</a:t>
            </a:r>
            <a:endParaRPr/>
          </a:p>
        </p:txBody>
      </p:sp>
      <p:sp>
        <p:nvSpPr>
          <p:cNvPr id="711" name="Google Shape;711;p27"/>
          <p:cNvSpPr/>
          <p:nvPr/>
        </p:nvSpPr>
        <p:spPr>
          <a:xfrm rot="-5400000">
            <a:off x="1219600" y="296735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txBox="1"/>
          <p:nvPr>
            <p:ph idx="4294967295" type="subTitle"/>
          </p:nvPr>
        </p:nvSpPr>
        <p:spPr>
          <a:xfrm>
            <a:off x="1434550" y="3111025"/>
            <a:ext cx="2571300" cy="7293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00CADA"/>
              </a:buClr>
              <a:buSzPts val="1200"/>
              <a:buChar char="●"/>
            </a:pPr>
            <a:r>
              <a:rPr lang="en"/>
              <a:t>Unsupervised </a:t>
            </a:r>
            <a:r>
              <a:rPr lang="en"/>
              <a:t>Learning</a:t>
            </a:r>
            <a:endParaRPr/>
          </a:p>
          <a:p>
            <a:pPr indent="-304800" lvl="0" marL="457200" rtl="0" algn="just">
              <a:spcBef>
                <a:spcPts val="0"/>
              </a:spcBef>
              <a:spcAft>
                <a:spcPts val="0"/>
              </a:spcAft>
              <a:buClr>
                <a:srgbClr val="00CADA"/>
              </a:buClr>
              <a:buSzPts val="1200"/>
              <a:buChar char="●"/>
            </a:pPr>
            <a:r>
              <a:rPr lang="en"/>
              <a:t>Dimensionality Reduction</a:t>
            </a:r>
            <a:endParaRPr/>
          </a:p>
          <a:p>
            <a:pPr indent="-304800" lvl="0" marL="457200" rtl="0" algn="just">
              <a:spcBef>
                <a:spcPts val="0"/>
              </a:spcBef>
              <a:spcAft>
                <a:spcPts val="0"/>
              </a:spcAft>
              <a:buClr>
                <a:srgbClr val="00CADA"/>
              </a:buClr>
              <a:buSzPts val="1200"/>
              <a:buChar char="●"/>
            </a:pPr>
            <a:r>
              <a:rPr lang="en"/>
              <a:t>Anomaly Detection</a:t>
            </a:r>
            <a:endParaRPr/>
          </a:p>
        </p:txBody>
      </p:sp>
      <p:sp>
        <p:nvSpPr>
          <p:cNvPr id="713" name="Google Shape;713;p27"/>
          <p:cNvSpPr txBox="1"/>
          <p:nvPr>
            <p:ph idx="4" type="subTitle"/>
          </p:nvPr>
        </p:nvSpPr>
        <p:spPr>
          <a:xfrm>
            <a:off x="4626575" y="2795475"/>
            <a:ext cx="3885900" cy="4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
            </a:r>
            <a:r>
              <a:rPr lang="en"/>
              <a:t>omponents of Autoencoders</a:t>
            </a:r>
            <a:endParaRPr/>
          </a:p>
        </p:txBody>
      </p:sp>
      <p:sp>
        <p:nvSpPr>
          <p:cNvPr id="714" name="Google Shape;714;p27"/>
          <p:cNvSpPr/>
          <p:nvPr/>
        </p:nvSpPr>
        <p:spPr>
          <a:xfrm rot="-5400000">
            <a:off x="4517950" y="296735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txBox="1"/>
          <p:nvPr>
            <p:ph idx="4294967295" type="subTitle"/>
          </p:nvPr>
        </p:nvSpPr>
        <p:spPr>
          <a:xfrm>
            <a:off x="4732900" y="3111025"/>
            <a:ext cx="2571300" cy="9270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AutoNum type="arabicPeriod"/>
            </a:pPr>
            <a:r>
              <a:rPr lang="en"/>
              <a:t>Encoder</a:t>
            </a:r>
            <a:endParaRPr/>
          </a:p>
          <a:p>
            <a:pPr indent="-304800" lvl="0" marL="457200" rtl="0" algn="just">
              <a:spcBef>
                <a:spcPts val="0"/>
              </a:spcBef>
              <a:spcAft>
                <a:spcPts val="0"/>
              </a:spcAft>
              <a:buSzPts val="1200"/>
              <a:buAutoNum type="arabicPeriod"/>
            </a:pPr>
            <a:r>
              <a:rPr lang="en"/>
              <a:t>Hidden Layer (Code)</a:t>
            </a:r>
            <a:endParaRPr/>
          </a:p>
          <a:p>
            <a:pPr indent="-304800" lvl="0" marL="457200" rtl="0" algn="just">
              <a:spcBef>
                <a:spcPts val="0"/>
              </a:spcBef>
              <a:spcAft>
                <a:spcPts val="0"/>
              </a:spcAft>
              <a:buSzPts val="1200"/>
              <a:buAutoNum type="arabicPeriod"/>
            </a:pPr>
            <a:r>
              <a:rPr lang="en"/>
              <a:t>Decoder</a:t>
            </a:r>
            <a:endParaRPr/>
          </a:p>
        </p:txBody>
      </p:sp>
      <p:sp>
        <p:nvSpPr>
          <p:cNvPr id="716" name="Google Shape;716;p27"/>
          <p:cNvSpPr txBox="1"/>
          <p:nvPr>
            <p:ph idx="4294967295" type="subTitle"/>
          </p:nvPr>
        </p:nvSpPr>
        <p:spPr>
          <a:xfrm>
            <a:off x="694150" y="1712325"/>
            <a:ext cx="6237900" cy="8493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a:t>Autoencoders are a type of neural network architecture.</a:t>
            </a:r>
            <a:endParaRPr/>
          </a:p>
          <a:p>
            <a:pPr indent="0" lvl="0" marL="457200" rtl="0" algn="just">
              <a:spcBef>
                <a:spcPts val="0"/>
              </a:spcBef>
              <a:spcAft>
                <a:spcPts val="0"/>
              </a:spcAft>
              <a:buNone/>
            </a:pPr>
            <a:r>
              <a:rPr lang="en"/>
              <a:t>The goal of an autoencoder is to learn a compressed representation of the input data by encoding the input into a lower-dimensional representation, and then decoding the representation back into the original input.</a:t>
            </a:r>
            <a:endParaRPr/>
          </a:p>
          <a:p>
            <a:pPr indent="0" lvl="0" marL="457200" rtl="0" algn="just">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AutoEncoders for Anomaly Detection</a:t>
            </a:r>
            <a:endParaRPr/>
          </a:p>
        </p:txBody>
      </p:sp>
      <p:sp>
        <p:nvSpPr>
          <p:cNvPr id="722" name="Google Shape;722;p28"/>
          <p:cNvSpPr txBox="1"/>
          <p:nvPr>
            <p:ph idx="4" type="subTitle"/>
          </p:nvPr>
        </p:nvSpPr>
        <p:spPr>
          <a:xfrm>
            <a:off x="815125" y="1055075"/>
            <a:ext cx="7075800" cy="27030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a:t>The goal of the </a:t>
            </a:r>
            <a:r>
              <a:rPr lang="en"/>
              <a:t>autoencoder </a:t>
            </a:r>
            <a:r>
              <a:rPr lang="en"/>
              <a:t>is to recreate the input data as accurately as possible, but with a smaller, m</a:t>
            </a:r>
            <a:r>
              <a:rPr lang="en"/>
              <a:t>o</a:t>
            </a:r>
            <a:r>
              <a:rPr lang="en"/>
              <a:t>re compact representation, minimizing the difference between the input and the reconstructed output. </a:t>
            </a:r>
            <a:endParaRPr/>
          </a:p>
          <a:p>
            <a:pPr indent="0" lvl="0" marL="0" rtl="0" algn="just">
              <a:spcBef>
                <a:spcPts val="0"/>
              </a:spcBef>
              <a:spcAft>
                <a:spcPts val="0"/>
              </a:spcAft>
              <a:buNone/>
            </a:pPr>
            <a:r>
              <a:t/>
            </a:r>
            <a:endParaRPr/>
          </a:p>
          <a:p>
            <a:pPr indent="-304800" lvl="0" marL="457200" rtl="0" algn="just">
              <a:spcBef>
                <a:spcPts val="0"/>
              </a:spcBef>
              <a:spcAft>
                <a:spcPts val="0"/>
              </a:spcAft>
              <a:buSzPts val="1200"/>
              <a:buChar char="-"/>
            </a:pPr>
            <a:r>
              <a:rPr lang="en"/>
              <a:t>This difference, known as reconstruction error, is a key factor in anomaly detection. During training, the autoencoder learns patterns from "normal" data. </a:t>
            </a:r>
            <a:endParaRPr/>
          </a:p>
          <a:p>
            <a:pPr indent="0" lvl="0" marL="914400" rtl="0" algn="just">
              <a:spcBef>
                <a:spcPts val="0"/>
              </a:spcBef>
              <a:spcAft>
                <a:spcPts val="0"/>
              </a:spcAft>
              <a:buNone/>
            </a:pPr>
            <a:r>
              <a:rPr lang="en"/>
              <a:t>- </a:t>
            </a:r>
            <a:r>
              <a:rPr lang="en"/>
              <a:t>When tested on new data, the autoencoder performs well on data similar to the training set, producing low reconstruction errors. </a:t>
            </a:r>
            <a:endParaRPr/>
          </a:p>
          <a:p>
            <a:pPr indent="0" lvl="0" marL="914400" rtl="0" algn="just">
              <a:spcBef>
                <a:spcPts val="0"/>
              </a:spcBef>
              <a:spcAft>
                <a:spcPts val="0"/>
              </a:spcAft>
              <a:buNone/>
            </a:pPr>
            <a:r>
              <a:rPr lang="en"/>
              <a:t>- For anomalous data the autoencoder struggles to reconstruct them accurately, resulting in a higher reconstruction error. </a:t>
            </a:r>
            <a:endParaRPr/>
          </a:p>
          <a:p>
            <a:pPr indent="0" lvl="0" marL="914400" rtl="0" algn="just">
              <a:spcBef>
                <a:spcPts val="0"/>
              </a:spcBef>
              <a:spcAft>
                <a:spcPts val="0"/>
              </a:spcAft>
              <a:buNone/>
            </a:pPr>
            <a:r>
              <a:t/>
            </a:r>
            <a:endParaRPr/>
          </a:p>
          <a:p>
            <a:pPr indent="-304800" lvl="0" marL="457200" rtl="0" algn="just">
              <a:spcBef>
                <a:spcPts val="0"/>
              </a:spcBef>
              <a:spcAft>
                <a:spcPts val="0"/>
              </a:spcAft>
              <a:buSzPts val="1200"/>
              <a:buChar char="-"/>
            </a:pPr>
            <a:r>
              <a:rPr lang="en"/>
              <a:t>By setting a threshold for reconstruction error based on the normal data, we can detect anomalies: if the error exceeds the threshold, the input is flagged as an anomaly.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dataset: MNIST Dataset</a:t>
            </a:r>
            <a:endParaRPr/>
          </a:p>
        </p:txBody>
      </p:sp>
      <p:sp>
        <p:nvSpPr>
          <p:cNvPr id="728" name="Google Shape;728;p29"/>
          <p:cNvSpPr txBox="1"/>
          <p:nvPr>
            <p:ph idx="4" type="subTitle"/>
          </p:nvPr>
        </p:nvSpPr>
        <p:spPr>
          <a:xfrm>
            <a:off x="870075" y="1275525"/>
            <a:ext cx="7497900" cy="446400"/>
          </a:xfrm>
          <a:prstGeom prst="rect">
            <a:avLst/>
          </a:prstGeom>
          <a:noFill/>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lt1"/>
                </a:solidFill>
                <a:latin typeface="Raleway Black"/>
                <a:ea typeface="Raleway Black"/>
                <a:cs typeface="Raleway Black"/>
                <a:sym typeface="Raleway Black"/>
              </a:rPr>
              <a:t>Content: </a:t>
            </a:r>
            <a:r>
              <a:rPr lang="en"/>
              <a:t>a collection of 70,000 images of handwritten digits (0-9), with each image being 28x28 pixels.</a:t>
            </a:r>
            <a:endParaRPr b="1" sz="400">
              <a:solidFill>
                <a:schemeClr val="lt1"/>
              </a:solidFill>
            </a:endParaRPr>
          </a:p>
        </p:txBody>
      </p:sp>
      <p:sp>
        <p:nvSpPr>
          <p:cNvPr id="729" name="Google Shape;729;p29"/>
          <p:cNvSpPr txBox="1"/>
          <p:nvPr/>
        </p:nvSpPr>
        <p:spPr>
          <a:xfrm>
            <a:off x="424650" y="1721925"/>
            <a:ext cx="8294700" cy="461700"/>
          </a:xfrm>
          <a:prstGeom prst="rect">
            <a:avLst/>
          </a:prstGeom>
          <a:noFill/>
          <a:ln>
            <a:noFill/>
          </a:ln>
        </p:spPr>
        <p:txBody>
          <a:bodyPr anchorCtr="0" anchor="t" bIns="91425" lIns="91425" spcFirstLastPara="1" rIns="91425" wrap="square" tIns="91425">
            <a:spAutoFit/>
          </a:bodyPr>
          <a:lstStyle/>
          <a:p>
            <a:pPr indent="0" lvl="0" marL="457200" rtl="0" algn="l">
              <a:lnSpc>
                <a:spcPct val="158000"/>
              </a:lnSpc>
              <a:spcBef>
                <a:spcPts val="0"/>
              </a:spcBef>
              <a:spcAft>
                <a:spcPts val="1800"/>
              </a:spcAft>
              <a:buNone/>
            </a:pPr>
            <a:r>
              <a:rPr lang="en" sz="1800">
                <a:solidFill>
                  <a:schemeClr val="lt1"/>
                </a:solidFill>
                <a:latin typeface="Raleway Black"/>
                <a:ea typeface="Raleway Black"/>
                <a:cs typeface="Raleway Black"/>
                <a:sym typeface="Raleway Black"/>
              </a:rPr>
              <a:t>The dataset is divided into two main subsets:</a:t>
            </a:r>
            <a:endParaRPr sz="1800">
              <a:solidFill>
                <a:schemeClr val="lt1"/>
              </a:solidFill>
              <a:latin typeface="Raleway Black"/>
              <a:ea typeface="Raleway Black"/>
              <a:cs typeface="Raleway Black"/>
              <a:sym typeface="Raleway Black"/>
            </a:endParaRPr>
          </a:p>
        </p:txBody>
      </p:sp>
      <p:sp>
        <p:nvSpPr>
          <p:cNvPr id="730" name="Google Shape;730;p29"/>
          <p:cNvSpPr txBox="1"/>
          <p:nvPr/>
        </p:nvSpPr>
        <p:spPr>
          <a:xfrm>
            <a:off x="852675" y="2122925"/>
            <a:ext cx="2078100" cy="461700"/>
          </a:xfrm>
          <a:prstGeom prst="rect">
            <a:avLst/>
          </a:prstGeom>
          <a:noFill/>
          <a:ln>
            <a:noFill/>
          </a:ln>
        </p:spPr>
        <p:txBody>
          <a:bodyPr anchorCtr="0" anchor="t" bIns="91425" lIns="91425" spcFirstLastPara="1" rIns="91425" wrap="square" tIns="91425">
            <a:spAutoFit/>
          </a:bodyPr>
          <a:lstStyle/>
          <a:p>
            <a:pPr indent="0" lvl="0" marL="0" rtl="0" algn="l">
              <a:lnSpc>
                <a:spcPct val="158000"/>
              </a:lnSpc>
              <a:spcBef>
                <a:spcPts val="0"/>
              </a:spcBef>
              <a:spcAft>
                <a:spcPts val="3600"/>
              </a:spcAft>
              <a:buNone/>
            </a:pPr>
            <a:r>
              <a:rPr lang="en" sz="1800">
                <a:solidFill>
                  <a:schemeClr val="lt1"/>
                </a:solidFill>
                <a:latin typeface="Raleway Black"/>
                <a:ea typeface="Raleway Black"/>
                <a:cs typeface="Raleway Black"/>
                <a:sym typeface="Raleway Black"/>
              </a:rPr>
              <a:t> </a:t>
            </a:r>
            <a:r>
              <a:rPr lang="en" sz="1800">
                <a:solidFill>
                  <a:schemeClr val="lt1"/>
                </a:solidFill>
                <a:latin typeface="Raleway Black"/>
                <a:ea typeface="Raleway Black"/>
                <a:cs typeface="Raleway Black"/>
                <a:sym typeface="Raleway Black"/>
              </a:rPr>
              <a:t>Training Set</a:t>
            </a:r>
            <a:endParaRPr/>
          </a:p>
        </p:txBody>
      </p:sp>
      <p:sp>
        <p:nvSpPr>
          <p:cNvPr id="731" name="Google Shape;731;p29"/>
          <p:cNvSpPr txBox="1"/>
          <p:nvPr/>
        </p:nvSpPr>
        <p:spPr>
          <a:xfrm>
            <a:off x="4352450" y="2122925"/>
            <a:ext cx="1653600" cy="461700"/>
          </a:xfrm>
          <a:prstGeom prst="rect">
            <a:avLst/>
          </a:prstGeom>
          <a:noFill/>
          <a:ln>
            <a:noFill/>
          </a:ln>
        </p:spPr>
        <p:txBody>
          <a:bodyPr anchorCtr="0" anchor="t" bIns="91425" lIns="91425" spcFirstLastPara="1" rIns="91425" wrap="square" tIns="91425">
            <a:spAutoFit/>
          </a:bodyPr>
          <a:lstStyle/>
          <a:p>
            <a:pPr indent="0" lvl="0" marL="0" rtl="0" algn="l">
              <a:lnSpc>
                <a:spcPct val="158000"/>
              </a:lnSpc>
              <a:spcBef>
                <a:spcPts val="0"/>
              </a:spcBef>
              <a:spcAft>
                <a:spcPts val="3600"/>
              </a:spcAft>
              <a:buNone/>
            </a:pPr>
            <a:r>
              <a:rPr lang="en" sz="1800">
                <a:solidFill>
                  <a:schemeClr val="lt1"/>
                </a:solidFill>
                <a:latin typeface="Raleway Black"/>
                <a:ea typeface="Raleway Black"/>
                <a:cs typeface="Raleway Black"/>
                <a:sym typeface="Raleway Black"/>
              </a:rPr>
              <a:t>Test Set </a:t>
            </a:r>
            <a:endParaRPr/>
          </a:p>
        </p:txBody>
      </p:sp>
      <p:sp>
        <p:nvSpPr>
          <p:cNvPr id="732" name="Google Shape;732;p29"/>
          <p:cNvSpPr txBox="1"/>
          <p:nvPr/>
        </p:nvSpPr>
        <p:spPr>
          <a:xfrm>
            <a:off x="4352450" y="2422050"/>
            <a:ext cx="3657300" cy="953100"/>
          </a:xfrm>
          <a:prstGeom prst="rect">
            <a:avLst/>
          </a:prstGeom>
          <a:noFill/>
          <a:ln>
            <a:noFill/>
          </a:ln>
        </p:spPr>
        <p:txBody>
          <a:bodyPr anchorCtr="0" anchor="t" bIns="91425" lIns="91425" spcFirstLastPara="1" rIns="91425" wrap="square" tIns="91425">
            <a:spAutoFit/>
          </a:bodyPr>
          <a:lstStyle/>
          <a:p>
            <a:pPr indent="0" lvl="0" marL="0" rtl="0" algn="just">
              <a:lnSpc>
                <a:spcPct val="158000"/>
              </a:lnSpc>
              <a:spcBef>
                <a:spcPts val="0"/>
              </a:spcBef>
              <a:spcAft>
                <a:spcPts val="3600"/>
              </a:spcAft>
              <a:buNone/>
            </a:pPr>
            <a:r>
              <a:rPr lang="en" sz="1200">
                <a:solidFill>
                  <a:schemeClr val="dk1"/>
                </a:solidFill>
                <a:latin typeface="Hanken Grotesk"/>
                <a:ea typeface="Hanken Grotesk"/>
                <a:cs typeface="Hanken Grotesk"/>
                <a:sym typeface="Hanken Grotesk"/>
              </a:rPr>
              <a:t>Contains 10,000 images with their corresponding labels, used for evaluating the performance of trained models.</a:t>
            </a:r>
            <a:endParaRPr/>
          </a:p>
        </p:txBody>
      </p:sp>
      <p:sp>
        <p:nvSpPr>
          <p:cNvPr id="733" name="Google Shape;733;p29"/>
          <p:cNvSpPr txBox="1"/>
          <p:nvPr/>
        </p:nvSpPr>
        <p:spPr>
          <a:xfrm>
            <a:off x="928875" y="2422050"/>
            <a:ext cx="3229800" cy="953100"/>
          </a:xfrm>
          <a:prstGeom prst="rect">
            <a:avLst/>
          </a:prstGeom>
          <a:noFill/>
          <a:ln>
            <a:noFill/>
          </a:ln>
        </p:spPr>
        <p:txBody>
          <a:bodyPr anchorCtr="0" anchor="t" bIns="91425" lIns="91425" spcFirstLastPara="1" rIns="91425" wrap="square" tIns="91425">
            <a:spAutoFit/>
          </a:bodyPr>
          <a:lstStyle/>
          <a:p>
            <a:pPr indent="0" lvl="0" marL="0" rtl="0" algn="just">
              <a:lnSpc>
                <a:spcPct val="158000"/>
              </a:lnSpc>
              <a:spcBef>
                <a:spcPts val="0"/>
              </a:spcBef>
              <a:spcAft>
                <a:spcPts val="3600"/>
              </a:spcAft>
              <a:buNone/>
            </a:pPr>
            <a:r>
              <a:rPr lang="en" sz="1200">
                <a:solidFill>
                  <a:schemeClr val="dk1"/>
                </a:solidFill>
                <a:latin typeface="Hanken Grotesk"/>
                <a:ea typeface="Hanken Grotesk"/>
                <a:cs typeface="Hanken Grotesk"/>
                <a:sym typeface="Hanken Grotesk"/>
              </a:rPr>
              <a:t>Consists of 60,000 images along with their labels, commonly used for training machine learning models.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AutoEncoders for MNSIT?</a:t>
            </a:r>
            <a:endParaRPr/>
          </a:p>
        </p:txBody>
      </p:sp>
      <p:sp>
        <p:nvSpPr>
          <p:cNvPr id="739" name="Google Shape;739;p30"/>
          <p:cNvSpPr txBox="1"/>
          <p:nvPr>
            <p:ph idx="4" type="subTitle"/>
          </p:nvPr>
        </p:nvSpPr>
        <p:spPr>
          <a:xfrm>
            <a:off x="815125" y="1055075"/>
            <a:ext cx="6306900" cy="3027600"/>
          </a:xfrm>
          <a:prstGeom prst="rect">
            <a:avLst/>
          </a:prstGeom>
        </p:spPr>
        <p:txBody>
          <a:bodyPr anchorCtr="0" anchor="t" bIns="91425" lIns="91425" spcFirstLastPara="1" rIns="91425" wrap="square" tIns="91425">
            <a:noAutofit/>
          </a:bodyPr>
          <a:lstStyle/>
          <a:p>
            <a:pPr indent="0" lvl="0" marL="0" rtl="1" algn="just">
              <a:spcBef>
                <a:spcPts val="0"/>
              </a:spcBef>
              <a:spcAft>
                <a:spcPts val="0"/>
              </a:spcAft>
              <a:buNone/>
            </a:pPr>
            <a:r>
              <a:t/>
            </a:r>
            <a:endParaRPr/>
          </a:p>
          <a:p>
            <a:pPr indent="-304800" lvl="0" marL="457200" rtl="0" algn="just">
              <a:spcBef>
                <a:spcPts val="0"/>
              </a:spcBef>
              <a:spcAft>
                <a:spcPts val="0"/>
              </a:spcAft>
              <a:buSzPts val="1200"/>
              <a:buChar char="-"/>
            </a:pPr>
            <a:r>
              <a:rPr lang="en">
                <a:solidFill>
                  <a:schemeClr val="lt1"/>
                </a:solidFill>
              </a:rPr>
              <a:t>Handling High-Dimensional Data: </a:t>
            </a:r>
            <a:r>
              <a:rPr lang="en"/>
              <a:t>The MNIST dataset contains images (28x28 pixels), which are high-dimensional compared to simple tabular data.</a:t>
            </a:r>
            <a:endParaRPr/>
          </a:p>
          <a:p>
            <a:pPr indent="0" lvl="0" marL="0" rtl="0" algn="just">
              <a:spcBef>
                <a:spcPts val="0"/>
              </a:spcBef>
              <a:spcAft>
                <a:spcPts val="0"/>
              </a:spcAft>
              <a:buNone/>
            </a:pPr>
            <a:r>
              <a:t/>
            </a:r>
            <a:endParaRPr/>
          </a:p>
          <a:p>
            <a:pPr indent="-304800" lvl="0" marL="457200" rtl="0" algn="just">
              <a:spcBef>
                <a:spcPts val="0"/>
              </a:spcBef>
              <a:spcAft>
                <a:spcPts val="0"/>
              </a:spcAft>
              <a:buSzPts val="1200"/>
              <a:buChar char="-"/>
            </a:pPr>
            <a:r>
              <a:rPr lang="en">
                <a:solidFill>
                  <a:schemeClr val="lt1"/>
                </a:solidFill>
              </a:rPr>
              <a:t>Simplicity and the ease of Implementation</a:t>
            </a:r>
            <a:endParaRPr>
              <a:solidFill>
                <a:schemeClr val="lt1"/>
              </a:solidFill>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solidFill>
                  <a:schemeClr val="lt1"/>
                </a:solidFill>
              </a:rPr>
              <a:t>Computational Efficiency:</a:t>
            </a:r>
            <a:r>
              <a:rPr lang="en"/>
              <a:t> Autoencoders typically use simple feedforward networks with a clear encoder-decoder structure, making them computationally lightweight compared to more complex models like GANs or RNNs.</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lang="en">
                <a:solidFill>
                  <a:schemeClr val="lt1"/>
                </a:solidFill>
              </a:rPr>
              <a:t>Since MNIST consists of static, non-sequential grayscale images, Autoencoders are perfectly suited for this data type without the need for the sequential processing capabilities of RNNs or the adversarial complexity of GANs. </a:t>
            </a:r>
            <a:endParaRPr>
              <a:solidFill>
                <a:schemeClr val="lt1"/>
              </a:solidFill>
            </a:endParaRPr>
          </a:p>
          <a:p>
            <a:pPr indent="0" lvl="0" marL="457200" rtl="0" algn="just">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31"/>
          <p:cNvSpPr txBox="1"/>
          <p:nvPr>
            <p:ph type="title"/>
          </p:nvPr>
        </p:nvSpPr>
        <p:spPr>
          <a:xfrm>
            <a:off x="720000" y="445025"/>
            <a:ext cx="461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goal</a:t>
            </a:r>
            <a:r>
              <a:rPr lang="en"/>
              <a:t> </a:t>
            </a:r>
            <a:endParaRPr/>
          </a:p>
        </p:txBody>
      </p:sp>
      <p:sp>
        <p:nvSpPr>
          <p:cNvPr id="745" name="Google Shape;745;p31"/>
          <p:cNvSpPr txBox="1"/>
          <p:nvPr>
            <p:ph idx="4294967295" type="subTitle"/>
          </p:nvPr>
        </p:nvSpPr>
        <p:spPr>
          <a:xfrm>
            <a:off x="720000" y="1017725"/>
            <a:ext cx="70758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goal behind this implementation is to show that the Autoencoder (AE) can be used for anomaly detection based on reconstruction error.</a:t>
            </a:r>
            <a:endParaRPr/>
          </a:p>
        </p:txBody>
      </p:sp>
      <p:sp>
        <p:nvSpPr>
          <p:cNvPr id="746" name="Google Shape;746;p31"/>
          <p:cNvSpPr txBox="1"/>
          <p:nvPr>
            <p:ph idx="4294967295" type="subTitle"/>
          </p:nvPr>
        </p:nvSpPr>
        <p:spPr>
          <a:xfrm>
            <a:off x="3554375" y="2620675"/>
            <a:ext cx="239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Arial"/>
                <a:ea typeface="Arial"/>
                <a:cs typeface="Arial"/>
                <a:sym typeface="Arial"/>
              </a:rPr>
              <a:t>Process</a:t>
            </a:r>
            <a:endParaRPr>
              <a:solidFill>
                <a:schemeClr val="lt1"/>
              </a:solidFill>
            </a:endParaRPr>
          </a:p>
        </p:txBody>
      </p:sp>
      <p:sp>
        <p:nvSpPr>
          <p:cNvPr id="747" name="Google Shape;747;p31"/>
          <p:cNvSpPr txBox="1"/>
          <p:nvPr>
            <p:ph idx="4294967295" type="subTitle"/>
          </p:nvPr>
        </p:nvSpPr>
        <p:spPr>
          <a:xfrm>
            <a:off x="1405800" y="2011600"/>
            <a:ext cx="16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rial"/>
                <a:ea typeface="Arial"/>
                <a:cs typeface="Arial"/>
                <a:sym typeface="Arial"/>
              </a:rPr>
              <a:t>Images from the </a:t>
            </a:r>
            <a:r>
              <a:rPr b="1" lang="en" sz="1100">
                <a:latin typeface="Arial"/>
                <a:ea typeface="Arial"/>
                <a:cs typeface="Arial"/>
                <a:sym typeface="Arial"/>
              </a:rPr>
              <a:t>MNIST dataset</a:t>
            </a:r>
            <a:endParaRPr/>
          </a:p>
        </p:txBody>
      </p:sp>
      <p:sp>
        <p:nvSpPr>
          <p:cNvPr id="748" name="Google Shape;748;p31"/>
          <p:cNvSpPr txBox="1"/>
          <p:nvPr>
            <p:ph idx="4294967295" type="subTitle"/>
          </p:nvPr>
        </p:nvSpPr>
        <p:spPr>
          <a:xfrm>
            <a:off x="1721475" y="1701100"/>
            <a:ext cx="2219100" cy="6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Arial"/>
                <a:ea typeface="Arial"/>
                <a:cs typeface="Arial"/>
                <a:sym typeface="Arial"/>
              </a:rPr>
              <a:t>Input</a:t>
            </a:r>
            <a:endParaRPr>
              <a:solidFill>
                <a:schemeClr val="lt1"/>
              </a:solidFill>
            </a:endParaRPr>
          </a:p>
        </p:txBody>
      </p:sp>
      <p:sp>
        <p:nvSpPr>
          <p:cNvPr id="749" name="Google Shape;749;p31"/>
          <p:cNvSpPr/>
          <p:nvPr/>
        </p:nvSpPr>
        <p:spPr>
          <a:xfrm rot="-5400000">
            <a:off x="3392525" y="2751875"/>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1"/>
          <p:cNvSpPr txBox="1"/>
          <p:nvPr>
            <p:ph idx="4294967295" type="subTitle"/>
          </p:nvPr>
        </p:nvSpPr>
        <p:spPr>
          <a:xfrm>
            <a:off x="6105850" y="1622463"/>
            <a:ext cx="2125500" cy="3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Arial"/>
                <a:ea typeface="Arial"/>
                <a:cs typeface="Arial"/>
                <a:sym typeface="Arial"/>
              </a:rPr>
              <a:t>Output</a:t>
            </a:r>
            <a:endParaRPr>
              <a:solidFill>
                <a:schemeClr val="lt1"/>
              </a:solidFill>
            </a:endParaRPr>
          </a:p>
        </p:txBody>
      </p:sp>
      <p:sp>
        <p:nvSpPr>
          <p:cNvPr id="751" name="Google Shape;751;p31"/>
          <p:cNvSpPr/>
          <p:nvPr/>
        </p:nvSpPr>
        <p:spPr>
          <a:xfrm rot="-5400000">
            <a:off x="5944000" y="175610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txBox="1"/>
          <p:nvPr>
            <p:ph idx="4294967295" type="subTitle"/>
          </p:nvPr>
        </p:nvSpPr>
        <p:spPr>
          <a:xfrm>
            <a:off x="5906050" y="1957650"/>
            <a:ext cx="2571300" cy="9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rial"/>
                <a:ea typeface="Arial"/>
                <a:cs typeface="Arial"/>
                <a:sym typeface="Arial"/>
              </a:rPr>
              <a:t>The</a:t>
            </a:r>
            <a:r>
              <a:rPr lang="en" sz="1100">
                <a:latin typeface="Arial"/>
                <a:ea typeface="Arial"/>
                <a:cs typeface="Arial"/>
                <a:sym typeface="Arial"/>
              </a:rPr>
              <a:t> </a:t>
            </a:r>
            <a:r>
              <a:rPr b="1" lang="en" sz="1100">
                <a:latin typeface="Arial"/>
                <a:ea typeface="Arial"/>
                <a:cs typeface="Arial"/>
                <a:sym typeface="Arial"/>
              </a:rPr>
              <a:t>reconstruction loss</a:t>
            </a:r>
            <a:r>
              <a:rPr lang="en" sz="1100">
                <a:latin typeface="Arial"/>
                <a:ea typeface="Arial"/>
                <a:cs typeface="Arial"/>
                <a:sym typeface="Arial"/>
              </a:rPr>
              <a:t> for both</a:t>
            </a:r>
            <a:endParaRPr/>
          </a:p>
          <a:p>
            <a:pPr indent="-304800" lvl="0" marL="457200" rtl="0" algn="just">
              <a:spcBef>
                <a:spcPts val="0"/>
              </a:spcBef>
              <a:spcAft>
                <a:spcPts val="0"/>
              </a:spcAft>
              <a:buClr>
                <a:srgbClr val="00CADA"/>
              </a:buClr>
              <a:buSzPts val="1200"/>
              <a:buChar char="●"/>
            </a:pPr>
            <a:r>
              <a:rPr lang="en" sz="1100">
                <a:latin typeface="Arial"/>
                <a:ea typeface="Arial"/>
                <a:cs typeface="Arial"/>
                <a:sym typeface="Arial"/>
              </a:rPr>
              <a:t>Anomalous image </a:t>
            </a:r>
            <a:endParaRPr/>
          </a:p>
          <a:p>
            <a:pPr indent="-304800" lvl="0" marL="457200" rtl="0" algn="just">
              <a:spcBef>
                <a:spcPts val="0"/>
              </a:spcBef>
              <a:spcAft>
                <a:spcPts val="0"/>
              </a:spcAft>
              <a:buClr>
                <a:srgbClr val="00CADA"/>
              </a:buClr>
              <a:buSzPts val="1200"/>
              <a:buChar char="●"/>
            </a:pPr>
            <a:r>
              <a:rPr lang="en"/>
              <a:t>Normal images</a:t>
            </a:r>
            <a:endParaRPr/>
          </a:p>
        </p:txBody>
      </p:sp>
      <p:sp>
        <p:nvSpPr>
          <p:cNvPr id="753" name="Google Shape;753;p31"/>
          <p:cNvSpPr txBox="1"/>
          <p:nvPr>
            <p:ph idx="4294967295" type="subTitle"/>
          </p:nvPr>
        </p:nvSpPr>
        <p:spPr>
          <a:xfrm>
            <a:off x="3310800" y="2853075"/>
            <a:ext cx="2125500" cy="92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a:t>
            </a:r>
            <a:r>
              <a:rPr lang="en" sz="1100">
                <a:latin typeface="Arial"/>
                <a:ea typeface="Arial"/>
                <a:cs typeface="Arial"/>
                <a:sym typeface="Arial"/>
              </a:rPr>
              <a:t>he Autoencoder is trained to reconstruct the MNIST images, and we introduce an </a:t>
            </a:r>
            <a:r>
              <a:rPr b="1" lang="en" sz="1100">
                <a:latin typeface="Arial"/>
                <a:ea typeface="Arial"/>
                <a:cs typeface="Arial"/>
                <a:sym typeface="Arial"/>
              </a:rPr>
              <a:t>anomalous image</a:t>
            </a:r>
            <a:r>
              <a:rPr lang="en" sz="1100">
                <a:latin typeface="Arial"/>
                <a:ea typeface="Arial"/>
                <a:cs typeface="Arial"/>
                <a:sym typeface="Arial"/>
              </a:rPr>
              <a:t> to evaluate the model's performance.</a:t>
            </a:r>
            <a:endParaRPr/>
          </a:p>
        </p:txBody>
      </p:sp>
      <p:sp>
        <p:nvSpPr>
          <p:cNvPr id="754" name="Google Shape;754;p31"/>
          <p:cNvSpPr/>
          <p:nvPr/>
        </p:nvSpPr>
        <p:spPr>
          <a:xfrm rot="-5400000">
            <a:off x="1524400" y="183230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Activation Function</a:t>
            </a:r>
            <a:endParaRPr/>
          </a:p>
        </p:txBody>
      </p:sp>
      <p:sp>
        <p:nvSpPr>
          <p:cNvPr id="760" name="Google Shape;760;p32"/>
          <p:cNvSpPr txBox="1"/>
          <p:nvPr/>
        </p:nvSpPr>
        <p:spPr>
          <a:xfrm>
            <a:off x="595325" y="1203850"/>
            <a:ext cx="6927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rPr>
              <a:t>An activation function</a:t>
            </a:r>
            <a:r>
              <a:rPr b="1" lang="en" sz="1200">
                <a:solidFill>
                  <a:schemeClr val="dk1"/>
                </a:solidFill>
              </a:rPr>
              <a:t> is a mathematical function applied to the output of a neuron. The activation function decides whether a neuron should be activated by calculating the weighted sum of inputs and adding a bias term. This helps the model make complex decisions and predictions by introducing non-linearities to the output of each neuron [1].</a:t>
            </a:r>
            <a:endParaRPr sz="1200">
              <a:solidFill>
                <a:schemeClr val="dk1"/>
              </a:solidFill>
            </a:endParaRPr>
          </a:p>
        </p:txBody>
      </p:sp>
      <p:sp>
        <p:nvSpPr>
          <p:cNvPr id="761" name="Google Shape;761;p32"/>
          <p:cNvSpPr txBox="1"/>
          <p:nvPr/>
        </p:nvSpPr>
        <p:spPr>
          <a:xfrm>
            <a:off x="1004700" y="4035300"/>
            <a:ext cx="6428400" cy="11082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0"/>
              </a:spcBef>
              <a:spcAft>
                <a:spcPts val="0"/>
              </a:spcAft>
              <a:buNone/>
            </a:pPr>
            <a:r>
              <a:rPr b="1" lang="en" sz="1200">
                <a:solidFill>
                  <a:schemeClr val="dk1"/>
                </a:solidFill>
                <a:latin typeface="Times New Roman"/>
                <a:ea typeface="Times New Roman"/>
                <a:cs typeface="Times New Roman"/>
                <a:sym typeface="Times New Roman"/>
              </a:rPr>
              <a:t>[1] </a:t>
            </a:r>
            <a:r>
              <a:rPr b="1" lang="en" sz="1200">
                <a:solidFill>
                  <a:schemeClr val="dk1"/>
                </a:solidFill>
                <a:latin typeface="Times New Roman"/>
                <a:ea typeface="Times New Roman"/>
                <a:cs typeface="Times New Roman"/>
                <a:sym typeface="Times New Roman"/>
              </a:rPr>
              <a:t>GeeksforGeeks. (2024b, November 19). </a:t>
            </a:r>
            <a:r>
              <a:rPr b="1" i="1" lang="en" sz="1200">
                <a:solidFill>
                  <a:schemeClr val="dk1"/>
                </a:solidFill>
                <a:latin typeface="Times New Roman"/>
                <a:ea typeface="Times New Roman"/>
                <a:cs typeface="Times New Roman"/>
                <a:sym typeface="Times New Roman"/>
              </a:rPr>
              <a:t>Activation functions in Neural Networks</a:t>
            </a:r>
            <a:r>
              <a:rPr b="1" lang="en" sz="1200">
                <a:solidFill>
                  <a:schemeClr val="dk1"/>
                </a:solidFill>
                <a:latin typeface="Times New Roman"/>
                <a:ea typeface="Times New Roman"/>
                <a:cs typeface="Times New Roman"/>
                <a:sym typeface="Times New Roman"/>
              </a:rPr>
              <a:t>. GeeksforGeeks. </a:t>
            </a:r>
            <a:r>
              <a:rPr b="1" lang="en" sz="1200" u="sng">
                <a:solidFill>
                  <a:schemeClr val="hlink"/>
                </a:solidFill>
                <a:latin typeface="Times New Roman"/>
                <a:ea typeface="Times New Roman"/>
                <a:cs typeface="Times New Roman"/>
                <a:sym typeface="Times New Roman"/>
                <a:hlinkClick r:id="rId3"/>
              </a:rPr>
              <a:t>https://www.geeksforgeeks.org/activation-functions-neural-networks/</a:t>
            </a:r>
            <a:endParaRPr b="1"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Types of Activation Functions in Deep</a:t>
            </a:r>
            <a:r>
              <a:rPr b="1" lang="en">
                <a:latin typeface="Nunito"/>
                <a:ea typeface="Nunito"/>
                <a:cs typeface="Nunito"/>
                <a:sym typeface="Nunito"/>
              </a:rPr>
              <a:t> </a:t>
            </a:r>
            <a:r>
              <a:rPr lang="en"/>
              <a:t>Learning</a:t>
            </a:r>
            <a:endParaRPr/>
          </a:p>
        </p:txBody>
      </p:sp>
      <p:sp>
        <p:nvSpPr>
          <p:cNvPr id="767" name="Google Shape;767;p33"/>
          <p:cNvSpPr txBox="1"/>
          <p:nvPr/>
        </p:nvSpPr>
        <p:spPr>
          <a:xfrm>
            <a:off x="906700" y="1781900"/>
            <a:ext cx="33777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rPr>
              <a:t>Sigmoid (sigmd):</a:t>
            </a:r>
            <a:endParaRPr b="1" sz="1300">
              <a:solidFill>
                <a:schemeClr val="lt1"/>
              </a:solidFill>
            </a:endParaRPr>
          </a:p>
          <a:p>
            <a:pPr indent="0" lvl="0" marL="0" rtl="0" algn="l">
              <a:spcBef>
                <a:spcPts val="0"/>
              </a:spcBef>
              <a:spcAft>
                <a:spcPts val="0"/>
              </a:spcAft>
              <a:buNone/>
            </a:pPr>
            <a:r>
              <a:rPr b="1" lang="en" sz="1200">
                <a:solidFill>
                  <a:schemeClr val="dk1"/>
                </a:solidFill>
              </a:rPr>
              <a:t>The sigmoid function maps any real-valued number to a value between 0 and 1. This makes it useful for binary classification problems, as it can represent probabilities.</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300">
                <a:solidFill>
                  <a:schemeClr val="lt1"/>
                </a:solidFill>
              </a:rPr>
              <a:t>ReLU (Rectified Linear Unit):</a:t>
            </a:r>
            <a:endParaRPr b="1" sz="1300">
              <a:solidFill>
                <a:schemeClr val="lt1"/>
              </a:solidFill>
            </a:endParaRPr>
          </a:p>
          <a:p>
            <a:pPr indent="0" lvl="0" marL="0" rtl="0" algn="l">
              <a:spcBef>
                <a:spcPts val="0"/>
              </a:spcBef>
              <a:spcAft>
                <a:spcPts val="0"/>
              </a:spcAft>
              <a:buNone/>
            </a:pPr>
            <a:r>
              <a:rPr b="1" lang="en" sz="1200">
                <a:solidFill>
                  <a:schemeClr val="dk1"/>
                </a:solidFill>
              </a:rPr>
              <a:t>ReLU outputs the input directly if it is positive; otherwise, it outputs zero.</a:t>
            </a:r>
            <a:endParaRPr b="1" sz="1200">
              <a:solidFill>
                <a:schemeClr val="dk1"/>
              </a:solidFill>
            </a:endParaRPr>
          </a:p>
        </p:txBody>
      </p:sp>
      <p:sp>
        <p:nvSpPr>
          <p:cNvPr id="768" name="Google Shape;768;p33"/>
          <p:cNvSpPr txBox="1"/>
          <p:nvPr/>
        </p:nvSpPr>
        <p:spPr>
          <a:xfrm>
            <a:off x="5280100" y="1781900"/>
            <a:ext cx="30000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rPr>
              <a:t>Tanh (Hyperbolic Tangent):</a:t>
            </a:r>
            <a:endParaRPr b="1" sz="1300">
              <a:solidFill>
                <a:schemeClr val="lt1"/>
              </a:solidFill>
            </a:endParaRPr>
          </a:p>
          <a:p>
            <a:pPr indent="0" lvl="0" marL="0" rtl="0" algn="l">
              <a:spcBef>
                <a:spcPts val="0"/>
              </a:spcBef>
              <a:spcAft>
                <a:spcPts val="0"/>
              </a:spcAft>
              <a:buNone/>
            </a:pPr>
            <a:r>
              <a:rPr b="1" lang="en" sz="1200">
                <a:solidFill>
                  <a:schemeClr val="dk1"/>
                </a:solidFill>
              </a:rPr>
              <a:t>The tanh function is similar to the sigmoid but outputs values between -1 and 1. This centering around zero can make optimization easier and faster.</a:t>
            </a:r>
            <a:endParaRPr b="1" sz="1200">
              <a:solidFill>
                <a:schemeClr val="dk1"/>
              </a:solidFill>
            </a:endParaRPr>
          </a:p>
          <a:p>
            <a:pPr indent="0" lvl="0" marL="0" rtl="0" algn="l">
              <a:spcBef>
                <a:spcPts val="0"/>
              </a:spcBef>
              <a:spcAft>
                <a:spcPts val="0"/>
              </a:spcAft>
              <a:buNone/>
            </a:pPr>
            <a:r>
              <a:t/>
            </a:r>
            <a:endParaRPr b="1" sz="1300">
              <a:solidFill>
                <a:schemeClr val="lt1"/>
              </a:solidFill>
            </a:endParaRPr>
          </a:p>
          <a:p>
            <a:pPr indent="0" lvl="0" marL="0" rtl="0" algn="l">
              <a:spcBef>
                <a:spcPts val="0"/>
              </a:spcBef>
              <a:spcAft>
                <a:spcPts val="0"/>
              </a:spcAft>
              <a:buNone/>
            </a:pPr>
            <a:r>
              <a:rPr b="1" lang="en" sz="1300">
                <a:solidFill>
                  <a:schemeClr val="lt1"/>
                </a:solidFill>
              </a:rPr>
              <a:t>Softmax</a:t>
            </a:r>
            <a:endParaRPr b="1" sz="1300">
              <a:solidFill>
                <a:schemeClr val="lt1"/>
              </a:solidFill>
            </a:endParaRPr>
          </a:p>
          <a:p>
            <a:pPr indent="0" lvl="0" marL="0" rtl="0" algn="l">
              <a:spcBef>
                <a:spcPts val="0"/>
              </a:spcBef>
              <a:spcAft>
                <a:spcPts val="0"/>
              </a:spcAft>
              <a:buNone/>
            </a:pPr>
            <a:r>
              <a:rPr b="1" lang="en" sz="1200">
                <a:solidFill>
                  <a:schemeClr val="dk1"/>
                </a:solidFill>
              </a:rPr>
              <a:t>Softmax is typically used in the output layer of multi-class classification problems. It converts raw scores from the model into probabilities for each class.</a:t>
            </a:r>
            <a:endParaRPr b="1" sz="1200">
              <a:solidFill>
                <a:schemeClr val="dk1"/>
              </a:solidFill>
            </a:endParaRPr>
          </a:p>
        </p:txBody>
      </p:sp>
      <p:sp>
        <p:nvSpPr>
          <p:cNvPr id="769" name="Google Shape;769;p33"/>
          <p:cNvSpPr/>
          <p:nvPr/>
        </p:nvSpPr>
        <p:spPr>
          <a:xfrm rot="-5400000">
            <a:off x="836475" y="192975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3"/>
          <p:cNvSpPr/>
          <p:nvPr/>
        </p:nvSpPr>
        <p:spPr>
          <a:xfrm rot="-5400000">
            <a:off x="836475" y="339945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3"/>
          <p:cNvSpPr/>
          <p:nvPr/>
        </p:nvSpPr>
        <p:spPr>
          <a:xfrm rot="-5400000">
            <a:off x="5216600" y="192975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3"/>
          <p:cNvSpPr/>
          <p:nvPr/>
        </p:nvSpPr>
        <p:spPr>
          <a:xfrm rot="-5400000">
            <a:off x="5216600" y="3226000"/>
            <a:ext cx="123900" cy="93350"/>
          </a:xfrm>
          <a:prstGeom prst="flowChartMerge">
            <a:avLst/>
          </a:pr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