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0"/>
  </p:notesMasterIdLst>
  <p:sldIdLst>
    <p:sldId id="256" r:id="rId2"/>
    <p:sldId id="259" r:id="rId3"/>
    <p:sldId id="261" r:id="rId4"/>
    <p:sldId id="260" r:id="rId5"/>
    <p:sldId id="262" r:id="rId6"/>
    <p:sldId id="297" r:id="rId7"/>
    <p:sldId id="298" r:id="rId8"/>
    <p:sldId id="266" r:id="rId9"/>
  </p:sldIdLst>
  <p:sldSz cx="9144000" cy="5143500" type="screen16x9"/>
  <p:notesSz cx="6858000" cy="9144000"/>
  <p:embeddedFontLst>
    <p:embeddedFont>
      <p:font typeface="Bebas Neue" panose="00000500000000000000" pitchFamily="2" charset="0"/>
      <p:regular r:id="rId11"/>
      <p:bold r:id="rId12"/>
    </p:embeddedFont>
    <p:embeddedFont>
      <p:font typeface="Noto Sans" panose="020B0502040504020204" pitchFamily="34" charset="0"/>
      <p:regular r:id="rId13"/>
      <p:bold r:id="rId14"/>
      <p:italic r:id="rId15"/>
      <p:boldItalic r:id="rId16"/>
    </p:embeddedFont>
    <p:embeddedFont>
      <p:font typeface="Nunito Light" pitchFamily="2" charset="0"/>
      <p:regular r:id="rId17"/>
      <p:italic r:id="rId18"/>
    </p:embeddedFont>
    <p:embeddedFont>
      <p:font typeface="Playfair Display" panose="00000500000000000000" pitchFamily="2" charset="0"/>
      <p:regular r:id="rId19"/>
      <p:bold r:id="rId20"/>
      <p:italic r:id="rId21"/>
      <p:boldItalic r:id="rId22"/>
    </p:embeddedFont>
    <p:embeddedFont>
      <p:font typeface="Playfair Display SemiBold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058FEA8-D766-4F0C-BD39-10EB6A9C66FE}">
  <a:tblStyle styleId="{F058FEA8-D766-4F0C-BD39-10EB6A9C66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BFEF0D2-385C-44D7-9144-10A60C41894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049" autoAdjust="0"/>
  </p:normalViewPr>
  <p:slideViewPr>
    <p:cSldViewPr snapToGrid="0">
      <p:cViewPr varScale="1">
        <p:scale>
          <a:sx n="62" d="100"/>
          <a:sy n="62" d="100"/>
        </p:scale>
        <p:origin x="60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20c42fbaa5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20c42fbaa5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5409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1984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72300" y="714725"/>
            <a:ext cx="6009900" cy="313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572306" y="3850654"/>
            <a:ext cx="6009900" cy="4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049014" y="293329"/>
            <a:ext cx="190401" cy="280766"/>
            <a:chOff x="5738779" y="2391033"/>
            <a:chExt cx="85397" cy="125927"/>
          </a:xfrm>
        </p:grpSpPr>
        <p:sp>
          <p:nvSpPr>
            <p:cNvPr id="12" name="Google Shape;12;p2"/>
            <p:cNvSpPr/>
            <p:nvPr/>
          </p:nvSpPr>
          <p:spPr>
            <a:xfrm>
              <a:off x="5738779" y="2448117"/>
              <a:ext cx="85397" cy="17165"/>
            </a:xfrm>
            <a:custGeom>
              <a:avLst/>
              <a:gdLst/>
              <a:ahLst/>
              <a:cxnLst/>
              <a:rect l="l" t="t" r="r" b="b"/>
              <a:pathLst>
                <a:path w="2796" h="562" extrusionOk="0">
                  <a:moveTo>
                    <a:pt x="1311" y="0"/>
                  </a:moveTo>
                  <a:cubicBezTo>
                    <a:pt x="992" y="0"/>
                    <a:pt x="671" y="12"/>
                    <a:pt x="348" y="17"/>
                  </a:cubicBezTo>
                  <a:cubicBezTo>
                    <a:pt x="0" y="17"/>
                    <a:pt x="0" y="539"/>
                    <a:pt x="348" y="539"/>
                  </a:cubicBezTo>
                  <a:cubicBezTo>
                    <a:pt x="662" y="549"/>
                    <a:pt x="973" y="561"/>
                    <a:pt x="1283" y="561"/>
                  </a:cubicBezTo>
                  <a:cubicBezTo>
                    <a:pt x="1735" y="561"/>
                    <a:pt x="2185" y="535"/>
                    <a:pt x="2634" y="440"/>
                  </a:cubicBezTo>
                  <a:cubicBezTo>
                    <a:pt x="2796" y="402"/>
                    <a:pt x="2796" y="154"/>
                    <a:pt x="2634" y="117"/>
                  </a:cubicBezTo>
                  <a:cubicBezTo>
                    <a:pt x="2194" y="23"/>
                    <a:pt x="1754" y="0"/>
                    <a:pt x="13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768375" y="2391033"/>
              <a:ext cx="27336" cy="125927"/>
            </a:xfrm>
            <a:custGeom>
              <a:avLst/>
              <a:gdLst/>
              <a:ahLst/>
              <a:cxnLst/>
              <a:rect l="l" t="t" r="r" b="b"/>
              <a:pathLst>
                <a:path w="895" h="4123" extrusionOk="0">
                  <a:moveTo>
                    <a:pt x="448" y="1"/>
                  </a:moveTo>
                  <a:cubicBezTo>
                    <a:pt x="351" y="1"/>
                    <a:pt x="255" y="53"/>
                    <a:pt x="236" y="159"/>
                  </a:cubicBezTo>
                  <a:cubicBezTo>
                    <a:pt x="0" y="1464"/>
                    <a:pt x="100" y="2719"/>
                    <a:pt x="299" y="4011"/>
                  </a:cubicBezTo>
                  <a:cubicBezTo>
                    <a:pt x="311" y="4085"/>
                    <a:pt x="379" y="4123"/>
                    <a:pt x="448" y="4123"/>
                  </a:cubicBezTo>
                  <a:cubicBezTo>
                    <a:pt x="516" y="4123"/>
                    <a:pt x="584" y="4085"/>
                    <a:pt x="597" y="4011"/>
                  </a:cubicBezTo>
                  <a:cubicBezTo>
                    <a:pt x="796" y="2719"/>
                    <a:pt x="895" y="1464"/>
                    <a:pt x="659" y="159"/>
                  </a:cubicBezTo>
                  <a:cubicBezTo>
                    <a:pt x="640" y="53"/>
                    <a:pt x="544" y="1"/>
                    <a:pt x="4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238334" y="797003"/>
            <a:ext cx="129521" cy="100784"/>
          </a:xfrm>
          <a:custGeom>
            <a:avLst/>
            <a:gdLst/>
            <a:ahLst/>
            <a:cxnLst/>
            <a:rect l="l" t="t" r="r" b="b"/>
            <a:pathLst>
              <a:path w="1902" h="1480" extrusionOk="0">
                <a:moveTo>
                  <a:pt x="957" y="1"/>
                </a:moveTo>
                <a:cubicBezTo>
                  <a:pt x="0" y="1"/>
                  <a:pt x="0" y="1479"/>
                  <a:pt x="957" y="1479"/>
                </a:cubicBezTo>
                <a:cubicBezTo>
                  <a:pt x="1901" y="1479"/>
                  <a:pt x="1901" y="1"/>
                  <a:pt x="95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682279" y="343419"/>
            <a:ext cx="129526" cy="99548"/>
          </a:xfrm>
          <a:custGeom>
            <a:avLst/>
            <a:gdLst/>
            <a:ahLst/>
            <a:cxnLst/>
            <a:rect l="l" t="t" r="r" b="b"/>
            <a:pathLst>
              <a:path w="1231" h="946" extrusionOk="0">
                <a:moveTo>
                  <a:pt x="622" y="1"/>
                </a:moveTo>
                <a:cubicBezTo>
                  <a:pt x="1" y="1"/>
                  <a:pt x="1" y="945"/>
                  <a:pt x="622" y="945"/>
                </a:cubicBezTo>
                <a:cubicBezTo>
                  <a:pt x="1231" y="945"/>
                  <a:pt x="1231" y="1"/>
                  <a:pt x="6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396619" y="170599"/>
            <a:ext cx="158312" cy="122720"/>
          </a:xfrm>
          <a:custGeom>
            <a:avLst/>
            <a:gdLst/>
            <a:ahLst/>
            <a:cxnLst/>
            <a:rect l="l" t="t" r="r" b="b"/>
            <a:pathLst>
              <a:path w="1219" h="945" extrusionOk="0">
                <a:moveTo>
                  <a:pt x="609" y="0"/>
                </a:moveTo>
                <a:cubicBezTo>
                  <a:pt x="1" y="0"/>
                  <a:pt x="1" y="944"/>
                  <a:pt x="609" y="944"/>
                </a:cubicBezTo>
                <a:cubicBezTo>
                  <a:pt x="1218" y="944"/>
                  <a:pt x="1218" y="0"/>
                  <a:pt x="6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38324" y="2449025"/>
            <a:ext cx="158299" cy="122725"/>
          </a:xfrm>
          <a:custGeom>
            <a:avLst/>
            <a:gdLst/>
            <a:ahLst/>
            <a:cxnLst/>
            <a:rect l="l" t="t" r="r" b="b"/>
            <a:pathLst>
              <a:path w="1219" h="945" extrusionOk="0">
                <a:moveTo>
                  <a:pt x="609" y="0"/>
                </a:moveTo>
                <a:cubicBezTo>
                  <a:pt x="1" y="0"/>
                  <a:pt x="1" y="944"/>
                  <a:pt x="609" y="944"/>
                </a:cubicBezTo>
                <a:cubicBezTo>
                  <a:pt x="1218" y="944"/>
                  <a:pt x="1218" y="0"/>
                  <a:pt x="6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396617" y="1698142"/>
            <a:ext cx="158300" cy="234250"/>
            <a:chOff x="6173278" y="4434517"/>
            <a:chExt cx="58489" cy="86557"/>
          </a:xfrm>
        </p:grpSpPr>
        <p:sp>
          <p:nvSpPr>
            <p:cNvPr id="19" name="Google Shape;19;p2"/>
            <p:cNvSpPr/>
            <p:nvPr/>
          </p:nvSpPr>
          <p:spPr>
            <a:xfrm>
              <a:off x="6173278" y="4473642"/>
              <a:ext cx="58489" cy="11850"/>
            </a:xfrm>
            <a:custGeom>
              <a:avLst/>
              <a:gdLst/>
              <a:ahLst/>
              <a:cxnLst/>
              <a:rect l="l" t="t" r="r" b="b"/>
              <a:pathLst>
                <a:path w="1915" h="388" extrusionOk="0">
                  <a:moveTo>
                    <a:pt x="836" y="1"/>
                  </a:moveTo>
                  <a:cubicBezTo>
                    <a:pt x="633" y="1"/>
                    <a:pt x="430" y="7"/>
                    <a:pt x="225" y="12"/>
                  </a:cubicBezTo>
                  <a:cubicBezTo>
                    <a:pt x="1" y="25"/>
                    <a:pt x="1" y="372"/>
                    <a:pt x="225" y="372"/>
                  </a:cubicBezTo>
                  <a:cubicBezTo>
                    <a:pt x="451" y="378"/>
                    <a:pt x="675" y="387"/>
                    <a:pt x="899" y="387"/>
                  </a:cubicBezTo>
                  <a:cubicBezTo>
                    <a:pt x="1204" y="387"/>
                    <a:pt x="1507" y="369"/>
                    <a:pt x="1815" y="298"/>
                  </a:cubicBezTo>
                  <a:cubicBezTo>
                    <a:pt x="1914" y="285"/>
                    <a:pt x="1914" y="112"/>
                    <a:pt x="1815" y="87"/>
                  </a:cubicBezTo>
                  <a:cubicBezTo>
                    <a:pt x="1486" y="18"/>
                    <a:pt x="1161" y="1"/>
                    <a:pt x="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193406" y="4434517"/>
              <a:ext cx="18997" cy="86557"/>
            </a:xfrm>
            <a:custGeom>
              <a:avLst/>
              <a:gdLst/>
              <a:ahLst/>
              <a:cxnLst/>
              <a:rect l="l" t="t" r="r" b="b"/>
              <a:pathLst>
                <a:path w="622" h="2834" extrusionOk="0">
                  <a:moveTo>
                    <a:pt x="311" y="1"/>
                  </a:moveTo>
                  <a:cubicBezTo>
                    <a:pt x="243" y="1"/>
                    <a:pt x="174" y="38"/>
                    <a:pt x="162" y="113"/>
                  </a:cubicBezTo>
                  <a:cubicBezTo>
                    <a:pt x="1" y="1007"/>
                    <a:pt x="63" y="1865"/>
                    <a:pt x="212" y="2759"/>
                  </a:cubicBezTo>
                  <a:cubicBezTo>
                    <a:pt x="218" y="2809"/>
                    <a:pt x="265" y="2834"/>
                    <a:pt x="311" y="2834"/>
                  </a:cubicBezTo>
                  <a:cubicBezTo>
                    <a:pt x="358" y="2834"/>
                    <a:pt x="404" y="2809"/>
                    <a:pt x="411" y="2759"/>
                  </a:cubicBezTo>
                  <a:cubicBezTo>
                    <a:pt x="547" y="1865"/>
                    <a:pt x="622" y="1007"/>
                    <a:pt x="460" y="113"/>
                  </a:cubicBezTo>
                  <a:cubicBezTo>
                    <a:pt x="448" y="38"/>
                    <a:pt x="379" y="1"/>
                    <a:pt x="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 rot="8999946">
            <a:off x="87129" y="3581260"/>
            <a:ext cx="777289" cy="1822251"/>
          </a:xfrm>
          <a:custGeom>
            <a:avLst/>
            <a:gdLst/>
            <a:ahLst/>
            <a:cxnLst/>
            <a:rect l="l" t="t" r="r" b="b"/>
            <a:pathLst>
              <a:path w="13643" h="31983" extrusionOk="0">
                <a:moveTo>
                  <a:pt x="9642" y="1"/>
                </a:moveTo>
                <a:cubicBezTo>
                  <a:pt x="8201" y="88"/>
                  <a:pt x="6784" y="398"/>
                  <a:pt x="5591" y="1131"/>
                </a:cubicBezTo>
                <a:cubicBezTo>
                  <a:pt x="3454" y="2461"/>
                  <a:pt x="1541" y="4362"/>
                  <a:pt x="758" y="6810"/>
                </a:cubicBezTo>
                <a:cubicBezTo>
                  <a:pt x="0" y="9183"/>
                  <a:pt x="944" y="11630"/>
                  <a:pt x="2485" y="13457"/>
                </a:cubicBezTo>
                <a:cubicBezTo>
                  <a:pt x="3256" y="14364"/>
                  <a:pt x="4324" y="15010"/>
                  <a:pt x="4672" y="16203"/>
                </a:cubicBezTo>
                <a:cubicBezTo>
                  <a:pt x="5082" y="17595"/>
                  <a:pt x="3802" y="18862"/>
                  <a:pt x="2995" y="19794"/>
                </a:cubicBezTo>
                <a:cubicBezTo>
                  <a:pt x="1727" y="21260"/>
                  <a:pt x="435" y="22987"/>
                  <a:pt x="1205" y="24987"/>
                </a:cubicBezTo>
                <a:cubicBezTo>
                  <a:pt x="1901" y="26789"/>
                  <a:pt x="3566" y="28119"/>
                  <a:pt x="5107" y="29175"/>
                </a:cubicBezTo>
                <a:cubicBezTo>
                  <a:pt x="6735" y="30281"/>
                  <a:pt x="8350" y="30852"/>
                  <a:pt x="10313" y="31014"/>
                </a:cubicBezTo>
                <a:cubicBezTo>
                  <a:pt x="11406" y="31101"/>
                  <a:pt x="12413" y="31188"/>
                  <a:pt x="13370" y="31796"/>
                </a:cubicBezTo>
                <a:cubicBezTo>
                  <a:pt x="13457" y="31846"/>
                  <a:pt x="13556" y="31921"/>
                  <a:pt x="13643" y="31983"/>
                </a:cubicBezTo>
                <a:cubicBezTo>
                  <a:pt x="13631" y="31399"/>
                  <a:pt x="13606" y="30802"/>
                  <a:pt x="13581" y="30218"/>
                </a:cubicBezTo>
                <a:cubicBezTo>
                  <a:pt x="11966" y="29361"/>
                  <a:pt x="10015" y="29771"/>
                  <a:pt x="8313" y="29200"/>
                </a:cubicBezTo>
                <a:cubicBezTo>
                  <a:pt x="6561" y="28616"/>
                  <a:pt x="4945" y="27398"/>
                  <a:pt x="3653" y="26093"/>
                </a:cubicBezTo>
                <a:cubicBezTo>
                  <a:pt x="3057" y="25484"/>
                  <a:pt x="2510" y="24764"/>
                  <a:pt x="2324" y="23907"/>
                </a:cubicBezTo>
                <a:cubicBezTo>
                  <a:pt x="2100" y="22838"/>
                  <a:pt x="3119" y="21695"/>
                  <a:pt x="3728" y="20949"/>
                </a:cubicBezTo>
                <a:cubicBezTo>
                  <a:pt x="5020" y="19409"/>
                  <a:pt x="6498" y="17806"/>
                  <a:pt x="5828" y="15631"/>
                </a:cubicBezTo>
                <a:cubicBezTo>
                  <a:pt x="5542" y="14675"/>
                  <a:pt x="4759" y="13942"/>
                  <a:pt x="4051" y="13295"/>
                </a:cubicBezTo>
                <a:cubicBezTo>
                  <a:pt x="2957" y="12289"/>
                  <a:pt x="2025" y="11133"/>
                  <a:pt x="1541" y="9717"/>
                </a:cubicBezTo>
                <a:cubicBezTo>
                  <a:pt x="559" y="6810"/>
                  <a:pt x="2883" y="3803"/>
                  <a:pt x="5169" y="2287"/>
                </a:cubicBezTo>
                <a:cubicBezTo>
                  <a:pt x="6213" y="1603"/>
                  <a:pt x="7642" y="1218"/>
                  <a:pt x="8834" y="908"/>
                </a:cubicBezTo>
                <a:cubicBezTo>
                  <a:pt x="9344" y="771"/>
                  <a:pt x="9878" y="721"/>
                  <a:pt x="10400" y="696"/>
                </a:cubicBezTo>
                <a:cubicBezTo>
                  <a:pt x="10288" y="572"/>
                  <a:pt x="10164" y="448"/>
                  <a:pt x="10027" y="324"/>
                </a:cubicBezTo>
                <a:cubicBezTo>
                  <a:pt x="9903" y="212"/>
                  <a:pt x="9779" y="100"/>
                  <a:pt x="964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 rot="8999932">
            <a:off x="-148909" y="4065497"/>
            <a:ext cx="567529" cy="1330516"/>
          </a:xfrm>
          <a:custGeom>
            <a:avLst/>
            <a:gdLst/>
            <a:ahLst/>
            <a:cxnLst/>
            <a:rect l="l" t="t" r="r" b="b"/>
            <a:pathLst>
              <a:path w="13643" h="31983" extrusionOk="0">
                <a:moveTo>
                  <a:pt x="9642" y="1"/>
                </a:moveTo>
                <a:cubicBezTo>
                  <a:pt x="8201" y="88"/>
                  <a:pt x="6784" y="398"/>
                  <a:pt x="5591" y="1131"/>
                </a:cubicBezTo>
                <a:cubicBezTo>
                  <a:pt x="3454" y="2461"/>
                  <a:pt x="1541" y="4362"/>
                  <a:pt x="758" y="6810"/>
                </a:cubicBezTo>
                <a:cubicBezTo>
                  <a:pt x="0" y="9183"/>
                  <a:pt x="944" y="11630"/>
                  <a:pt x="2485" y="13457"/>
                </a:cubicBezTo>
                <a:cubicBezTo>
                  <a:pt x="3256" y="14364"/>
                  <a:pt x="4324" y="15010"/>
                  <a:pt x="4672" y="16203"/>
                </a:cubicBezTo>
                <a:cubicBezTo>
                  <a:pt x="5082" y="17595"/>
                  <a:pt x="3802" y="18862"/>
                  <a:pt x="2995" y="19794"/>
                </a:cubicBezTo>
                <a:cubicBezTo>
                  <a:pt x="1727" y="21260"/>
                  <a:pt x="435" y="22987"/>
                  <a:pt x="1205" y="24987"/>
                </a:cubicBezTo>
                <a:cubicBezTo>
                  <a:pt x="1901" y="26789"/>
                  <a:pt x="3566" y="28119"/>
                  <a:pt x="5107" y="29175"/>
                </a:cubicBezTo>
                <a:cubicBezTo>
                  <a:pt x="6735" y="30281"/>
                  <a:pt x="8350" y="30852"/>
                  <a:pt x="10313" y="31014"/>
                </a:cubicBezTo>
                <a:cubicBezTo>
                  <a:pt x="11406" y="31101"/>
                  <a:pt x="12413" y="31188"/>
                  <a:pt x="13370" y="31796"/>
                </a:cubicBezTo>
                <a:cubicBezTo>
                  <a:pt x="13457" y="31846"/>
                  <a:pt x="13556" y="31921"/>
                  <a:pt x="13643" y="31983"/>
                </a:cubicBezTo>
                <a:cubicBezTo>
                  <a:pt x="13631" y="31399"/>
                  <a:pt x="13606" y="30802"/>
                  <a:pt x="13581" y="30218"/>
                </a:cubicBezTo>
                <a:cubicBezTo>
                  <a:pt x="11966" y="29361"/>
                  <a:pt x="10015" y="29771"/>
                  <a:pt x="8313" y="29200"/>
                </a:cubicBezTo>
                <a:cubicBezTo>
                  <a:pt x="6561" y="28616"/>
                  <a:pt x="4945" y="27398"/>
                  <a:pt x="3653" y="26093"/>
                </a:cubicBezTo>
                <a:cubicBezTo>
                  <a:pt x="3057" y="25484"/>
                  <a:pt x="2510" y="24764"/>
                  <a:pt x="2324" y="23907"/>
                </a:cubicBezTo>
                <a:cubicBezTo>
                  <a:pt x="2100" y="22838"/>
                  <a:pt x="3119" y="21695"/>
                  <a:pt x="3728" y="20949"/>
                </a:cubicBezTo>
                <a:cubicBezTo>
                  <a:pt x="5020" y="19409"/>
                  <a:pt x="6498" y="17806"/>
                  <a:pt x="5828" y="15631"/>
                </a:cubicBezTo>
                <a:cubicBezTo>
                  <a:pt x="5542" y="14675"/>
                  <a:pt x="4759" y="13942"/>
                  <a:pt x="4051" y="13295"/>
                </a:cubicBezTo>
                <a:cubicBezTo>
                  <a:pt x="2957" y="12289"/>
                  <a:pt x="2025" y="11133"/>
                  <a:pt x="1541" y="9717"/>
                </a:cubicBezTo>
                <a:cubicBezTo>
                  <a:pt x="559" y="6810"/>
                  <a:pt x="2883" y="3803"/>
                  <a:pt x="5169" y="2287"/>
                </a:cubicBezTo>
                <a:cubicBezTo>
                  <a:pt x="6213" y="1603"/>
                  <a:pt x="7642" y="1218"/>
                  <a:pt x="8834" y="908"/>
                </a:cubicBezTo>
                <a:cubicBezTo>
                  <a:pt x="9344" y="771"/>
                  <a:pt x="9878" y="721"/>
                  <a:pt x="10400" y="696"/>
                </a:cubicBezTo>
                <a:cubicBezTo>
                  <a:pt x="10288" y="572"/>
                  <a:pt x="10164" y="448"/>
                  <a:pt x="10027" y="324"/>
                </a:cubicBezTo>
                <a:cubicBezTo>
                  <a:pt x="9903" y="212"/>
                  <a:pt x="9779" y="100"/>
                  <a:pt x="964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 rot="-1799838">
            <a:off x="8422450" y="-277135"/>
            <a:ext cx="735554" cy="1724453"/>
          </a:xfrm>
          <a:custGeom>
            <a:avLst/>
            <a:gdLst/>
            <a:ahLst/>
            <a:cxnLst/>
            <a:rect l="l" t="t" r="r" b="b"/>
            <a:pathLst>
              <a:path w="13643" h="31983" extrusionOk="0">
                <a:moveTo>
                  <a:pt x="9642" y="1"/>
                </a:moveTo>
                <a:cubicBezTo>
                  <a:pt x="8201" y="88"/>
                  <a:pt x="6784" y="398"/>
                  <a:pt x="5591" y="1131"/>
                </a:cubicBezTo>
                <a:cubicBezTo>
                  <a:pt x="3454" y="2461"/>
                  <a:pt x="1541" y="4362"/>
                  <a:pt x="758" y="6810"/>
                </a:cubicBezTo>
                <a:cubicBezTo>
                  <a:pt x="0" y="9183"/>
                  <a:pt x="944" y="11630"/>
                  <a:pt x="2485" y="13457"/>
                </a:cubicBezTo>
                <a:cubicBezTo>
                  <a:pt x="3256" y="14364"/>
                  <a:pt x="4324" y="15010"/>
                  <a:pt x="4672" y="16203"/>
                </a:cubicBezTo>
                <a:cubicBezTo>
                  <a:pt x="5082" y="17595"/>
                  <a:pt x="3802" y="18862"/>
                  <a:pt x="2995" y="19794"/>
                </a:cubicBezTo>
                <a:cubicBezTo>
                  <a:pt x="1727" y="21260"/>
                  <a:pt x="435" y="22987"/>
                  <a:pt x="1205" y="24987"/>
                </a:cubicBezTo>
                <a:cubicBezTo>
                  <a:pt x="1901" y="26789"/>
                  <a:pt x="3566" y="28119"/>
                  <a:pt x="5107" y="29175"/>
                </a:cubicBezTo>
                <a:cubicBezTo>
                  <a:pt x="6735" y="30281"/>
                  <a:pt x="8350" y="30852"/>
                  <a:pt x="10313" y="31014"/>
                </a:cubicBezTo>
                <a:cubicBezTo>
                  <a:pt x="11406" y="31101"/>
                  <a:pt x="12413" y="31188"/>
                  <a:pt x="13370" y="31796"/>
                </a:cubicBezTo>
                <a:cubicBezTo>
                  <a:pt x="13457" y="31846"/>
                  <a:pt x="13556" y="31921"/>
                  <a:pt x="13643" y="31983"/>
                </a:cubicBezTo>
                <a:cubicBezTo>
                  <a:pt x="13631" y="31399"/>
                  <a:pt x="13606" y="30802"/>
                  <a:pt x="13581" y="30218"/>
                </a:cubicBezTo>
                <a:cubicBezTo>
                  <a:pt x="11966" y="29361"/>
                  <a:pt x="10015" y="29771"/>
                  <a:pt x="8313" y="29200"/>
                </a:cubicBezTo>
                <a:cubicBezTo>
                  <a:pt x="6561" y="28616"/>
                  <a:pt x="4945" y="27398"/>
                  <a:pt x="3653" y="26093"/>
                </a:cubicBezTo>
                <a:cubicBezTo>
                  <a:pt x="3057" y="25484"/>
                  <a:pt x="2510" y="24764"/>
                  <a:pt x="2324" y="23907"/>
                </a:cubicBezTo>
                <a:cubicBezTo>
                  <a:pt x="2100" y="22838"/>
                  <a:pt x="3119" y="21695"/>
                  <a:pt x="3728" y="20949"/>
                </a:cubicBezTo>
                <a:cubicBezTo>
                  <a:pt x="5020" y="19409"/>
                  <a:pt x="6498" y="17806"/>
                  <a:pt x="5828" y="15631"/>
                </a:cubicBezTo>
                <a:cubicBezTo>
                  <a:pt x="5542" y="14675"/>
                  <a:pt x="4759" y="13942"/>
                  <a:pt x="4051" y="13295"/>
                </a:cubicBezTo>
                <a:cubicBezTo>
                  <a:pt x="2957" y="12289"/>
                  <a:pt x="2025" y="11133"/>
                  <a:pt x="1541" y="9717"/>
                </a:cubicBezTo>
                <a:cubicBezTo>
                  <a:pt x="559" y="6810"/>
                  <a:pt x="2883" y="3803"/>
                  <a:pt x="5169" y="2287"/>
                </a:cubicBezTo>
                <a:cubicBezTo>
                  <a:pt x="6213" y="1603"/>
                  <a:pt x="7642" y="1218"/>
                  <a:pt x="8834" y="908"/>
                </a:cubicBezTo>
                <a:cubicBezTo>
                  <a:pt x="9344" y="771"/>
                  <a:pt x="9878" y="721"/>
                  <a:pt x="10400" y="696"/>
                </a:cubicBezTo>
                <a:cubicBezTo>
                  <a:pt x="10288" y="572"/>
                  <a:pt x="10164" y="448"/>
                  <a:pt x="10027" y="324"/>
                </a:cubicBezTo>
                <a:cubicBezTo>
                  <a:pt x="9903" y="212"/>
                  <a:pt x="9779" y="100"/>
                  <a:pt x="964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55" name="Google Shape;455;p18"/>
          <p:cNvSpPr txBox="1">
            <a:spLocks noGrp="1"/>
          </p:cNvSpPr>
          <p:nvPr>
            <p:ph type="subTitle" idx="1"/>
          </p:nvPr>
        </p:nvSpPr>
        <p:spPr>
          <a:xfrm>
            <a:off x="940400" y="2017269"/>
            <a:ext cx="2099100" cy="14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6" name="Google Shape;456;p18"/>
          <p:cNvSpPr txBox="1">
            <a:spLocks noGrp="1"/>
          </p:cNvSpPr>
          <p:nvPr>
            <p:ph type="subTitle" idx="2"/>
          </p:nvPr>
        </p:nvSpPr>
        <p:spPr>
          <a:xfrm>
            <a:off x="3522425" y="2017269"/>
            <a:ext cx="2099100" cy="14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18"/>
          <p:cNvSpPr txBox="1">
            <a:spLocks noGrp="1"/>
          </p:cNvSpPr>
          <p:nvPr>
            <p:ph type="subTitle" idx="3"/>
          </p:nvPr>
        </p:nvSpPr>
        <p:spPr>
          <a:xfrm>
            <a:off x="6104475" y="2017269"/>
            <a:ext cx="2099100" cy="14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18"/>
          <p:cNvSpPr txBox="1">
            <a:spLocks noGrp="1"/>
          </p:cNvSpPr>
          <p:nvPr>
            <p:ph type="subTitle" idx="4"/>
          </p:nvPr>
        </p:nvSpPr>
        <p:spPr>
          <a:xfrm>
            <a:off x="940400" y="1616201"/>
            <a:ext cx="2099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59" name="Google Shape;459;p18"/>
          <p:cNvSpPr txBox="1">
            <a:spLocks noGrp="1"/>
          </p:cNvSpPr>
          <p:nvPr>
            <p:ph type="subTitle" idx="5"/>
          </p:nvPr>
        </p:nvSpPr>
        <p:spPr>
          <a:xfrm>
            <a:off x="3522431" y="1616201"/>
            <a:ext cx="2099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60" name="Google Shape;460;p18"/>
          <p:cNvSpPr txBox="1">
            <a:spLocks noGrp="1"/>
          </p:cNvSpPr>
          <p:nvPr>
            <p:ph type="subTitle" idx="6"/>
          </p:nvPr>
        </p:nvSpPr>
        <p:spPr>
          <a:xfrm>
            <a:off x="6104475" y="1616201"/>
            <a:ext cx="2099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61" name="Google Shape;461;p18"/>
          <p:cNvSpPr/>
          <p:nvPr/>
        </p:nvSpPr>
        <p:spPr>
          <a:xfrm rot="8100000">
            <a:off x="86597" y="3551797"/>
            <a:ext cx="754236" cy="2613796"/>
          </a:xfrm>
          <a:custGeom>
            <a:avLst/>
            <a:gdLst/>
            <a:ahLst/>
            <a:cxnLst/>
            <a:rect l="l" t="t" r="r" b="b"/>
            <a:pathLst>
              <a:path w="4636" h="16066" extrusionOk="0">
                <a:moveTo>
                  <a:pt x="4635" y="0"/>
                </a:moveTo>
                <a:cubicBezTo>
                  <a:pt x="3355" y="286"/>
                  <a:pt x="2125" y="957"/>
                  <a:pt x="1355" y="1963"/>
                </a:cubicBezTo>
                <a:cubicBezTo>
                  <a:pt x="1" y="3728"/>
                  <a:pt x="995" y="5405"/>
                  <a:pt x="1802" y="7132"/>
                </a:cubicBezTo>
                <a:cubicBezTo>
                  <a:pt x="2821" y="9307"/>
                  <a:pt x="1106" y="11220"/>
                  <a:pt x="1504" y="13432"/>
                </a:cubicBezTo>
                <a:cubicBezTo>
                  <a:pt x="1765" y="14848"/>
                  <a:pt x="3219" y="16041"/>
                  <a:pt x="4635" y="16066"/>
                </a:cubicBezTo>
                <a:lnTo>
                  <a:pt x="4635" y="14935"/>
                </a:lnTo>
                <a:cubicBezTo>
                  <a:pt x="4039" y="14885"/>
                  <a:pt x="3467" y="14637"/>
                  <a:pt x="2983" y="14215"/>
                </a:cubicBezTo>
                <a:cubicBezTo>
                  <a:pt x="2237" y="13544"/>
                  <a:pt x="2287" y="12438"/>
                  <a:pt x="2473" y="11556"/>
                </a:cubicBezTo>
                <a:cubicBezTo>
                  <a:pt x="2771" y="10214"/>
                  <a:pt x="3318" y="9008"/>
                  <a:pt x="2871" y="7617"/>
                </a:cubicBezTo>
                <a:cubicBezTo>
                  <a:pt x="2386" y="6064"/>
                  <a:pt x="1044" y="4945"/>
                  <a:pt x="1355" y="3181"/>
                </a:cubicBezTo>
                <a:cubicBezTo>
                  <a:pt x="1616" y="1702"/>
                  <a:pt x="3144" y="783"/>
                  <a:pt x="4635" y="547"/>
                </a:cubicBezTo>
                <a:lnTo>
                  <a:pt x="463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18"/>
          <p:cNvSpPr/>
          <p:nvPr/>
        </p:nvSpPr>
        <p:spPr>
          <a:xfrm rot="-4347006">
            <a:off x="7013175" y="3619279"/>
            <a:ext cx="1563313" cy="2762380"/>
          </a:xfrm>
          <a:custGeom>
            <a:avLst/>
            <a:gdLst/>
            <a:ahLst/>
            <a:cxnLst/>
            <a:rect l="l" t="t" r="r" b="b"/>
            <a:pathLst>
              <a:path w="18378" h="32474" extrusionOk="0">
                <a:moveTo>
                  <a:pt x="339" y="0"/>
                </a:moveTo>
                <a:cubicBezTo>
                  <a:pt x="225" y="0"/>
                  <a:pt x="112" y="2"/>
                  <a:pt x="1" y="7"/>
                </a:cubicBezTo>
                <a:lnTo>
                  <a:pt x="75" y="466"/>
                </a:lnTo>
                <a:cubicBezTo>
                  <a:pt x="1653" y="516"/>
                  <a:pt x="2995" y="1063"/>
                  <a:pt x="3803" y="2516"/>
                </a:cubicBezTo>
                <a:cubicBezTo>
                  <a:pt x="4561" y="3858"/>
                  <a:pt x="4573" y="5586"/>
                  <a:pt x="4685" y="7089"/>
                </a:cubicBezTo>
                <a:cubicBezTo>
                  <a:pt x="4908" y="10046"/>
                  <a:pt x="4921" y="13823"/>
                  <a:pt x="7070" y="16134"/>
                </a:cubicBezTo>
                <a:cubicBezTo>
                  <a:pt x="8711" y="17886"/>
                  <a:pt x="11183" y="18321"/>
                  <a:pt x="13345" y="19092"/>
                </a:cubicBezTo>
                <a:cubicBezTo>
                  <a:pt x="14625" y="19551"/>
                  <a:pt x="15768" y="20272"/>
                  <a:pt x="16514" y="21440"/>
                </a:cubicBezTo>
                <a:cubicBezTo>
                  <a:pt x="17458" y="22919"/>
                  <a:pt x="16799" y="24347"/>
                  <a:pt x="15855" y="25565"/>
                </a:cubicBezTo>
                <a:cubicBezTo>
                  <a:pt x="15271" y="26298"/>
                  <a:pt x="14675" y="27081"/>
                  <a:pt x="14637" y="28050"/>
                </a:cubicBezTo>
                <a:cubicBezTo>
                  <a:pt x="14600" y="28833"/>
                  <a:pt x="15010" y="29616"/>
                  <a:pt x="15358" y="30287"/>
                </a:cubicBezTo>
                <a:cubicBezTo>
                  <a:pt x="15656" y="30833"/>
                  <a:pt x="16290" y="31629"/>
                  <a:pt x="16762" y="32449"/>
                </a:cubicBezTo>
                <a:cubicBezTo>
                  <a:pt x="17184" y="32461"/>
                  <a:pt x="17607" y="32474"/>
                  <a:pt x="18054" y="32474"/>
                </a:cubicBezTo>
                <a:cubicBezTo>
                  <a:pt x="17296" y="30920"/>
                  <a:pt x="16041" y="29305"/>
                  <a:pt x="15917" y="28212"/>
                </a:cubicBezTo>
                <a:cubicBezTo>
                  <a:pt x="15793" y="27205"/>
                  <a:pt x="17035" y="26149"/>
                  <a:pt x="17570" y="25379"/>
                </a:cubicBezTo>
                <a:cubicBezTo>
                  <a:pt x="18278" y="24372"/>
                  <a:pt x="18377" y="23192"/>
                  <a:pt x="18079" y="22012"/>
                </a:cubicBezTo>
                <a:cubicBezTo>
                  <a:pt x="17520" y="19738"/>
                  <a:pt x="15097" y="18570"/>
                  <a:pt x="13072" y="17911"/>
                </a:cubicBezTo>
                <a:cubicBezTo>
                  <a:pt x="10835" y="17178"/>
                  <a:pt x="8288" y="16694"/>
                  <a:pt x="7008" y="14482"/>
                </a:cubicBezTo>
                <a:cubicBezTo>
                  <a:pt x="6213" y="13103"/>
                  <a:pt x="6027" y="11301"/>
                  <a:pt x="6002" y="9735"/>
                </a:cubicBezTo>
                <a:cubicBezTo>
                  <a:pt x="5965" y="6977"/>
                  <a:pt x="5865" y="3250"/>
                  <a:pt x="3790" y="1150"/>
                </a:cubicBezTo>
                <a:cubicBezTo>
                  <a:pt x="2915" y="263"/>
                  <a:pt x="1570" y="0"/>
                  <a:pt x="33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3" name="Google Shape;463;p18"/>
          <p:cNvGrpSpPr/>
          <p:nvPr/>
        </p:nvGrpSpPr>
        <p:grpSpPr>
          <a:xfrm rot="10800000">
            <a:off x="251859" y="145497"/>
            <a:ext cx="293749" cy="434421"/>
            <a:chOff x="4510355" y="4299794"/>
            <a:chExt cx="138144" cy="204299"/>
          </a:xfrm>
        </p:grpSpPr>
        <p:sp>
          <p:nvSpPr>
            <p:cNvPr id="464" name="Google Shape;464;p18"/>
            <p:cNvSpPr/>
            <p:nvPr/>
          </p:nvSpPr>
          <p:spPr>
            <a:xfrm>
              <a:off x="4510355" y="4392307"/>
              <a:ext cx="138144" cy="27946"/>
            </a:xfrm>
            <a:custGeom>
              <a:avLst/>
              <a:gdLst/>
              <a:ahLst/>
              <a:cxnLst/>
              <a:rect l="l" t="t" r="r" b="b"/>
              <a:pathLst>
                <a:path w="4523" h="915" extrusionOk="0">
                  <a:moveTo>
                    <a:pt x="2059" y="0"/>
                  </a:moveTo>
                  <a:cubicBezTo>
                    <a:pt x="1558" y="0"/>
                    <a:pt x="1054" y="19"/>
                    <a:pt x="547" y="29"/>
                  </a:cubicBezTo>
                  <a:cubicBezTo>
                    <a:pt x="0" y="41"/>
                    <a:pt x="0" y="873"/>
                    <a:pt x="547" y="886"/>
                  </a:cubicBezTo>
                  <a:cubicBezTo>
                    <a:pt x="1054" y="896"/>
                    <a:pt x="1558" y="914"/>
                    <a:pt x="2059" y="914"/>
                  </a:cubicBezTo>
                  <a:cubicBezTo>
                    <a:pt x="2797" y="914"/>
                    <a:pt x="3529" y="875"/>
                    <a:pt x="4262" y="712"/>
                  </a:cubicBezTo>
                  <a:cubicBezTo>
                    <a:pt x="4523" y="662"/>
                    <a:pt x="4523" y="265"/>
                    <a:pt x="4262" y="203"/>
                  </a:cubicBezTo>
                  <a:cubicBezTo>
                    <a:pt x="3529" y="40"/>
                    <a:pt x="2797" y="0"/>
                    <a:pt x="2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8"/>
            <p:cNvSpPr/>
            <p:nvPr/>
          </p:nvSpPr>
          <p:spPr>
            <a:xfrm>
              <a:off x="4557788" y="4299794"/>
              <a:ext cx="44806" cy="204299"/>
            </a:xfrm>
            <a:custGeom>
              <a:avLst/>
              <a:gdLst/>
              <a:ahLst/>
              <a:cxnLst/>
              <a:rect l="l" t="t" r="r" b="b"/>
              <a:pathLst>
                <a:path w="1467" h="6689" extrusionOk="0">
                  <a:moveTo>
                    <a:pt x="733" y="1"/>
                  </a:moveTo>
                  <a:cubicBezTo>
                    <a:pt x="575" y="1"/>
                    <a:pt x="416" y="88"/>
                    <a:pt x="385" y="262"/>
                  </a:cubicBezTo>
                  <a:cubicBezTo>
                    <a:pt x="0" y="2374"/>
                    <a:pt x="162" y="4412"/>
                    <a:pt x="485" y="6512"/>
                  </a:cubicBezTo>
                  <a:cubicBezTo>
                    <a:pt x="503" y="6630"/>
                    <a:pt x="615" y="6689"/>
                    <a:pt x="727" y="6689"/>
                  </a:cubicBezTo>
                  <a:cubicBezTo>
                    <a:pt x="839" y="6689"/>
                    <a:pt x="951" y="6630"/>
                    <a:pt x="969" y="6512"/>
                  </a:cubicBezTo>
                  <a:cubicBezTo>
                    <a:pt x="1305" y="4412"/>
                    <a:pt x="1466" y="2374"/>
                    <a:pt x="1081" y="262"/>
                  </a:cubicBezTo>
                  <a:cubicBezTo>
                    <a:pt x="1050" y="88"/>
                    <a:pt x="892" y="1"/>
                    <a:pt x="7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18"/>
          <p:cNvGrpSpPr/>
          <p:nvPr/>
        </p:nvGrpSpPr>
        <p:grpSpPr>
          <a:xfrm rot="10800000">
            <a:off x="1106067" y="260536"/>
            <a:ext cx="125150" cy="184835"/>
            <a:chOff x="4820760" y="3853535"/>
            <a:chExt cx="58855" cy="86924"/>
          </a:xfrm>
        </p:grpSpPr>
        <p:sp>
          <p:nvSpPr>
            <p:cNvPr id="467" name="Google Shape;467;p18"/>
            <p:cNvSpPr/>
            <p:nvPr/>
          </p:nvSpPr>
          <p:spPr>
            <a:xfrm>
              <a:off x="4820760" y="3892905"/>
              <a:ext cx="58855" cy="11850"/>
            </a:xfrm>
            <a:custGeom>
              <a:avLst/>
              <a:gdLst/>
              <a:ahLst/>
              <a:cxnLst/>
              <a:rect l="l" t="t" r="r" b="b"/>
              <a:pathLst>
                <a:path w="1927" h="388" extrusionOk="0">
                  <a:moveTo>
                    <a:pt x="911" y="1"/>
                  </a:moveTo>
                  <a:cubicBezTo>
                    <a:pt x="688" y="1"/>
                    <a:pt x="463" y="10"/>
                    <a:pt x="237" y="16"/>
                  </a:cubicBezTo>
                  <a:cubicBezTo>
                    <a:pt x="1" y="16"/>
                    <a:pt x="1" y="376"/>
                    <a:pt x="237" y="376"/>
                  </a:cubicBezTo>
                  <a:cubicBezTo>
                    <a:pt x="442" y="381"/>
                    <a:pt x="645" y="387"/>
                    <a:pt x="847" y="387"/>
                  </a:cubicBezTo>
                  <a:cubicBezTo>
                    <a:pt x="1172" y="387"/>
                    <a:pt x="1493" y="370"/>
                    <a:pt x="1815" y="301"/>
                  </a:cubicBezTo>
                  <a:cubicBezTo>
                    <a:pt x="1927" y="277"/>
                    <a:pt x="1927" y="115"/>
                    <a:pt x="1815" y="90"/>
                  </a:cubicBezTo>
                  <a:cubicBezTo>
                    <a:pt x="1514" y="19"/>
                    <a:pt x="1214" y="1"/>
                    <a:pt x="9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8"/>
            <p:cNvSpPr/>
            <p:nvPr/>
          </p:nvSpPr>
          <p:spPr>
            <a:xfrm>
              <a:off x="4841254" y="3853535"/>
              <a:ext cx="19028" cy="86924"/>
            </a:xfrm>
            <a:custGeom>
              <a:avLst/>
              <a:gdLst/>
              <a:ahLst/>
              <a:cxnLst/>
              <a:rect l="l" t="t" r="r" b="b"/>
              <a:pathLst>
                <a:path w="623" h="2846" extrusionOk="0">
                  <a:moveTo>
                    <a:pt x="307" y="0"/>
                  </a:moveTo>
                  <a:cubicBezTo>
                    <a:pt x="240" y="0"/>
                    <a:pt x="175" y="37"/>
                    <a:pt x="162" y="112"/>
                  </a:cubicBezTo>
                  <a:cubicBezTo>
                    <a:pt x="1" y="1006"/>
                    <a:pt x="63" y="1876"/>
                    <a:pt x="200" y="2771"/>
                  </a:cubicBezTo>
                  <a:cubicBezTo>
                    <a:pt x="212" y="2821"/>
                    <a:pt x="262" y="2845"/>
                    <a:pt x="310" y="2845"/>
                  </a:cubicBezTo>
                  <a:cubicBezTo>
                    <a:pt x="358" y="2845"/>
                    <a:pt x="405" y="2821"/>
                    <a:pt x="411" y="2771"/>
                  </a:cubicBezTo>
                  <a:cubicBezTo>
                    <a:pt x="547" y="1876"/>
                    <a:pt x="622" y="1006"/>
                    <a:pt x="461" y="112"/>
                  </a:cubicBezTo>
                  <a:cubicBezTo>
                    <a:pt x="442" y="37"/>
                    <a:pt x="37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9" name="Google Shape;469;p18"/>
          <p:cNvSpPr/>
          <p:nvPr/>
        </p:nvSpPr>
        <p:spPr>
          <a:xfrm rot="10800000">
            <a:off x="195239" y="768112"/>
            <a:ext cx="79168" cy="61438"/>
          </a:xfrm>
          <a:custGeom>
            <a:avLst/>
            <a:gdLst/>
            <a:ahLst/>
            <a:cxnLst/>
            <a:rect l="l" t="t" r="r" b="b"/>
            <a:pathLst>
              <a:path w="1219" h="946" extrusionOk="0">
                <a:moveTo>
                  <a:pt x="610" y="1"/>
                </a:moveTo>
                <a:cubicBezTo>
                  <a:pt x="1" y="1"/>
                  <a:pt x="1" y="945"/>
                  <a:pt x="610" y="945"/>
                </a:cubicBezTo>
                <a:cubicBezTo>
                  <a:pt x="1218" y="945"/>
                  <a:pt x="1218" y="1"/>
                  <a:pt x="61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18"/>
          <p:cNvSpPr/>
          <p:nvPr/>
        </p:nvSpPr>
        <p:spPr>
          <a:xfrm rot="10800000">
            <a:off x="8611265" y="3916745"/>
            <a:ext cx="123525" cy="96119"/>
          </a:xfrm>
          <a:custGeom>
            <a:avLst/>
            <a:gdLst/>
            <a:ahLst/>
            <a:cxnLst/>
            <a:rect l="l" t="t" r="r" b="b"/>
            <a:pathLst>
              <a:path w="1902" h="1480" extrusionOk="0">
                <a:moveTo>
                  <a:pt x="958" y="1"/>
                </a:moveTo>
                <a:cubicBezTo>
                  <a:pt x="1" y="1"/>
                  <a:pt x="1" y="1480"/>
                  <a:pt x="958" y="1480"/>
                </a:cubicBezTo>
                <a:cubicBezTo>
                  <a:pt x="1902" y="1480"/>
                  <a:pt x="1902" y="1"/>
                  <a:pt x="95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1" name="Google Shape;471;p18"/>
          <p:cNvGrpSpPr/>
          <p:nvPr/>
        </p:nvGrpSpPr>
        <p:grpSpPr>
          <a:xfrm rot="-874411">
            <a:off x="194887" y="1017165"/>
            <a:ext cx="406928" cy="747953"/>
            <a:chOff x="10351075" y="912125"/>
            <a:chExt cx="639550" cy="1175525"/>
          </a:xfrm>
        </p:grpSpPr>
        <p:sp>
          <p:nvSpPr>
            <p:cNvPr id="472" name="Google Shape;472;p18"/>
            <p:cNvSpPr/>
            <p:nvPr/>
          </p:nvSpPr>
          <p:spPr>
            <a:xfrm>
              <a:off x="10351075" y="912125"/>
              <a:ext cx="639550" cy="1175525"/>
            </a:xfrm>
            <a:custGeom>
              <a:avLst/>
              <a:gdLst/>
              <a:ahLst/>
              <a:cxnLst/>
              <a:rect l="l" t="t" r="r" b="b"/>
              <a:pathLst>
                <a:path w="25582" h="47021" extrusionOk="0">
                  <a:moveTo>
                    <a:pt x="13935" y="610"/>
                  </a:moveTo>
                  <a:cubicBezTo>
                    <a:pt x="14160" y="610"/>
                    <a:pt x="14384" y="620"/>
                    <a:pt x="14609" y="648"/>
                  </a:cubicBezTo>
                  <a:cubicBezTo>
                    <a:pt x="14634" y="648"/>
                    <a:pt x="14664" y="646"/>
                    <a:pt x="14696" y="646"/>
                  </a:cubicBezTo>
                  <a:cubicBezTo>
                    <a:pt x="14742" y="646"/>
                    <a:pt x="14791" y="651"/>
                    <a:pt x="14829" y="680"/>
                  </a:cubicBezTo>
                  <a:cubicBezTo>
                    <a:pt x="14907" y="727"/>
                    <a:pt x="15033" y="789"/>
                    <a:pt x="15048" y="883"/>
                  </a:cubicBezTo>
                  <a:cubicBezTo>
                    <a:pt x="15111" y="1071"/>
                    <a:pt x="14923" y="1134"/>
                    <a:pt x="14782" y="1150"/>
                  </a:cubicBezTo>
                  <a:cubicBezTo>
                    <a:pt x="14627" y="1183"/>
                    <a:pt x="14464" y="1216"/>
                    <a:pt x="14309" y="1216"/>
                  </a:cubicBezTo>
                  <a:cubicBezTo>
                    <a:pt x="14245" y="1216"/>
                    <a:pt x="14183" y="1211"/>
                    <a:pt x="14123" y="1197"/>
                  </a:cubicBezTo>
                  <a:cubicBezTo>
                    <a:pt x="13699" y="1075"/>
                    <a:pt x="13271" y="1050"/>
                    <a:pt x="12843" y="1050"/>
                  </a:cubicBezTo>
                  <a:cubicBezTo>
                    <a:pt x="12552" y="1050"/>
                    <a:pt x="12261" y="1061"/>
                    <a:pt x="11972" y="1061"/>
                  </a:cubicBezTo>
                  <a:cubicBezTo>
                    <a:pt x="11869" y="1061"/>
                    <a:pt x="11766" y="1060"/>
                    <a:pt x="11663" y="1056"/>
                  </a:cubicBezTo>
                  <a:cubicBezTo>
                    <a:pt x="11459" y="1040"/>
                    <a:pt x="11224" y="1071"/>
                    <a:pt x="11036" y="946"/>
                  </a:cubicBezTo>
                  <a:cubicBezTo>
                    <a:pt x="11127" y="699"/>
                    <a:pt x="11326" y="624"/>
                    <a:pt x="11490" y="624"/>
                  </a:cubicBezTo>
                  <a:cubicBezTo>
                    <a:pt x="11523" y="624"/>
                    <a:pt x="11555" y="627"/>
                    <a:pt x="11584" y="633"/>
                  </a:cubicBezTo>
                  <a:cubicBezTo>
                    <a:pt x="11813" y="661"/>
                    <a:pt x="12040" y="671"/>
                    <a:pt x="12267" y="671"/>
                  </a:cubicBezTo>
                  <a:cubicBezTo>
                    <a:pt x="12826" y="671"/>
                    <a:pt x="13381" y="610"/>
                    <a:pt x="13935" y="610"/>
                  </a:cubicBezTo>
                  <a:close/>
                  <a:moveTo>
                    <a:pt x="8904" y="2702"/>
                  </a:moveTo>
                  <a:cubicBezTo>
                    <a:pt x="8982" y="2702"/>
                    <a:pt x="9045" y="2749"/>
                    <a:pt x="9014" y="2827"/>
                  </a:cubicBezTo>
                  <a:cubicBezTo>
                    <a:pt x="8998" y="2874"/>
                    <a:pt x="8904" y="2905"/>
                    <a:pt x="8857" y="2921"/>
                  </a:cubicBezTo>
                  <a:cubicBezTo>
                    <a:pt x="8855" y="2922"/>
                    <a:pt x="8854" y="2923"/>
                    <a:pt x="8852" y="2923"/>
                  </a:cubicBezTo>
                  <a:cubicBezTo>
                    <a:pt x="8830" y="2923"/>
                    <a:pt x="8780" y="2857"/>
                    <a:pt x="8794" y="2843"/>
                  </a:cubicBezTo>
                  <a:cubicBezTo>
                    <a:pt x="8825" y="2796"/>
                    <a:pt x="8857" y="2749"/>
                    <a:pt x="8904" y="2702"/>
                  </a:cubicBezTo>
                  <a:close/>
                  <a:moveTo>
                    <a:pt x="17228" y="2713"/>
                  </a:moveTo>
                  <a:cubicBezTo>
                    <a:pt x="17243" y="2713"/>
                    <a:pt x="17259" y="2715"/>
                    <a:pt x="17274" y="2717"/>
                  </a:cubicBezTo>
                  <a:cubicBezTo>
                    <a:pt x="17525" y="2749"/>
                    <a:pt x="17776" y="2796"/>
                    <a:pt x="18042" y="2858"/>
                  </a:cubicBezTo>
                  <a:cubicBezTo>
                    <a:pt x="18089" y="2858"/>
                    <a:pt x="18152" y="2968"/>
                    <a:pt x="18136" y="3015"/>
                  </a:cubicBezTo>
                  <a:cubicBezTo>
                    <a:pt x="18120" y="3062"/>
                    <a:pt x="18042" y="3125"/>
                    <a:pt x="17979" y="3140"/>
                  </a:cubicBezTo>
                  <a:cubicBezTo>
                    <a:pt x="17943" y="3146"/>
                    <a:pt x="17906" y="3147"/>
                    <a:pt x="17870" y="3147"/>
                  </a:cubicBezTo>
                  <a:cubicBezTo>
                    <a:pt x="17796" y="3147"/>
                    <a:pt x="17723" y="3140"/>
                    <a:pt x="17650" y="3140"/>
                  </a:cubicBezTo>
                  <a:cubicBezTo>
                    <a:pt x="17650" y="3156"/>
                    <a:pt x="17634" y="3156"/>
                    <a:pt x="17634" y="3172"/>
                  </a:cubicBezTo>
                  <a:cubicBezTo>
                    <a:pt x="17493" y="3172"/>
                    <a:pt x="17337" y="3172"/>
                    <a:pt x="17196" y="3140"/>
                  </a:cubicBezTo>
                  <a:cubicBezTo>
                    <a:pt x="17102" y="3109"/>
                    <a:pt x="17023" y="3015"/>
                    <a:pt x="16960" y="2937"/>
                  </a:cubicBezTo>
                  <a:cubicBezTo>
                    <a:pt x="16903" y="2851"/>
                    <a:pt x="17068" y="2713"/>
                    <a:pt x="17228" y="2713"/>
                  </a:cubicBezTo>
                  <a:close/>
                  <a:moveTo>
                    <a:pt x="15896" y="1518"/>
                  </a:moveTo>
                  <a:cubicBezTo>
                    <a:pt x="16100" y="1518"/>
                    <a:pt x="16227" y="1679"/>
                    <a:pt x="16255" y="1902"/>
                  </a:cubicBezTo>
                  <a:cubicBezTo>
                    <a:pt x="16342" y="3023"/>
                    <a:pt x="16241" y="3238"/>
                    <a:pt x="15247" y="3238"/>
                  </a:cubicBezTo>
                  <a:cubicBezTo>
                    <a:pt x="15171" y="3238"/>
                    <a:pt x="15089" y="3237"/>
                    <a:pt x="15001" y="3235"/>
                  </a:cubicBezTo>
                  <a:cubicBezTo>
                    <a:pt x="14889" y="3233"/>
                    <a:pt x="14778" y="3232"/>
                    <a:pt x="14666" y="3232"/>
                  </a:cubicBezTo>
                  <a:cubicBezTo>
                    <a:pt x="13885" y="3232"/>
                    <a:pt x="13105" y="3280"/>
                    <a:pt x="12337" y="3376"/>
                  </a:cubicBezTo>
                  <a:cubicBezTo>
                    <a:pt x="12074" y="3410"/>
                    <a:pt x="11811" y="3430"/>
                    <a:pt x="11548" y="3430"/>
                  </a:cubicBezTo>
                  <a:cubicBezTo>
                    <a:pt x="11215" y="3430"/>
                    <a:pt x="10882" y="3399"/>
                    <a:pt x="10550" y="3329"/>
                  </a:cubicBezTo>
                  <a:cubicBezTo>
                    <a:pt x="10079" y="3219"/>
                    <a:pt x="9829" y="2999"/>
                    <a:pt x="9766" y="2529"/>
                  </a:cubicBezTo>
                  <a:cubicBezTo>
                    <a:pt x="9750" y="2467"/>
                    <a:pt x="9735" y="2388"/>
                    <a:pt x="9735" y="2310"/>
                  </a:cubicBezTo>
                  <a:cubicBezTo>
                    <a:pt x="9688" y="1887"/>
                    <a:pt x="9876" y="1667"/>
                    <a:pt x="10283" y="1667"/>
                  </a:cubicBezTo>
                  <a:cubicBezTo>
                    <a:pt x="10429" y="1662"/>
                    <a:pt x="10578" y="1660"/>
                    <a:pt x="10726" y="1660"/>
                  </a:cubicBezTo>
                  <a:cubicBezTo>
                    <a:pt x="11023" y="1660"/>
                    <a:pt x="11323" y="1667"/>
                    <a:pt x="11616" y="1667"/>
                  </a:cubicBezTo>
                  <a:cubicBezTo>
                    <a:pt x="11929" y="1667"/>
                    <a:pt x="12242" y="1655"/>
                    <a:pt x="12555" y="1655"/>
                  </a:cubicBezTo>
                  <a:cubicBezTo>
                    <a:pt x="13024" y="1655"/>
                    <a:pt x="13490" y="1683"/>
                    <a:pt x="13951" y="1824"/>
                  </a:cubicBezTo>
                  <a:cubicBezTo>
                    <a:pt x="14027" y="1845"/>
                    <a:pt x="14103" y="1853"/>
                    <a:pt x="14177" y="1853"/>
                  </a:cubicBezTo>
                  <a:cubicBezTo>
                    <a:pt x="14441" y="1853"/>
                    <a:pt x="14694" y="1747"/>
                    <a:pt x="14938" y="1698"/>
                  </a:cubicBezTo>
                  <a:cubicBezTo>
                    <a:pt x="15236" y="1636"/>
                    <a:pt x="15518" y="1573"/>
                    <a:pt x="15816" y="1526"/>
                  </a:cubicBezTo>
                  <a:cubicBezTo>
                    <a:pt x="15844" y="1521"/>
                    <a:pt x="15871" y="1518"/>
                    <a:pt x="15896" y="1518"/>
                  </a:cubicBezTo>
                  <a:close/>
                  <a:moveTo>
                    <a:pt x="18512" y="3763"/>
                  </a:moveTo>
                  <a:cubicBezTo>
                    <a:pt x="18601" y="3763"/>
                    <a:pt x="18690" y="3786"/>
                    <a:pt x="18779" y="3799"/>
                  </a:cubicBezTo>
                  <a:cubicBezTo>
                    <a:pt x="18810" y="4081"/>
                    <a:pt x="18622" y="4238"/>
                    <a:pt x="18450" y="4363"/>
                  </a:cubicBezTo>
                  <a:cubicBezTo>
                    <a:pt x="17776" y="4833"/>
                    <a:pt x="17086" y="5288"/>
                    <a:pt x="16412" y="5742"/>
                  </a:cubicBezTo>
                  <a:cubicBezTo>
                    <a:pt x="16177" y="5899"/>
                    <a:pt x="15910" y="5915"/>
                    <a:pt x="15659" y="5931"/>
                  </a:cubicBezTo>
                  <a:cubicBezTo>
                    <a:pt x="15017" y="5962"/>
                    <a:pt x="14390" y="5978"/>
                    <a:pt x="13747" y="6009"/>
                  </a:cubicBezTo>
                  <a:cubicBezTo>
                    <a:pt x="13418" y="6025"/>
                    <a:pt x="13073" y="6025"/>
                    <a:pt x="12744" y="6072"/>
                  </a:cubicBezTo>
                  <a:cubicBezTo>
                    <a:pt x="12606" y="6097"/>
                    <a:pt x="12473" y="6109"/>
                    <a:pt x="12342" y="6109"/>
                  </a:cubicBezTo>
                  <a:cubicBezTo>
                    <a:pt x="12146" y="6109"/>
                    <a:pt x="11954" y="6081"/>
                    <a:pt x="11757" y="6025"/>
                  </a:cubicBezTo>
                  <a:cubicBezTo>
                    <a:pt x="11255" y="5868"/>
                    <a:pt x="10753" y="5727"/>
                    <a:pt x="10220" y="5695"/>
                  </a:cubicBezTo>
                  <a:cubicBezTo>
                    <a:pt x="10111" y="5695"/>
                    <a:pt x="10001" y="5664"/>
                    <a:pt x="9891" y="5633"/>
                  </a:cubicBezTo>
                  <a:cubicBezTo>
                    <a:pt x="8982" y="5351"/>
                    <a:pt x="8920" y="5319"/>
                    <a:pt x="8700" y="4238"/>
                  </a:cubicBezTo>
                  <a:cubicBezTo>
                    <a:pt x="8655" y="3983"/>
                    <a:pt x="8796" y="3829"/>
                    <a:pt x="9040" y="3829"/>
                  </a:cubicBezTo>
                  <a:cubicBezTo>
                    <a:pt x="9052" y="3829"/>
                    <a:pt x="9064" y="3829"/>
                    <a:pt x="9076" y="3830"/>
                  </a:cubicBezTo>
                  <a:cubicBezTo>
                    <a:pt x="9484" y="3862"/>
                    <a:pt x="9907" y="3893"/>
                    <a:pt x="10299" y="3971"/>
                  </a:cubicBezTo>
                  <a:cubicBezTo>
                    <a:pt x="10674" y="4046"/>
                    <a:pt x="11048" y="4081"/>
                    <a:pt x="11423" y="4081"/>
                  </a:cubicBezTo>
                  <a:cubicBezTo>
                    <a:pt x="11754" y="4081"/>
                    <a:pt x="12084" y="4054"/>
                    <a:pt x="12415" y="4003"/>
                  </a:cubicBezTo>
                  <a:cubicBezTo>
                    <a:pt x="13018" y="3926"/>
                    <a:pt x="13614" y="3887"/>
                    <a:pt x="14213" y="3887"/>
                  </a:cubicBezTo>
                  <a:cubicBezTo>
                    <a:pt x="14470" y="3887"/>
                    <a:pt x="14727" y="3894"/>
                    <a:pt x="14985" y="3909"/>
                  </a:cubicBezTo>
                  <a:cubicBezTo>
                    <a:pt x="15403" y="3925"/>
                    <a:pt x="15821" y="3938"/>
                    <a:pt x="16239" y="3938"/>
                  </a:cubicBezTo>
                  <a:cubicBezTo>
                    <a:pt x="16979" y="3938"/>
                    <a:pt x="17718" y="3898"/>
                    <a:pt x="18450" y="3767"/>
                  </a:cubicBezTo>
                  <a:cubicBezTo>
                    <a:pt x="18470" y="3764"/>
                    <a:pt x="18491" y="3763"/>
                    <a:pt x="18512" y="3763"/>
                  </a:cubicBezTo>
                  <a:close/>
                  <a:moveTo>
                    <a:pt x="9208" y="6234"/>
                  </a:moveTo>
                  <a:cubicBezTo>
                    <a:pt x="9226" y="6234"/>
                    <a:pt x="9245" y="6237"/>
                    <a:pt x="9264" y="6244"/>
                  </a:cubicBezTo>
                  <a:cubicBezTo>
                    <a:pt x="9327" y="6260"/>
                    <a:pt x="9405" y="6291"/>
                    <a:pt x="9437" y="6354"/>
                  </a:cubicBezTo>
                  <a:cubicBezTo>
                    <a:pt x="9641" y="6887"/>
                    <a:pt x="9531" y="7404"/>
                    <a:pt x="9421" y="8015"/>
                  </a:cubicBezTo>
                  <a:cubicBezTo>
                    <a:pt x="9280" y="7874"/>
                    <a:pt x="9202" y="7827"/>
                    <a:pt x="9186" y="7780"/>
                  </a:cubicBezTo>
                  <a:cubicBezTo>
                    <a:pt x="9155" y="7310"/>
                    <a:pt x="9123" y="6824"/>
                    <a:pt x="9092" y="6354"/>
                  </a:cubicBezTo>
                  <a:cubicBezTo>
                    <a:pt x="9092" y="6279"/>
                    <a:pt x="9141" y="6234"/>
                    <a:pt x="9208" y="6234"/>
                  </a:cubicBezTo>
                  <a:close/>
                  <a:moveTo>
                    <a:pt x="10693" y="6463"/>
                  </a:moveTo>
                  <a:cubicBezTo>
                    <a:pt x="10702" y="6463"/>
                    <a:pt x="10712" y="6463"/>
                    <a:pt x="10722" y="6463"/>
                  </a:cubicBezTo>
                  <a:cubicBezTo>
                    <a:pt x="10800" y="6463"/>
                    <a:pt x="10879" y="6463"/>
                    <a:pt x="10942" y="6479"/>
                  </a:cubicBezTo>
                  <a:cubicBezTo>
                    <a:pt x="11471" y="6676"/>
                    <a:pt x="12010" y="6737"/>
                    <a:pt x="12554" y="6737"/>
                  </a:cubicBezTo>
                  <a:cubicBezTo>
                    <a:pt x="13007" y="6737"/>
                    <a:pt x="13463" y="6694"/>
                    <a:pt x="13920" y="6652"/>
                  </a:cubicBezTo>
                  <a:cubicBezTo>
                    <a:pt x="14056" y="6642"/>
                    <a:pt x="14193" y="6638"/>
                    <a:pt x="14332" y="6638"/>
                  </a:cubicBezTo>
                  <a:cubicBezTo>
                    <a:pt x="14639" y="6638"/>
                    <a:pt x="14949" y="6656"/>
                    <a:pt x="15252" y="6667"/>
                  </a:cubicBezTo>
                  <a:cubicBezTo>
                    <a:pt x="15550" y="6683"/>
                    <a:pt x="15691" y="6981"/>
                    <a:pt x="15534" y="7231"/>
                  </a:cubicBezTo>
                  <a:cubicBezTo>
                    <a:pt x="15503" y="7294"/>
                    <a:pt x="15471" y="7373"/>
                    <a:pt x="15424" y="7420"/>
                  </a:cubicBezTo>
                  <a:cubicBezTo>
                    <a:pt x="15346" y="7498"/>
                    <a:pt x="15221" y="7545"/>
                    <a:pt x="15174" y="7639"/>
                  </a:cubicBezTo>
                  <a:cubicBezTo>
                    <a:pt x="14672" y="8674"/>
                    <a:pt x="13732" y="8674"/>
                    <a:pt x="12791" y="8674"/>
                  </a:cubicBezTo>
                  <a:lnTo>
                    <a:pt x="12352" y="8674"/>
                  </a:lnTo>
                  <a:lnTo>
                    <a:pt x="12352" y="8658"/>
                  </a:lnTo>
                  <a:lnTo>
                    <a:pt x="11224" y="8658"/>
                  </a:lnTo>
                  <a:cubicBezTo>
                    <a:pt x="11217" y="8658"/>
                    <a:pt x="11211" y="8658"/>
                    <a:pt x="11204" y="8658"/>
                  </a:cubicBezTo>
                  <a:cubicBezTo>
                    <a:pt x="10415" y="8658"/>
                    <a:pt x="9831" y="7726"/>
                    <a:pt x="10111" y="6855"/>
                  </a:cubicBezTo>
                  <a:cubicBezTo>
                    <a:pt x="10186" y="6644"/>
                    <a:pt x="10450" y="6463"/>
                    <a:pt x="10693" y="6463"/>
                  </a:cubicBezTo>
                  <a:close/>
                  <a:moveTo>
                    <a:pt x="7611" y="8213"/>
                  </a:moveTo>
                  <a:cubicBezTo>
                    <a:pt x="7713" y="8213"/>
                    <a:pt x="7816" y="8222"/>
                    <a:pt x="7916" y="8235"/>
                  </a:cubicBezTo>
                  <a:cubicBezTo>
                    <a:pt x="8324" y="8297"/>
                    <a:pt x="8669" y="8658"/>
                    <a:pt x="8700" y="9081"/>
                  </a:cubicBezTo>
                  <a:cubicBezTo>
                    <a:pt x="8731" y="9598"/>
                    <a:pt x="8700" y="10131"/>
                    <a:pt x="8700" y="10648"/>
                  </a:cubicBezTo>
                  <a:lnTo>
                    <a:pt x="8684" y="10648"/>
                  </a:lnTo>
                  <a:cubicBezTo>
                    <a:pt x="8684" y="11181"/>
                    <a:pt x="8716" y="11699"/>
                    <a:pt x="8669" y="12216"/>
                  </a:cubicBezTo>
                  <a:cubicBezTo>
                    <a:pt x="8633" y="12715"/>
                    <a:pt x="8454" y="12943"/>
                    <a:pt x="8089" y="12943"/>
                  </a:cubicBezTo>
                  <a:cubicBezTo>
                    <a:pt x="7973" y="12943"/>
                    <a:pt x="7837" y="12920"/>
                    <a:pt x="7681" y="12874"/>
                  </a:cubicBezTo>
                  <a:cubicBezTo>
                    <a:pt x="6584" y="12561"/>
                    <a:pt x="5738" y="11981"/>
                    <a:pt x="5330" y="10852"/>
                  </a:cubicBezTo>
                  <a:cubicBezTo>
                    <a:pt x="5111" y="10241"/>
                    <a:pt x="5267" y="9739"/>
                    <a:pt x="5706" y="9332"/>
                  </a:cubicBezTo>
                  <a:cubicBezTo>
                    <a:pt x="6051" y="9003"/>
                    <a:pt x="6443" y="8721"/>
                    <a:pt x="6851" y="8438"/>
                  </a:cubicBezTo>
                  <a:cubicBezTo>
                    <a:pt x="7077" y="8269"/>
                    <a:pt x="7344" y="8213"/>
                    <a:pt x="7611" y="8213"/>
                  </a:cubicBezTo>
                  <a:close/>
                  <a:moveTo>
                    <a:pt x="7894" y="5762"/>
                  </a:moveTo>
                  <a:cubicBezTo>
                    <a:pt x="8162" y="5762"/>
                    <a:pt x="8275" y="5973"/>
                    <a:pt x="8449" y="6463"/>
                  </a:cubicBezTo>
                  <a:cubicBezTo>
                    <a:pt x="8449" y="6510"/>
                    <a:pt x="8465" y="6542"/>
                    <a:pt x="8481" y="6573"/>
                  </a:cubicBezTo>
                  <a:cubicBezTo>
                    <a:pt x="8747" y="7247"/>
                    <a:pt x="8637" y="7545"/>
                    <a:pt x="7869" y="7576"/>
                  </a:cubicBezTo>
                  <a:cubicBezTo>
                    <a:pt x="6725" y="7608"/>
                    <a:pt x="5816" y="8203"/>
                    <a:pt x="5079" y="9050"/>
                  </a:cubicBezTo>
                  <a:cubicBezTo>
                    <a:pt x="4217" y="10022"/>
                    <a:pt x="4217" y="11056"/>
                    <a:pt x="5299" y="12247"/>
                  </a:cubicBezTo>
                  <a:cubicBezTo>
                    <a:pt x="5988" y="13000"/>
                    <a:pt x="6866" y="13486"/>
                    <a:pt x="7916" y="13611"/>
                  </a:cubicBezTo>
                  <a:cubicBezTo>
                    <a:pt x="8543" y="13674"/>
                    <a:pt x="8575" y="13752"/>
                    <a:pt x="8653" y="14363"/>
                  </a:cubicBezTo>
                  <a:cubicBezTo>
                    <a:pt x="8669" y="14504"/>
                    <a:pt x="8684" y="14661"/>
                    <a:pt x="8669" y="14802"/>
                  </a:cubicBezTo>
                  <a:cubicBezTo>
                    <a:pt x="8637" y="15084"/>
                    <a:pt x="8434" y="15288"/>
                    <a:pt x="8151" y="15319"/>
                  </a:cubicBezTo>
                  <a:cubicBezTo>
                    <a:pt x="8052" y="15325"/>
                    <a:pt x="7953" y="15326"/>
                    <a:pt x="7856" y="15326"/>
                  </a:cubicBezTo>
                  <a:cubicBezTo>
                    <a:pt x="7662" y="15326"/>
                    <a:pt x="7477" y="15319"/>
                    <a:pt x="7321" y="15319"/>
                  </a:cubicBezTo>
                  <a:cubicBezTo>
                    <a:pt x="7158" y="15351"/>
                    <a:pt x="7002" y="15365"/>
                    <a:pt x="6851" y="15365"/>
                  </a:cubicBezTo>
                  <a:cubicBezTo>
                    <a:pt x="6249" y="15365"/>
                    <a:pt x="5738" y="15134"/>
                    <a:pt x="5236" y="14834"/>
                  </a:cubicBezTo>
                  <a:cubicBezTo>
                    <a:pt x="3966" y="14097"/>
                    <a:pt x="3982" y="14066"/>
                    <a:pt x="2885" y="12827"/>
                  </a:cubicBezTo>
                  <a:cubicBezTo>
                    <a:pt x="2305" y="12169"/>
                    <a:pt x="2195" y="11448"/>
                    <a:pt x="2321" y="10633"/>
                  </a:cubicBezTo>
                  <a:cubicBezTo>
                    <a:pt x="2399" y="10194"/>
                    <a:pt x="2540" y="9771"/>
                    <a:pt x="2807" y="9395"/>
                  </a:cubicBezTo>
                  <a:cubicBezTo>
                    <a:pt x="3386" y="8564"/>
                    <a:pt x="3904" y="7686"/>
                    <a:pt x="4813" y="7169"/>
                  </a:cubicBezTo>
                  <a:cubicBezTo>
                    <a:pt x="5612" y="6714"/>
                    <a:pt x="6443" y="6275"/>
                    <a:pt x="7305" y="5931"/>
                  </a:cubicBezTo>
                  <a:cubicBezTo>
                    <a:pt x="7566" y="5822"/>
                    <a:pt x="7752" y="5762"/>
                    <a:pt x="7894" y="5762"/>
                  </a:cubicBezTo>
                  <a:close/>
                  <a:moveTo>
                    <a:pt x="16381" y="6667"/>
                  </a:moveTo>
                  <a:cubicBezTo>
                    <a:pt x="16553" y="6667"/>
                    <a:pt x="16647" y="6793"/>
                    <a:pt x="16631" y="6965"/>
                  </a:cubicBezTo>
                  <a:cubicBezTo>
                    <a:pt x="16631" y="7263"/>
                    <a:pt x="16600" y="7561"/>
                    <a:pt x="16584" y="7858"/>
                  </a:cubicBezTo>
                  <a:cubicBezTo>
                    <a:pt x="16475" y="9128"/>
                    <a:pt x="16522" y="10398"/>
                    <a:pt x="16537" y="11667"/>
                  </a:cubicBezTo>
                  <a:cubicBezTo>
                    <a:pt x="16553" y="12529"/>
                    <a:pt x="16506" y="13392"/>
                    <a:pt x="16522" y="14238"/>
                  </a:cubicBezTo>
                  <a:cubicBezTo>
                    <a:pt x="16537" y="14787"/>
                    <a:pt x="16333" y="15100"/>
                    <a:pt x="15848" y="15398"/>
                  </a:cubicBezTo>
                  <a:cubicBezTo>
                    <a:pt x="14939" y="15921"/>
                    <a:pt x="13969" y="15997"/>
                    <a:pt x="12992" y="15997"/>
                  </a:cubicBezTo>
                  <a:cubicBezTo>
                    <a:pt x="12857" y="15997"/>
                    <a:pt x="12722" y="15995"/>
                    <a:pt x="12587" y="15993"/>
                  </a:cubicBezTo>
                  <a:cubicBezTo>
                    <a:pt x="12148" y="15978"/>
                    <a:pt x="11710" y="15852"/>
                    <a:pt x="11255" y="15821"/>
                  </a:cubicBezTo>
                  <a:cubicBezTo>
                    <a:pt x="10753" y="15774"/>
                    <a:pt x="10330" y="15555"/>
                    <a:pt x="9923" y="15288"/>
                  </a:cubicBezTo>
                  <a:cubicBezTo>
                    <a:pt x="9594" y="15069"/>
                    <a:pt x="9405" y="14755"/>
                    <a:pt x="9358" y="14348"/>
                  </a:cubicBezTo>
                  <a:cubicBezTo>
                    <a:pt x="9217" y="13203"/>
                    <a:pt x="9123" y="12044"/>
                    <a:pt x="9249" y="10884"/>
                  </a:cubicBezTo>
                  <a:cubicBezTo>
                    <a:pt x="9249" y="10178"/>
                    <a:pt x="9249" y="9473"/>
                    <a:pt x="9249" y="8768"/>
                  </a:cubicBezTo>
                  <a:cubicBezTo>
                    <a:pt x="9249" y="8705"/>
                    <a:pt x="9296" y="8627"/>
                    <a:pt x="9358" y="8579"/>
                  </a:cubicBezTo>
                  <a:cubicBezTo>
                    <a:pt x="9395" y="8542"/>
                    <a:pt x="9437" y="8527"/>
                    <a:pt x="9478" y="8527"/>
                  </a:cubicBezTo>
                  <a:cubicBezTo>
                    <a:pt x="9541" y="8527"/>
                    <a:pt x="9603" y="8563"/>
                    <a:pt x="9641" y="8611"/>
                  </a:cubicBezTo>
                  <a:cubicBezTo>
                    <a:pt x="10158" y="9206"/>
                    <a:pt x="10863" y="9285"/>
                    <a:pt x="11584" y="9316"/>
                  </a:cubicBezTo>
                  <a:cubicBezTo>
                    <a:pt x="11676" y="9320"/>
                    <a:pt x="11769" y="9321"/>
                    <a:pt x="11861" y="9321"/>
                  </a:cubicBezTo>
                  <a:cubicBezTo>
                    <a:pt x="12026" y="9321"/>
                    <a:pt x="12190" y="9317"/>
                    <a:pt x="12355" y="9317"/>
                  </a:cubicBezTo>
                  <a:cubicBezTo>
                    <a:pt x="12506" y="9317"/>
                    <a:pt x="12656" y="9320"/>
                    <a:pt x="12807" y="9332"/>
                  </a:cubicBezTo>
                  <a:cubicBezTo>
                    <a:pt x="12891" y="9338"/>
                    <a:pt x="12973" y="9341"/>
                    <a:pt x="13055" y="9341"/>
                  </a:cubicBezTo>
                  <a:cubicBezTo>
                    <a:pt x="14059" y="9341"/>
                    <a:pt x="14908" y="8907"/>
                    <a:pt x="15691" y="8313"/>
                  </a:cubicBezTo>
                  <a:cubicBezTo>
                    <a:pt x="15863" y="8188"/>
                    <a:pt x="15910" y="8015"/>
                    <a:pt x="15942" y="7827"/>
                  </a:cubicBezTo>
                  <a:cubicBezTo>
                    <a:pt x="15989" y="7498"/>
                    <a:pt x="16051" y="7169"/>
                    <a:pt x="16130" y="6840"/>
                  </a:cubicBezTo>
                  <a:cubicBezTo>
                    <a:pt x="16161" y="6761"/>
                    <a:pt x="16302" y="6667"/>
                    <a:pt x="16381" y="6667"/>
                  </a:cubicBezTo>
                  <a:close/>
                  <a:moveTo>
                    <a:pt x="16414" y="15859"/>
                  </a:moveTo>
                  <a:cubicBezTo>
                    <a:pt x="16573" y="15859"/>
                    <a:pt x="16711" y="15919"/>
                    <a:pt x="16788" y="16072"/>
                  </a:cubicBezTo>
                  <a:cubicBezTo>
                    <a:pt x="16929" y="16370"/>
                    <a:pt x="17086" y="16667"/>
                    <a:pt x="17196" y="16981"/>
                  </a:cubicBezTo>
                  <a:cubicBezTo>
                    <a:pt x="17384" y="17483"/>
                    <a:pt x="17540" y="17984"/>
                    <a:pt x="17713" y="18470"/>
                  </a:cubicBezTo>
                  <a:cubicBezTo>
                    <a:pt x="17760" y="18611"/>
                    <a:pt x="17791" y="18768"/>
                    <a:pt x="17885" y="18878"/>
                  </a:cubicBezTo>
                  <a:cubicBezTo>
                    <a:pt x="18575" y="19630"/>
                    <a:pt x="18904" y="20617"/>
                    <a:pt x="19547" y="21401"/>
                  </a:cubicBezTo>
                  <a:cubicBezTo>
                    <a:pt x="19703" y="21605"/>
                    <a:pt x="19813" y="21856"/>
                    <a:pt x="19939" y="22091"/>
                  </a:cubicBezTo>
                  <a:cubicBezTo>
                    <a:pt x="20424" y="23047"/>
                    <a:pt x="20863" y="24034"/>
                    <a:pt x="21443" y="24959"/>
                  </a:cubicBezTo>
                  <a:cubicBezTo>
                    <a:pt x="21678" y="25335"/>
                    <a:pt x="21961" y="25743"/>
                    <a:pt x="21992" y="26182"/>
                  </a:cubicBezTo>
                  <a:cubicBezTo>
                    <a:pt x="22086" y="27295"/>
                    <a:pt x="22666" y="28188"/>
                    <a:pt x="23262" y="29019"/>
                  </a:cubicBezTo>
                  <a:cubicBezTo>
                    <a:pt x="24061" y="30147"/>
                    <a:pt x="24500" y="31401"/>
                    <a:pt x="24829" y="32718"/>
                  </a:cubicBezTo>
                  <a:cubicBezTo>
                    <a:pt x="24923" y="33078"/>
                    <a:pt x="24954" y="33455"/>
                    <a:pt x="24923" y="33831"/>
                  </a:cubicBezTo>
                  <a:cubicBezTo>
                    <a:pt x="24892" y="34834"/>
                    <a:pt x="24845" y="35853"/>
                    <a:pt x="24672" y="36840"/>
                  </a:cubicBezTo>
                  <a:cubicBezTo>
                    <a:pt x="24594" y="37358"/>
                    <a:pt x="24453" y="37890"/>
                    <a:pt x="24453" y="38408"/>
                  </a:cubicBezTo>
                  <a:cubicBezTo>
                    <a:pt x="24453" y="39709"/>
                    <a:pt x="23889" y="40790"/>
                    <a:pt x="23183" y="41825"/>
                  </a:cubicBezTo>
                  <a:cubicBezTo>
                    <a:pt x="22650" y="42608"/>
                    <a:pt x="21929" y="43173"/>
                    <a:pt x="21020" y="43533"/>
                  </a:cubicBezTo>
                  <a:cubicBezTo>
                    <a:pt x="20315" y="43815"/>
                    <a:pt x="19609" y="43925"/>
                    <a:pt x="18857" y="43988"/>
                  </a:cubicBezTo>
                  <a:cubicBezTo>
                    <a:pt x="17820" y="44086"/>
                    <a:pt x="16796" y="44196"/>
                    <a:pt x="15516" y="44196"/>
                  </a:cubicBezTo>
                  <a:cubicBezTo>
                    <a:pt x="15364" y="44196"/>
                    <a:pt x="15208" y="44195"/>
                    <a:pt x="15048" y="44192"/>
                  </a:cubicBezTo>
                  <a:cubicBezTo>
                    <a:pt x="14453" y="44129"/>
                    <a:pt x="13512" y="44176"/>
                    <a:pt x="12587" y="44050"/>
                  </a:cubicBezTo>
                  <a:cubicBezTo>
                    <a:pt x="11910" y="43950"/>
                    <a:pt x="11213" y="43900"/>
                    <a:pt x="10520" y="43900"/>
                  </a:cubicBezTo>
                  <a:cubicBezTo>
                    <a:pt x="10347" y="43900"/>
                    <a:pt x="10173" y="43903"/>
                    <a:pt x="10001" y="43909"/>
                  </a:cubicBezTo>
                  <a:cubicBezTo>
                    <a:pt x="9946" y="43911"/>
                    <a:pt x="9891" y="43912"/>
                    <a:pt x="9837" y="43912"/>
                  </a:cubicBezTo>
                  <a:cubicBezTo>
                    <a:pt x="8833" y="43912"/>
                    <a:pt x="7895" y="43647"/>
                    <a:pt x="6929" y="43424"/>
                  </a:cubicBezTo>
                  <a:cubicBezTo>
                    <a:pt x="6271" y="43282"/>
                    <a:pt x="5612" y="43141"/>
                    <a:pt x="5017" y="42828"/>
                  </a:cubicBezTo>
                  <a:cubicBezTo>
                    <a:pt x="4374" y="42499"/>
                    <a:pt x="3778" y="42138"/>
                    <a:pt x="3324" y="41558"/>
                  </a:cubicBezTo>
                  <a:cubicBezTo>
                    <a:pt x="3073" y="41229"/>
                    <a:pt x="2807" y="40916"/>
                    <a:pt x="2540" y="40602"/>
                  </a:cubicBezTo>
                  <a:cubicBezTo>
                    <a:pt x="1270" y="39019"/>
                    <a:pt x="659" y="37216"/>
                    <a:pt x="706" y="35194"/>
                  </a:cubicBezTo>
                  <a:cubicBezTo>
                    <a:pt x="769" y="32765"/>
                    <a:pt x="1317" y="30445"/>
                    <a:pt x="2352" y="28251"/>
                  </a:cubicBezTo>
                  <a:cubicBezTo>
                    <a:pt x="2430" y="28078"/>
                    <a:pt x="2509" y="27906"/>
                    <a:pt x="2618" y="27765"/>
                  </a:cubicBezTo>
                  <a:cubicBezTo>
                    <a:pt x="3528" y="26574"/>
                    <a:pt x="4170" y="25210"/>
                    <a:pt x="5017" y="23972"/>
                  </a:cubicBezTo>
                  <a:cubicBezTo>
                    <a:pt x="5142" y="23784"/>
                    <a:pt x="5236" y="23580"/>
                    <a:pt x="5346" y="23392"/>
                  </a:cubicBezTo>
                  <a:cubicBezTo>
                    <a:pt x="5894" y="22436"/>
                    <a:pt x="6474" y="21526"/>
                    <a:pt x="7164" y="20680"/>
                  </a:cubicBezTo>
                  <a:cubicBezTo>
                    <a:pt x="7728" y="19990"/>
                    <a:pt x="8199" y="19222"/>
                    <a:pt x="8700" y="18470"/>
                  </a:cubicBezTo>
                  <a:cubicBezTo>
                    <a:pt x="8825" y="18266"/>
                    <a:pt x="8888" y="18000"/>
                    <a:pt x="8967" y="17749"/>
                  </a:cubicBezTo>
                  <a:cubicBezTo>
                    <a:pt x="9045" y="17420"/>
                    <a:pt x="9076" y="17075"/>
                    <a:pt x="9186" y="16761"/>
                  </a:cubicBezTo>
                  <a:cubicBezTo>
                    <a:pt x="9296" y="16495"/>
                    <a:pt x="9264" y="16119"/>
                    <a:pt x="9578" y="16009"/>
                  </a:cubicBezTo>
                  <a:cubicBezTo>
                    <a:pt x="9620" y="15992"/>
                    <a:pt x="9661" y="15984"/>
                    <a:pt x="9701" y="15984"/>
                  </a:cubicBezTo>
                  <a:cubicBezTo>
                    <a:pt x="9911" y="15984"/>
                    <a:pt x="10088" y="16192"/>
                    <a:pt x="10299" y="16244"/>
                  </a:cubicBezTo>
                  <a:cubicBezTo>
                    <a:pt x="11210" y="16503"/>
                    <a:pt x="12117" y="16661"/>
                    <a:pt x="13017" y="16661"/>
                  </a:cubicBezTo>
                  <a:cubicBezTo>
                    <a:pt x="14020" y="16661"/>
                    <a:pt x="15013" y="16465"/>
                    <a:pt x="15989" y="15993"/>
                  </a:cubicBezTo>
                  <a:cubicBezTo>
                    <a:pt x="16098" y="15946"/>
                    <a:pt x="16192" y="15899"/>
                    <a:pt x="16302" y="15868"/>
                  </a:cubicBezTo>
                  <a:cubicBezTo>
                    <a:pt x="16340" y="15862"/>
                    <a:pt x="16377" y="15859"/>
                    <a:pt x="16414" y="15859"/>
                  </a:cubicBezTo>
                  <a:close/>
                  <a:moveTo>
                    <a:pt x="7453" y="44339"/>
                  </a:moveTo>
                  <a:cubicBezTo>
                    <a:pt x="7524" y="44339"/>
                    <a:pt x="7596" y="44349"/>
                    <a:pt x="7666" y="44364"/>
                  </a:cubicBezTo>
                  <a:cubicBezTo>
                    <a:pt x="9923" y="44787"/>
                    <a:pt x="12211" y="44756"/>
                    <a:pt x="14484" y="44928"/>
                  </a:cubicBezTo>
                  <a:cubicBezTo>
                    <a:pt x="14990" y="44966"/>
                    <a:pt x="15497" y="44988"/>
                    <a:pt x="16004" y="44988"/>
                  </a:cubicBezTo>
                  <a:cubicBezTo>
                    <a:pt x="17178" y="44988"/>
                    <a:pt x="18350" y="44870"/>
                    <a:pt x="19500" y="44552"/>
                  </a:cubicBezTo>
                  <a:cubicBezTo>
                    <a:pt x="19548" y="44541"/>
                    <a:pt x="19601" y="44532"/>
                    <a:pt x="19651" y="44532"/>
                  </a:cubicBezTo>
                  <a:cubicBezTo>
                    <a:pt x="19747" y="44532"/>
                    <a:pt x="19835" y="44565"/>
                    <a:pt x="19876" y="44677"/>
                  </a:cubicBezTo>
                  <a:cubicBezTo>
                    <a:pt x="19907" y="44771"/>
                    <a:pt x="19907" y="44897"/>
                    <a:pt x="19860" y="44991"/>
                  </a:cubicBezTo>
                  <a:cubicBezTo>
                    <a:pt x="19562" y="45743"/>
                    <a:pt x="18904" y="46010"/>
                    <a:pt x="18199" y="46182"/>
                  </a:cubicBezTo>
                  <a:cubicBezTo>
                    <a:pt x="17211" y="46402"/>
                    <a:pt x="16192" y="46417"/>
                    <a:pt x="15189" y="46449"/>
                  </a:cubicBezTo>
                  <a:cubicBezTo>
                    <a:pt x="12979" y="46308"/>
                    <a:pt x="10769" y="46308"/>
                    <a:pt x="8590" y="45931"/>
                  </a:cubicBezTo>
                  <a:cubicBezTo>
                    <a:pt x="8340" y="45884"/>
                    <a:pt x="8073" y="45822"/>
                    <a:pt x="7822" y="45743"/>
                  </a:cubicBezTo>
                  <a:cubicBezTo>
                    <a:pt x="7525" y="45649"/>
                    <a:pt x="7289" y="45461"/>
                    <a:pt x="7164" y="45179"/>
                  </a:cubicBezTo>
                  <a:cubicBezTo>
                    <a:pt x="7054" y="44975"/>
                    <a:pt x="6945" y="44756"/>
                    <a:pt x="7070" y="44536"/>
                  </a:cubicBezTo>
                  <a:cubicBezTo>
                    <a:pt x="7156" y="44386"/>
                    <a:pt x="7300" y="44339"/>
                    <a:pt x="7453" y="44339"/>
                  </a:cubicBezTo>
                  <a:close/>
                  <a:moveTo>
                    <a:pt x="14209" y="1"/>
                  </a:moveTo>
                  <a:cubicBezTo>
                    <a:pt x="14155" y="1"/>
                    <a:pt x="14100" y="2"/>
                    <a:pt x="14045" y="6"/>
                  </a:cubicBezTo>
                  <a:cubicBezTo>
                    <a:pt x="12587" y="100"/>
                    <a:pt x="11114" y="21"/>
                    <a:pt x="9735" y="617"/>
                  </a:cubicBezTo>
                  <a:cubicBezTo>
                    <a:pt x="9123" y="883"/>
                    <a:pt x="9061" y="899"/>
                    <a:pt x="9029" y="1573"/>
                  </a:cubicBezTo>
                  <a:cubicBezTo>
                    <a:pt x="9029" y="2169"/>
                    <a:pt x="8982" y="2231"/>
                    <a:pt x="8465" y="2357"/>
                  </a:cubicBezTo>
                  <a:cubicBezTo>
                    <a:pt x="8293" y="2404"/>
                    <a:pt x="8089" y="2404"/>
                    <a:pt x="7916" y="2451"/>
                  </a:cubicBezTo>
                  <a:cubicBezTo>
                    <a:pt x="7603" y="2545"/>
                    <a:pt x="7509" y="2702"/>
                    <a:pt x="7525" y="3031"/>
                  </a:cubicBezTo>
                  <a:cubicBezTo>
                    <a:pt x="7572" y="3501"/>
                    <a:pt x="7838" y="3862"/>
                    <a:pt x="8026" y="4253"/>
                  </a:cubicBezTo>
                  <a:cubicBezTo>
                    <a:pt x="8261" y="4755"/>
                    <a:pt x="8151" y="5084"/>
                    <a:pt x="7650" y="5241"/>
                  </a:cubicBezTo>
                  <a:cubicBezTo>
                    <a:pt x="6678" y="5539"/>
                    <a:pt x="5832" y="6103"/>
                    <a:pt x="4876" y="6463"/>
                  </a:cubicBezTo>
                  <a:cubicBezTo>
                    <a:pt x="4390" y="6652"/>
                    <a:pt x="3998" y="6965"/>
                    <a:pt x="3622" y="7357"/>
                  </a:cubicBezTo>
                  <a:cubicBezTo>
                    <a:pt x="2932" y="8078"/>
                    <a:pt x="2462" y="8940"/>
                    <a:pt x="2054" y="9802"/>
                  </a:cubicBezTo>
                  <a:cubicBezTo>
                    <a:pt x="1521" y="10962"/>
                    <a:pt x="1521" y="12138"/>
                    <a:pt x="2477" y="13156"/>
                  </a:cubicBezTo>
                  <a:cubicBezTo>
                    <a:pt x="2697" y="13392"/>
                    <a:pt x="2901" y="13674"/>
                    <a:pt x="3057" y="13971"/>
                  </a:cubicBezTo>
                  <a:cubicBezTo>
                    <a:pt x="3292" y="14426"/>
                    <a:pt x="3653" y="14724"/>
                    <a:pt x="4108" y="14943"/>
                  </a:cubicBezTo>
                  <a:cubicBezTo>
                    <a:pt x="4311" y="15037"/>
                    <a:pt x="4515" y="15131"/>
                    <a:pt x="4703" y="15272"/>
                  </a:cubicBezTo>
                  <a:cubicBezTo>
                    <a:pt x="5311" y="15708"/>
                    <a:pt x="5974" y="15922"/>
                    <a:pt x="6712" y="15922"/>
                  </a:cubicBezTo>
                  <a:cubicBezTo>
                    <a:pt x="6849" y="15922"/>
                    <a:pt x="6990" y="15914"/>
                    <a:pt x="7133" y="15899"/>
                  </a:cubicBezTo>
                  <a:cubicBezTo>
                    <a:pt x="7231" y="15892"/>
                    <a:pt x="7329" y="15889"/>
                    <a:pt x="7427" y="15889"/>
                  </a:cubicBezTo>
                  <a:cubicBezTo>
                    <a:pt x="7736" y="15889"/>
                    <a:pt x="8046" y="15919"/>
                    <a:pt x="8355" y="15931"/>
                  </a:cubicBezTo>
                  <a:cubicBezTo>
                    <a:pt x="8528" y="15946"/>
                    <a:pt x="8653" y="16056"/>
                    <a:pt x="8669" y="16213"/>
                  </a:cubicBezTo>
                  <a:cubicBezTo>
                    <a:pt x="8747" y="16809"/>
                    <a:pt x="8778" y="17404"/>
                    <a:pt x="8387" y="17921"/>
                  </a:cubicBezTo>
                  <a:cubicBezTo>
                    <a:pt x="7901" y="18580"/>
                    <a:pt x="7368" y="19222"/>
                    <a:pt x="7039" y="19975"/>
                  </a:cubicBezTo>
                  <a:cubicBezTo>
                    <a:pt x="6960" y="20147"/>
                    <a:pt x="6819" y="20288"/>
                    <a:pt x="6694" y="20429"/>
                  </a:cubicBezTo>
                  <a:cubicBezTo>
                    <a:pt x="6067" y="21166"/>
                    <a:pt x="5518" y="21981"/>
                    <a:pt x="5017" y="22812"/>
                  </a:cubicBezTo>
                  <a:cubicBezTo>
                    <a:pt x="4233" y="24081"/>
                    <a:pt x="3481" y="25382"/>
                    <a:pt x="2665" y="26621"/>
                  </a:cubicBezTo>
                  <a:cubicBezTo>
                    <a:pt x="1270" y="28768"/>
                    <a:pt x="487" y="31135"/>
                    <a:pt x="142" y="33643"/>
                  </a:cubicBezTo>
                  <a:cubicBezTo>
                    <a:pt x="1" y="34630"/>
                    <a:pt x="32" y="35665"/>
                    <a:pt x="173" y="36652"/>
                  </a:cubicBezTo>
                  <a:cubicBezTo>
                    <a:pt x="314" y="37765"/>
                    <a:pt x="596" y="38862"/>
                    <a:pt x="1270" y="39818"/>
                  </a:cubicBezTo>
                  <a:cubicBezTo>
                    <a:pt x="1584" y="40273"/>
                    <a:pt x="1882" y="40759"/>
                    <a:pt x="2242" y="41182"/>
                  </a:cubicBezTo>
                  <a:cubicBezTo>
                    <a:pt x="3073" y="42201"/>
                    <a:pt x="3919" y="43220"/>
                    <a:pt x="5220" y="43643"/>
                  </a:cubicBezTo>
                  <a:cubicBezTo>
                    <a:pt x="5816" y="43831"/>
                    <a:pt x="6177" y="44176"/>
                    <a:pt x="6333" y="44771"/>
                  </a:cubicBezTo>
                  <a:cubicBezTo>
                    <a:pt x="6396" y="44991"/>
                    <a:pt x="6474" y="45195"/>
                    <a:pt x="6506" y="45414"/>
                  </a:cubicBezTo>
                  <a:cubicBezTo>
                    <a:pt x="6568" y="45931"/>
                    <a:pt x="6898" y="46214"/>
                    <a:pt x="7336" y="46370"/>
                  </a:cubicBezTo>
                  <a:cubicBezTo>
                    <a:pt x="7650" y="46496"/>
                    <a:pt x="7979" y="46574"/>
                    <a:pt x="8324" y="46621"/>
                  </a:cubicBezTo>
                  <a:cubicBezTo>
                    <a:pt x="9014" y="46715"/>
                    <a:pt x="9735" y="46778"/>
                    <a:pt x="10440" y="46888"/>
                  </a:cubicBezTo>
                  <a:cubicBezTo>
                    <a:pt x="11216" y="46997"/>
                    <a:pt x="11997" y="47016"/>
                    <a:pt x="12780" y="47016"/>
                  </a:cubicBezTo>
                  <a:cubicBezTo>
                    <a:pt x="13202" y="47016"/>
                    <a:pt x="13625" y="47011"/>
                    <a:pt x="14047" y="47011"/>
                  </a:cubicBezTo>
                  <a:cubicBezTo>
                    <a:pt x="14188" y="47011"/>
                    <a:pt x="14328" y="47011"/>
                    <a:pt x="14468" y="47013"/>
                  </a:cubicBezTo>
                  <a:cubicBezTo>
                    <a:pt x="14991" y="47013"/>
                    <a:pt x="15513" y="46992"/>
                    <a:pt x="16036" y="46992"/>
                  </a:cubicBezTo>
                  <a:cubicBezTo>
                    <a:pt x="16297" y="46992"/>
                    <a:pt x="16558" y="46997"/>
                    <a:pt x="16819" y="47013"/>
                  </a:cubicBezTo>
                  <a:cubicBezTo>
                    <a:pt x="16904" y="47018"/>
                    <a:pt x="16988" y="47021"/>
                    <a:pt x="17071" y="47021"/>
                  </a:cubicBezTo>
                  <a:cubicBezTo>
                    <a:pt x="17944" y="47021"/>
                    <a:pt x="18745" y="46734"/>
                    <a:pt x="19547" y="46433"/>
                  </a:cubicBezTo>
                  <a:cubicBezTo>
                    <a:pt x="20033" y="46245"/>
                    <a:pt x="20330" y="45900"/>
                    <a:pt x="20377" y="45336"/>
                  </a:cubicBezTo>
                  <a:cubicBezTo>
                    <a:pt x="20393" y="45116"/>
                    <a:pt x="20409" y="44897"/>
                    <a:pt x="20472" y="44677"/>
                  </a:cubicBezTo>
                  <a:cubicBezTo>
                    <a:pt x="20578" y="44295"/>
                    <a:pt x="20805" y="44003"/>
                    <a:pt x="21222" y="44003"/>
                  </a:cubicBezTo>
                  <a:cubicBezTo>
                    <a:pt x="21233" y="44003"/>
                    <a:pt x="21244" y="44003"/>
                    <a:pt x="21255" y="44003"/>
                  </a:cubicBezTo>
                  <a:cubicBezTo>
                    <a:pt x="21269" y="44004"/>
                    <a:pt x="21283" y="44004"/>
                    <a:pt x="21297" y="44004"/>
                  </a:cubicBezTo>
                  <a:cubicBezTo>
                    <a:pt x="21808" y="44004"/>
                    <a:pt x="22175" y="43729"/>
                    <a:pt x="22556" y="43424"/>
                  </a:cubicBezTo>
                  <a:cubicBezTo>
                    <a:pt x="23810" y="42389"/>
                    <a:pt x="24515" y="40994"/>
                    <a:pt x="25001" y="39489"/>
                  </a:cubicBezTo>
                  <a:cubicBezTo>
                    <a:pt x="25033" y="39380"/>
                    <a:pt x="25064" y="39270"/>
                    <a:pt x="25064" y="39160"/>
                  </a:cubicBezTo>
                  <a:cubicBezTo>
                    <a:pt x="25142" y="37436"/>
                    <a:pt x="25362" y="35727"/>
                    <a:pt x="25534" y="34019"/>
                  </a:cubicBezTo>
                  <a:cubicBezTo>
                    <a:pt x="25581" y="33580"/>
                    <a:pt x="25534" y="33110"/>
                    <a:pt x="25456" y="32671"/>
                  </a:cubicBezTo>
                  <a:cubicBezTo>
                    <a:pt x="25252" y="31276"/>
                    <a:pt x="24657" y="30038"/>
                    <a:pt x="23904" y="28862"/>
                  </a:cubicBezTo>
                  <a:cubicBezTo>
                    <a:pt x="23434" y="28141"/>
                    <a:pt x="22917" y="27451"/>
                    <a:pt x="22697" y="26589"/>
                  </a:cubicBezTo>
                  <a:cubicBezTo>
                    <a:pt x="22446" y="25649"/>
                    <a:pt x="22055" y="24771"/>
                    <a:pt x="21584" y="23909"/>
                  </a:cubicBezTo>
                  <a:cubicBezTo>
                    <a:pt x="20644" y="22122"/>
                    <a:pt x="19703" y="20335"/>
                    <a:pt x="18669" y="18611"/>
                  </a:cubicBezTo>
                  <a:cubicBezTo>
                    <a:pt x="18559" y="18454"/>
                    <a:pt x="18481" y="18251"/>
                    <a:pt x="18340" y="18172"/>
                  </a:cubicBezTo>
                  <a:cubicBezTo>
                    <a:pt x="17979" y="18000"/>
                    <a:pt x="17932" y="17655"/>
                    <a:pt x="17823" y="17341"/>
                  </a:cubicBezTo>
                  <a:cubicBezTo>
                    <a:pt x="17713" y="17028"/>
                    <a:pt x="17634" y="16699"/>
                    <a:pt x="17509" y="16385"/>
                  </a:cubicBezTo>
                  <a:cubicBezTo>
                    <a:pt x="17149" y="15351"/>
                    <a:pt x="17007" y="14285"/>
                    <a:pt x="17070" y="13188"/>
                  </a:cubicBezTo>
                  <a:cubicBezTo>
                    <a:pt x="17102" y="12623"/>
                    <a:pt x="17102" y="12059"/>
                    <a:pt x="17086" y="11495"/>
                  </a:cubicBezTo>
                  <a:cubicBezTo>
                    <a:pt x="17054" y="10382"/>
                    <a:pt x="16992" y="9253"/>
                    <a:pt x="17164" y="8141"/>
                  </a:cubicBezTo>
                  <a:cubicBezTo>
                    <a:pt x="17243" y="7623"/>
                    <a:pt x="17384" y="7090"/>
                    <a:pt x="17368" y="6589"/>
                  </a:cubicBezTo>
                  <a:cubicBezTo>
                    <a:pt x="17352" y="6009"/>
                    <a:pt x="17603" y="5680"/>
                    <a:pt x="18011" y="5382"/>
                  </a:cubicBezTo>
                  <a:cubicBezTo>
                    <a:pt x="18747" y="4865"/>
                    <a:pt x="19312" y="4144"/>
                    <a:pt x="20095" y="3689"/>
                  </a:cubicBezTo>
                  <a:cubicBezTo>
                    <a:pt x="20158" y="3642"/>
                    <a:pt x="20205" y="3579"/>
                    <a:pt x="20252" y="3532"/>
                  </a:cubicBezTo>
                  <a:cubicBezTo>
                    <a:pt x="20487" y="3250"/>
                    <a:pt x="20330" y="2733"/>
                    <a:pt x="19986" y="2733"/>
                  </a:cubicBezTo>
                  <a:cubicBezTo>
                    <a:pt x="19108" y="2717"/>
                    <a:pt x="18340" y="2278"/>
                    <a:pt x="17493" y="2153"/>
                  </a:cubicBezTo>
                  <a:cubicBezTo>
                    <a:pt x="17102" y="2106"/>
                    <a:pt x="16866" y="1965"/>
                    <a:pt x="16866" y="1526"/>
                  </a:cubicBezTo>
                  <a:cubicBezTo>
                    <a:pt x="16866" y="1119"/>
                    <a:pt x="16647" y="821"/>
                    <a:pt x="16286" y="633"/>
                  </a:cubicBezTo>
                  <a:cubicBezTo>
                    <a:pt x="15631" y="283"/>
                    <a:pt x="14934" y="1"/>
                    <a:pt x="14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8"/>
            <p:cNvSpPr/>
            <p:nvPr/>
          </p:nvSpPr>
          <p:spPr>
            <a:xfrm>
              <a:off x="10436125" y="1567225"/>
              <a:ext cx="457325" cy="57275"/>
            </a:xfrm>
            <a:custGeom>
              <a:avLst/>
              <a:gdLst/>
              <a:ahLst/>
              <a:cxnLst/>
              <a:rect l="l" t="t" r="r" b="b"/>
              <a:pathLst>
                <a:path w="18293" h="2291" extrusionOk="0">
                  <a:moveTo>
                    <a:pt x="11805" y="1"/>
                  </a:moveTo>
                  <a:cubicBezTo>
                    <a:pt x="11102" y="1"/>
                    <a:pt x="10401" y="21"/>
                    <a:pt x="9703" y="72"/>
                  </a:cubicBezTo>
                  <a:cubicBezTo>
                    <a:pt x="7978" y="213"/>
                    <a:pt x="6270" y="401"/>
                    <a:pt x="4546" y="417"/>
                  </a:cubicBezTo>
                  <a:cubicBezTo>
                    <a:pt x="4295" y="417"/>
                    <a:pt x="4028" y="432"/>
                    <a:pt x="3762" y="448"/>
                  </a:cubicBezTo>
                  <a:cubicBezTo>
                    <a:pt x="3668" y="464"/>
                    <a:pt x="3527" y="479"/>
                    <a:pt x="3558" y="652"/>
                  </a:cubicBezTo>
                  <a:cubicBezTo>
                    <a:pt x="3590" y="761"/>
                    <a:pt x="3699" y="808"/>
                    <a:pt x="3809" y="808"/>
                  </a:cubicBezTo>
                  <a:cubicBezTo>
                    <a:pt x="4185" y="840"/>
                    <a:pt x="4561" y="887"/>
                    <a:pt x="4938" y="887"/>
                  </a:cubicBezTo>
                  <a:cubicBezTo>
                    <a:pt x="6097" y="871"/>
                    <a:pt x="7257" y="840"/>
                    <a:pt x="8417" y="808"/>
                  </a:cubicBezTo>
                  <a:cubicBezTo>
                    <a:pt x="8558" y="808"/>
                    <a:pt x="8715" y="793"/>
                    <a:pt x="8856" y="761"/>
                  </a:cubicBezTo>
                  <a:cubicBezTo>
                    <a:pt x="10036" y="539"/>
                    <a:pt x="11219" y="456"/>
                    <a:pt x="12405" y="456"/>
                  </a:cubicBezTo>
                  <a:cubicBezTo>
                    <a:pt x="13645" y="456"/>
                    <a:pt x="14887" y="547"/>
                    <a:pt x="16129" y="667"/>
                  </a:cubicBezTo>
                  <a:cubicBezTo>
                    <a:pt x="16239" y="667"/>
                    <a:pt x="16348" y="699"/>
                    <a:pt x="16443" y="746"/>
                  </a:cubicBezTo>
                  <a:cubicBezTo>
                    <a:pt x="16505" y="777"/>
                    <a:pt x="16552" y="856"/>
                    <a:pt x="16568" y="918"/>
                  </a:cubicBezTo>
                  <a:cubicBezTo>
                    <a:pt x="16568" y="965"/>
                    <a:pt x="16521" y="1075"/>
                    <a:pt x="16474" y="1091"/>
                  </a:cubicBezTo>
                  <a:cubicBezTo>
                    <a:pt x="16035" y="1185"/>
                    <a:pt x="15596" y="1279"/>
                    <a:pt x="15157" y="1341"/>
                  </a:cubicBezTo>
                  <a:cubicBezTo>
                    <a:pt x="13010" y="1671"/>
                    <a:pt x="10847" y="1796"/>
                    <a:pt x="8245" y="1812"/>
                  </a:cubicBezTo>
                  <a:cubicBezTo>
                    <a:pt x="7910" y="1857"/>
                    <a:pt x="7562" y="1876"/>
                    <a:pt x="7204" y="1876"/>
                  </a:cubicBezTo>
                  <a:cubicBezTo>
                    <a:pt x="5655" y="1876"/>
                    <a:pt x="3912" y="1528"/>
                    <a:pt x="2142" y="1528"/>
                  </a:cubicBezTo>
                  <a:cubicBezTo>
                    <a:pt x="2081" y="1528"/>
                    <a:pt x="2020" y="1529"/>
                    <a:pt x="1959" y="1530"/>
                  </a:cubicBezTo>
                  <a:cubicBezTo>
                    <a:pt x="1881" y="1530"/>
                    <a:pt x="1803" y="1498"/>
                    <a:pt x="1740" y="1482"/>
                  </a:cubicBezTo>
                  <a:cubicBezTo>
                    <a:pt x="1474" y="1435"/>
                    <a:pt x="1427" y="1341"/>
                    <a:pt x="1521" y="1028"/>
                  </a:cubicBezTo>
                  <a:cubicBezTo>
                    <a:pt x="1605" y="690"/>
                    <a:pt x="1500" y="504"/>
                    <a:pt x="1204" y="504"/>
                  </a:cubicBezTo>
                  <a:cubicBezTo>
                    <a:pt x="1171" y="504"/>
                    <a:pt x="1135" y="506"/>
                    <a:pt x="1097" y="511"/>
                  </a:cubicBezTo>
                  <a:cubicBezTo>
                    <a:pt x="800" y="542"/>
                    <a:pt x="517" y="652"/>
                    <a:pt x="267" y="824"/>
                  </a:cubicBezTo>
                  <a:cubicBezTo>
                    <a:pt x="110" y="934"/>
                    <a:pt x="0" y="1075"/>
                    <a:pt x="16" y="1294"/>
                  </a:cubicBezTo>
                  <a:cubicBezTo>
                    <a:pt x="32" y="1545"/>
                    <a:pt x="188" y="1702"/>
                    <a:pt x="423" y="1765"/>
                  </a:cubicBezTo>
                  <a:cubicBezTo>
                    <a:pt x="911" y="1883"/>
                    <a:pt x="1385" y="2001"/>
                    <a:pt x="1884" y="2001"/>
                  </a:cubicBezTo>
                  <a:cubicBezTo>
                    <a:pt x="1914" y="2001"/>
                    <a:pt x="1945" y="2001"/>
                    <a:pt x="1975" y="2000"/>
                  </a:cubicBezTo>
                  <a:cubicBezTo>
                    <a:pt x="2246" y="1995"/>
                    <a:pt x="2518" y="1990"/>
                    <a:pt x="2789" y="1990"/>
                  </a:cubicBezTo>
                  <a:cubicBezTo>
                    <a:pt x="3488" y="1990"/>
                    <a:pt x="4186" y="2027"/>
                    <a:pt x="4875" y="2219"/>
                  </a:cubicBezTo>
                  <a:cubicBezTo>
                    <a:pt x="5048" y="2273"/>
                    <a:pt x="5229" y="2290"/>
                    <a:pt x="5412" y="2290"/>
                  </a:cubicBezTo>
                  <a:cubicBezTo>
                    <a:pt x="5494" y="2290"/>
                    <a:pt x="5576" y="2287"/>
                    <a:pt x="5659" y="2282"/>
                  </a:cubicBezTo>
                  <a:cubicBezTo>
                    <a:pt x="6009" y="2260"/>
                    <a:pt x="6359" y="2253"/>
                    <a:pt x="6709" y="2253"/>
                  </a:cubicBezTo>
                  <a:cubicBezTo>
                    <a:pt x="7245" y="2253"/>
                    <a:pt x="7782" y="2269"/>
                    <a:pt x="8323" y="2269"/>
                  </a:cubicBezTo>
                  <a:cubicBezTo>
                    <a:pt x="8443" y="2269"/>
                    <a:pt x="8563" y="2268"/>
                    <a:pt x="8684" y="2266"/>
                  </a:cubicBezTo>
                  <a:cubicBezTo>
                    <a:pt x="11725" y="2219"/>
                    <a:pt x="14734" y="1937"/>
                    <a:pt x="17712" y="1357"/>
                  </a:cubicBezTo>
                  <a:cubicBezTo>
                    <a:pt x="17853" y="1341"/>
                    <a:pt x="18010" y="1294"/>
                    <a:pt x="18135" y="1216"/>
                  </a:cubicBezTo>
                  <a:cubicBezTo>
                    <a:pt x="18214" y="1169"/>
                    <a:pt x="18292" y="1044"/>
                    <a:pt x="18292" y="950"/>
                  </a:cubicBezTo>
                  <a:cubicBezTo>
                    <a:pt x="18292" y="871"/>
                    <a:pt x="18214" y="714"/>
                    <a:pt x="18135" y="683"/>
                  </a:cubicBezTo>
                  <a:cubicBezTo>
                    <a:pt x="17446" y="484"/>
                    <a:pt x="16786" y="150"/>
                    <a:pt x="16024" y="150"/>
                  </a:cubicBezTo>
                  <a:cubicBezTo>
                    <a:pt x="16007" y="150"/>
                    <a:pt x="15990" y="150"/>
                    <a:pt x="15972" y="150"/>
                  </a:cubicBezTo>
                  <a:cubicBezTo>
                    <a:pt x="15913" y="152"/>
                    <a:pt x="15853" y="153"/>
                    <a:pt x="15794" y="153"/>
                  </a:cubicBezTo>
                  <a:cubicBezTo>
                    <a:pt x="15302" y="153"/>
                    <a:pt x="14798" y="100"/>
                    <a:pt x="14295" y="72"/>
                  </a:cubicBezTo>
                  <a:cubicBezTo>
                    <a:pt x="13464" y="29"/>
                    <a:pt x="12634" y="1"/>
                    <a:pt x="11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8"/>
            <p:cNvSpPr/>
            <p:nvPr/>
          </p:nvSpPr>
          <p:spPr>
            <a:xfrm>
              <a:off x="10400075" y="1687600"/>
              <a:ext cx="48625" cy="229825"/>
            </a:xfrm>
            <a:custGeom>
              <a:avLst/>
              <a:gdLst/>
              <a:ahLst/>
              <a:cxnLst/>
              <a:rect l="l" t="t" r="r" b="b"/>
              <a:pathLst>
                <a:path w="1945" h="9193" extrusionOk="0">
                  <a:moveTo>
                    <a:pt x="1260" y="0"/>
                  </a:moveTo>
                  <a:cubicBezTo>
                    <a:pt x="1209" y="0"/>
                    <a:pt x="1154" y="27"/>
                    <a:pt x="1129" y="84"/>
                  </a:cubicBezTo>
                  <a:cubicBezTo>
                    <a:pt x="0" y="2922"/>
                    <a:pt x="94" y="6495"/>
                    <a:pt x="1724" y="9144"/>
                  </a:cubicBezTo>
                  <a:cubicBezTo>
                    <a:pt x="1749" y="9178"/>
                    <a:pt x="1780" y="9193"/>
                    <a:pt x="1811" y="9193"/>
                  </a:cubicBezTo>
                  <a:cubicBezTo>
                    <a:pt x="1880" y="9193"/>
                    <a:pt x="1945" y="9121"/>
                    <a:pt x="1912" y="9035"/>
                  </a:cubicBezTo>
                  <a:cubicBezTo>
                    <a:pt x="658" y="6135"/>
                    <a:pt x="345" y="3172"/>
                    <a:pt x="1364" y="147"/>
                  </a:cubicBezTo>
                  <a:cubicBezTo>
                    <a:pt x="1401" y="55"/>
                    <a:pt x="1334" y="0"/>
                    <a:pt x="1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8"/>
            <p:cNvSpPr/>
            <p:nvPr/>
          </p:nvSpPr>
          <p:spPr>
            <a:xfrm>
              <a:off x="10497700" y="1436825"/>
              <a:ext cx="52350" cy="88650"/>
            </a:xfrm>
            <a:custGeom>
              <a:avLst/>
              <a:gdLst/>
              <a:ahLst/>
              <a:cxnLst/>
              <a:rect l="l" t="t" r="r" b="b"/>
              <a:pathLst>
                <a:path w="2094" h="3546" extrusionOk="0">
                  <a:moveTo>
                    <a:pt x="1929" y="1"/>
                  </a:moveTo>
                  <a:cubicBezTo>
                    <a:pt x="1890" y="1"/>
                    <a:pt x="1852" y="17"/>
                    <a:pt x="1832" y="53"/>
                  </a:cubicBezTo>
                  <a:cubicBezTo>
                    <a:pt x="1111" y="1071"/>
                    <a:pt x="594" y="2278"/>
                    <a:pt x="45" y="3376"/>
                  </a:cubicBezTo>
                  <a:cubicBezTo>
                    <a:pt x="0" y="3465"/>
                    <a:pt x="83" y="3546"/>
                    <a:pt x="157" y="3546"/>
                  </a:cubicBezTo>
                  <a:cubicBezTo>
                    <a:pt x="186" y="3546"/>
                    <a:pt x="215" y="3533"/>
                    <a:pt x="233" y="3501"/>
                  </a:cubicBezTo>
                  <a:cubicBezTo>
                    <a:pt x="876" y="2419"/>
                    <a:pt x="1597" y="1322"/>
                    <a:pt x="2051" y="162"/>
                  </a:cubicBezTo>
                  <a:cubicBezTo>
                    <a:pt x="2094" y="67"/>
                    <a:pt x="2008" y="1"/>
                    <a:pt x="1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8"/>
            <p:cNvSpPr/>
            <p:nvPr/>
          </p:nvSpPr>
          <p:spPr>
            <a:xfrm>
              <a:off x="10722175" y="1182525"/>
              <a:ext cx="9825" cy="57750"/>
            </a:xfrm>
            <a:custGeom>
              <a:avLst/>
              <a:gdLst/>
              <a:ahLst/>
              <a:cxnLst/>
              <a:rect l="l" t="t" r="r" b="b"/>
              <a:pathLst>
                <a:path w="393" h="2310" extrusionOk="0">
                  <a:moveTo>
                    <a:pt x="159" y="1"/>
                  </a:moveTo>
                  <a:cubicBezTo>
                    <a:pt x="118" y="1"/>
                    <a:pt x="79" y="28"/>
                    <a:pt x="79" y="83"/>
                  </a:cubicBezTo>
                  <a:cubicBezTo>
                    <a:pt x="63" y="804"/>
                    <a:pt x="0" y="1557"/>
                    <a:pt x="141" y="2262"/>
                  </a:cubicBezTo>
                  <a:cubicBezTo>
                    <a:pt x="149" y="2293"/>
                    <a:pt x="181" y="2309"/>
                    <a:pt x="212" y="2309"/>
                  </a:cubicBezTo>
                  <a:cubicBezTo>
                    <a:pt x="243" y="2309"/>
                    <a:pt x="275" y="2293"/>
                    <a:pt x="283" y="2262"/>
                  </a:cubicBezTo>
                  <a:cubicBezTo>
                    <a:pt x="392" y="1541"/>
                    <a:pt x="283" y="804"/>
                    <a:pt x="251" y="83"/>
                  </a:cubicBezTo>
                  <a:cubicBezTo>
                    <a:pt x="243" y="28"/>
                    <a:pt x="200" y="1"/>
                    <a:pt x="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8"/>
            <p:cNvSpPr/>
            <p:nvPr/>
          </p:nvSpPr>
          <p:spPr>
            <a:xfrm>
              <a:off x="10442200" y="1087325"/>
              <a:ext cx="54675" cy="44550"/>
            </a:xfrm>
            <a:custGeom>
              <a:avLst/>
              <a:gdLst/>
              <a:ahLst/>
              <a:cxnLst/>
              <a:rect l="l" t="t" r="r" b="b"/>
              <a:pathLst>
                <a:path w="2187" h="1782" extrusionOk="0">
                  <a:moveTo>
                    <a:pt x="1994" y="0"/>
                  </a:moveTo>
                  <a:cubicBezTo>
                    <a:pt x="1964" y="0"/>
                    <a:pt x="1933" y="11"/>
                    <a:pt x="1905" y="35"/>
                  </a:cubicBezTo>
                  <a:cubicBezTo>
                    <a:pt x="1278" y="521"/>
                    <a:pt x="541" y="992"/>
                    <a:pt x="55" y="1619"/>
                  </a:cubicBezTo>
                  <a:cubicBezTo>
                    <a:pt x="1" y="1700"/>
                    <a:pt x="87" y="1781"/>
                    <a:pt x="173" y="1781"/>
                  </a:cubicBezTo>
                  <a:cubicBezTo>
                    <a:pt x="186" y="1781"/>
                    <a:pt x="199" y="1779"/>
                    <a:pt x="212" y="1775"/>
                  </a:cubicBezTo>
                  <a:cubicBezTo>
                    <a:pt x="901" y="1415"/>
                    <a:pt x="1497" y="741"/>
                    <a:pt x="2077" y="223"/>
                  </a:cubicBezTo>
                  <a:cubicBezTo>
                    <a:pt x="2186" y="126"/>
                    <a:pt x="2098" y="0"/>
                    <a:pt x="19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8"/>
            <p:cNvSpPr/>
            <p:nvPr/>
          </p:nvSpPr>
          <p:spPr>
            <a:xfrm>
              <a:off x="10711600" y="1024125"/>
              <a:ext cx="79175" cy="7800"/>
            </a:xfrm>
            <a:custGeom>
              <a:avLst/>
              <a:gdLst/>
              <a:ahLst/>
              <a:cxnLst/>
              <a:rect l="l" t="t" r="r" b="b"/>
              <a:pathLst>
                <a:path w="3167" h="312" extrusionOk="0">
                  <a:moveTo>
                    <a:pt x="2124" y="0"/>
                  </a:moveTo>
                  <a:cubicBezTo>
                    <a:pt x="1440" y="0"/>
                    <a:pt x="744" y="59"/>
                    <a:pt x="79" y="103"/>
                  </a:cubicBezTo>
                  <a:cubicBezTo>
                    <a:pt x="0" y="103"/>
                    <a:pt x="0" y="212"/>
                    <a:pt x="79" y="212"/>
                  </a:cubicBezTo>
                  <a:cubicBezTo>
                    <a:pt x="764" y="246"/>
                    <a:pt x="1481" y="312"/>
                    <a:pt x="2185" y="312"/>
                  </a:cubicBezTo>
                  <a:cubicBezTo>
                    <a:pt x="2463" y="312"/>
                    <a:pt x="2739" y="302"/>
                    <a:pt x="3010" y="275"/>
                  </a:cubicBezTo>
                  <a:cubicBezTo>
                    <a:pt x="3166" y="259"/>
                    <a:pt x="3166" y="56"/>
                    <a:pt x="3010" y="40"/>
                  </a:cubicBezTo>
                  <a:cubicBezTo>
                    <a:pt x="2719" y="11"/>
                    <a:pt x="2423" y="0"/>
                    <a:pt x="21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8"/>
            <p:cNvSpPr/>
            <p:nvPr/>
          </p:nvSpPr>
          <p:spPr>
            <a:xfrm>
              <a:off x="10434150" y="1807850"/>
              <a:ext cx="105800" cy="161225"/>
            </a:xfrm>
            <a:custGeom>
              <a:avLst/>
              <a:gdLst/>
              <a:ahLst/>
              <a:cxnLst/>
              <a:rect l="l" t="t" r="r" b="b"/>
              <a:pathLst>
                <a:path w="4232" h="6449" extrusionOk="0">
                  <a:moveTo>
                    <a:pt x="424" y="0"/>
                  </a:moveTo>
                  <a:cubicBezTo>
                    <a:pt x="381" y="0"/>
                    <a:pt x="338" y="24"/>
                    <a:pt x="330" y="71"/>
                  </a:cubicBezTo>
                  <a:cubicBezTo>
                    <a:pt x="1" y="2469"/>
                    <a:pt x="1866" y="5463"/>
                    <a:pt x="4029" y="6435"/>
                  </a:cubicBezTo>
                  <a:cubicBezTo>
                    <a:pt x="4052" y="6445"/>
                    <a:pt x="4072" y="6449"/>
                    <a:pt x="4091" y="6449"/>
                  </a:cubicBezTo>
                  <a:cubicBezTo>
                    <a:pt x="4190" y="6449"/>
                    <a:pt x="4231" y="6326"/>
                    <a:pt x="4139" y="6247"/>
                  </a:cubicBezTo>
                  <a:cubicBezTo>
                    <a:pt x="3104" y="5463"/>
                    <a:pt x="2180" y="4663"/>
                    <a:pt x="1537" y="3519"/>
                  </a:cubicBezTo>
                  <a:cubicBezTo>
                    <a:pt x="894" y="2422"/>
                    <a:pt x="737" y="1293"/>
                    <a:pt x="518" y="71"/>
                  </a:cubicBezTo>
                  <a:cubicBezTo>
                    <a:pt x="510" y="24"/>
                    <a:pt x="467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23"/>
          <p:cNvSpPr/>
          <p:nvPr/>
        </p:nvSpPr>
        <p:spPr>
          <a:xfrm rot="-5400000">
            <a:off x="7129053" y="3527256"/>
            <a:ext cx="721583" cy="2645140"/>
          </a:xfrm>
          <a:custGeom>
            <a:avLst/>
            <a:gdLst/>
            <a:ahLst/>
            <a:cxnLst/>
            <a:rect l="l" t="t" r="r" b="b"/>
            <a:pathLst>
              <a:path w="6027" h="22093" extrusionOk="0">
                <a:moveTo>
                  <a:pt x="0" y="1"/>
                </a:moveTo>
                <a:lnTo>
                  <a:pt x="0" y="709"/>
                </a:lnTo>
                <a:cubicBezTo>
                  <a:pt x="932" y="1244"/>
                  <a:pt x="1864" y="1753"/>
                  <a:pt x="2635" y="2511"/>
                </a:cubicBezTo>
                <a:cubicBezTo>
                  <a:pt x="4039" y="3902"/>
                  <a:pt x="3442" y="5816"/>
                  <a:pt x="2958" y="7468"/>
                </a:cubicBezTo>
                <a:cubicBezTo>
                  <a:pt x="2597" y="8649"/>
                  <a:pt x="2374" y="9630"/>
                  <a:pt x="2560" y="10861"/>
                </a:cubicBezTo>
                <a:cubicBezTo>
                  <a:pt x="2734" y="12091"/>
                  <a:pt x="3206" y="13283"/>
                  <a:pt x="3579" y="14476"/>
                </a:cubicBezTo>
                <a:cubicBezTo>
                  <a:pt x="4250" y="16626"/>
                  <a:pt x="4797" y="19633"/>
                  <a:pt x="1877" y="20179"/>
                </a:cubicBezTo>
                <a:cubicBezTo>
                  <a:pt x="1268" y="20291"/>
                  <a:pt x="622" y="20378"/>
                  <a:pt x="0" y="20515"/>
                </a:cubicBezTo>
                <a:lnTo>
                  <a:pt x="0" y="22093"/>
                </a:lnTo>
                <a:cubicBezTo>
                  <a:pt x="373" y="21969"/>
                  <a:pt x="783" y="21919"/>
                  <a:pt x="1156" y="21857"/>
                </a:cubicBezTo>
                <a:cubicBezTo>
                  <a:pt x="2274" y="21683"/>
                  <a:pt x="3119" y="21534"/>
                  <a:pt x="4014" y="20788"/>
                </a:cubicBezTo>
                <a:cubicBezTo>
                  <a:pt x="6027" y="19074"/>
                  <a:pt x="5231" y="16092"/>
                  <a:pt x="4536" y="13954"/>
                </a:cubicBezTo>
                <a:cubicBezTo>
                  <a:pt x="4113" y="12699"/>
                  <a:pt x="3604" y="11432"/>
                  <a:pt x="3492" y="10103"/>
                </a:cubicBezTo>
                <a:cubicBezTo>
                  <a:pt x="3355" y="8649"/>
                  <a:pt x="4163" y="7170"/>
                  <a:pt x="4399" y="5741"/>
                </a:cubicBezTo>
                <a:cubicBezTo>
                  <a:pt x="4647" y="4275"/>
                  <a:pt x="4275" y="2983"/>
                  <a:pt x="3268" y="1877"/>
                </a:cubicBezTo>
                <a:cubicBezTo>
                  <a:pt x="2386" y="908"/>
                  <a:pt x="1168" y="498"/>
                  <a:pt x="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3"/>
          <p:cNvSpPr/>
          <p:nvPr/>
        </p:nvSpPr>
        <p:spPr>
          <a:xfrm rot="-5400000">
            <a:off x="7348512" y="4133432"/>
            <a:ext cx="297636" cy="1856734"/>
          </a:xfrm>
          <a:custGeom>
            <a:avLst/>
            <a:gdLst/>
            <a:ahLst/>
            <a:cxnLst/>
            <a:rect l="l" t="t" r="r" b="b"/>
            <a:pathLst>
              <a:path w="2486" h="15508" extrusionOk="0">
                <a:moveTo>
                  <a:pt x="0" y="1"/>
                </a:moveTo>
                <a:lnTo>
                  <a:pt x="0" y="734"/>
                </a:lnTo>
                <a:cubicBezTo>
                  <a:pt x="510" y="970"/>
                  <a:pt x="982" y="1281"/>
                  <a:pt x="1255" y="1715"/>
                </a:cubicBezTo>
                <a:cubicBezTo>
                  <a:pt x="1641" y="2312"/>
                  <a:pt x="1442" y="3157"/>
                  <a:pt x="1305" y="3790"/>
                </a:cubicBezTo>
                <a:cubicBezTo>
                  <a:pt x="932" y="5555"/>
                  <a:pt x="522" y="7183"/>
                  <a:pt x="671" y="8997"/>
                </a:cubicBezTo>
                <a:cubicBezTo>
                  <a:pt x="796" y="10413"/>
                  <a:pt x="1318" y="11916"/>
                  <a:pt x="1106" y="13345"/>
                </a:cubicBezTo>
                <a:cubicBezTo>
                  <a:pt x="1007" y="14054"/>
                  <a:pt x="572" y="14414"/>
                  <a:pt x="0" y="14600"/>
                </a:cubicBezTo>
                <a:lnTo>
                  <a:pt x="0" y="15507"/>
                </a:lnTo>
                <a:cubicBezTo>
                  <a:pt x="758" y="15296"/>
                  <a:pt x="1417" y="14899"/>
                  <a:pt x="1740" y="14178"/>
                </a:cubicBezTo>
                <a:cubicBezTo>
                  <a:pt x="2374" y="12774"/>
                  <a:pt x="1703" y="10860"/>
                  <a:pt x="1541" y="9419"/>
                </a:cubicBezTo>
                <a:cubicBezTo>
                  <a:pt x="1405" y="8301"/>
                  <a:pt x="1429" y="7207"/>
                  <a:pt x="1653" y="6102"/>
                </a:cubicBezTo>
                <a:cubicBezTo>
                  <a:pt x="1827" y="5120"/>
                  <a:pt x="2187" y="4176"/>
                  <a:pt x="2287" y="3194"/>
                </a:cubicBezTo>
                <a:cubicBezTo>
                  <a:pt x="2486" y="1417"/>
                  <a:pt x="1454" y="448"/>
                  <a:pt x="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3"/>
          <p:cNvSpPr/>
          <p:nvPr/>
        </p:nvSpPr>
        <p:spPr>
          <a:xfrm rot="-5400000">
            <a:off x="4257210" y="-948361"/>
            <a:ext cx="683126" cy="2367446"/>
          </a:xfrm>
          <a:custGeom>
            <a:avLst/>
            <a:gdLst/>
            <a:ahLst/>
            <a:cxnLst/>
            <a:rect l="l" t="t" r="r" b="b"/>
            <a:pathLst>
              <a:path w="4636" h="16066" extrusionOk="0">
                <a:moveTo>
                  <a:pt x="4635" y="0"/>
                </a:moveTo>
                <a:cubicBezTo>
                  <a:pt x="3355" y="286"/>
                  <a:pt x="2125" y="957"/>
                  <a:pt x="1355" y="1963"/>
                </a:cubicBezTo>
                <a:cubicBezTo>
                  <a:pt x="1" y="3728"/>
                  <a:pt x="995" y="5405"/>
                  <a:pt x="1802" y="7132"/>
                </a:cubicBezTo>
                <a:cubicBezTo>
                  <a:pt x="2821" y="9307"/>
                  <a:pt x="1106" y="11220"/>
                  <a:pt x="1504" y="13432"/>
                </a:cubicBezTo>
                <a:cubicBezTo>
                  <a:pt x="1765" y="14848"/>
                  <a:pt x="3219" y="16041"/>
                  <a:pt x="4635" y="16066"/>
                </a:cubicBezTo>
                <a:lnTo>
                  <a:pt x="4635" y="14935"/>
                </a:lnTo>
                <a:cubicBezTo>
                  <a:pt x="4039" y="14885"/>
                  <a:pt x="3467" y="14637"/>
                  <a:pt x="2983" y="14215"/>
                </a:cubicBezTo>
                <a:cubicBezTo>
                  <a:pt x="2237" y="13544"/>
                  <a:pt x="2287" y="12438"/>
                  <a:pt x="2473" y="11556"/>
                </a:cubicBezTo>
                <a:cubicBezTo>
                  <a:pt x="2771" y="10214"/>
                  <a:pt x="3318" y="9008"/>
                  <a:pt x="2871" y="7617"/>
                </a:cubicBezTo>
                <a:cubicBezTo>
                  <a:pt x="2386" y="6064"/>
                  <a:pt x="1044" y="4945"/>
                  <a:pt x="1355" y="3181"/>
                </a:cubicBezTo>
                <a:cubicBezTo>
                  <a:pt x="1616" y="1702"/>
                  <a:pt x="3144" y="783"/>
                  <a:pt x="4635" y="547"/>
                </a:cubicBezTo>
                <a:lnTo>
                  <a:pt x="463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3"/>
          <p:cNvSpPr/>
          <p:nvPr/>
        </p:nvSpPr>
        <p:spPr>
          <a:xfrm rot="-5400000">
            <a:off x="3969930" y="-353983"/>
            <a:ext cx="188759" cy="759775"/>
          </a:xfrm>
          <a:custGeom>
            <a:avLst/>
            <a:gdLst/>
            <a:ahLst/>
            <a:cxnLst/>
            <a:rect l="l" t="t" r="r" b="b"/>
            <a:pathLst>
              <a:path w="1281" h="5156" extrusionOk="0">
                <a:moveTo>
                  <a:pt x="937" y="0"/>
                </a:moveTo>
                <a:cubicBezTo>
                  <a:pt x="863" y="0"/>
                  <a:pt x="791" y="29"/>
                  <a:pt x="746" y="110"/>
                </a:cubicBezTo>
                <a:cubicBezTo>
                  <a:pt x="62" y="1154"/>
                  <a:pt x="0" y="2409"/>
                  <a:pt x="236" y="3602"/>
                </a:cubicBezTo>
                <a:cubicBezTo>
                  <a:pt x="336" y="4087"/>
                  <a:pt x="621" y="4708"/>
                  <a:pt x="1019" y="5155"/>
                </a:cubicBezTo>
                <a:lnTo>
                  <a:pt x="1019" y="4335"/>
                </a:lnTo>
                <a:cubicBezTo>
                  <a:pt x="820" y="4012"/>
                  <a:pt x="684" y="3627"/>
                  <a:pt x="609" y="3266"/>
                </a:cubicBezTo>
                <a:cubicBezTo>
                  <a:pt x="398" y="2397"/>
                  <a:pt x="572" y="1378"/>
                  <a:pt x="1019" y="595"/>
                </a:cubicBezTo>
                <a:cubicBezTo>
                  <a:pt x="1069" y="521"/>
                  <a:pt x="1119" y="434"/>
                  <a:pt x="1168" y="359"/>
                </a:cubicBezTo>
                <a:cubicBezTo>
                  <a:pt x="1280" y="197"/>
                  <a:pt x="1168" y="48"/>
                  <a:pt x="1019" y="11"/>
                </a:cubicBezTo>
                <a:cubicBezTo>
                  <a:pt x="992" y="4"/>
                  <a:pt x="964" y="0"/>
                  <a:pt x="93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3"/>
          <p:cNvSpPr/>
          <p:nvPr/>
        </p:nvSpPr>
        <p:spPr>
          <a:xfrm rot="10800000" flipH="1">
            <a:off x="-74873" y="3763602"/>
            <a:ext cx="836766" cy="1591696"/>
          </a:xfrm>
          <a:custGeom>
            <a:avLst/>
            <a:gdLst/>
            <a:ahLst/>
            <a:cxnLst/>
            <a:rect l="l" t="t" r="r" b="b"/>
            <a:pathLst>
              <a:path w="8276" h="15743" extrusionOk="0">
                <a:moveTo>
                  <a:pt x="8151" y="0"/>
                </a:moveTo>
                <a:cubicBezTo>
                  <a:pt x="7741" y="149"/>
                  <a:pt x="7344" y="336"/>
                  <a:pt x="6971" y="584"/>
                </a:cubicBezTo>
                <a:cubicBezTo>
                  <a:pt x="4486" y="2187"/>
                  <a:pt x="5082" y="4610"/>
                  <a:pt x="5530" y="7082"/>
                </a:cubicBezTo>
                <a:cubicBezTo>
                  <a:pt x="5642" y="7679"/>
                  <a:pt x="5666" y="8300"/>
                  <a:pt x="5368" y="8834"/>
                </a:cubicBezTo>
                <a:cubicBezTo>
                  <a:pt x="5115" y="9270"/>
                  <a:pt x="4607" y="9344"/>
                  <a:pt x="4082" y="9344"/>
                </a:cubicBezTo>
                <a:cubicBezTo>
                  <a:pt x="3812" y="9344"/>
                  <a:pt x="3537" y="9325"/>
                  <a:pt x="3290" y="9325"/>
                </a:cubicBezTo>
                <a:cubicBezTo>
                  <a:pt x="3167" y="9325"/>
                  <a:pt x="3051" y="9330"/>
                  <a:pt x="2945" y="9344"/>
                </a:cubicBezTo>
                <a:cubicBezTo>
                  <a:pt x="1753" y="9518"/>
                  <a:pt x="957" y="10798"/>
                  <a:pt x="585" y="11816"/>
                </a:cubicBezTo>
                <a:cubicBezTo>
                  <a:pt x="162" y="12984"/>
                  <a:pt x="1" y="14289"/>
                  <a:pt x="162" y="15544"/>
                </a:cubicBezTo>
                <a:lnTo>
                  <a:pt x="945" y="15743"/>
                </a:lnTo>
                <a:cubicBezTo>
                  <a:pt x="796" y="14364"/>
                  <a:pt x="1082" y="12885"/>
                  <a:pt x="1628" y="11680"/>
                </a:cubicBezTo>
                <a:cubicBezTo>
                  <a:pt x="1939" y="10984"/>
                  <a:pt x="2573" y="10363"/>
                  <a:pt x="3355" y="10263"/>
                </a:cubicBezTo>
                <a:cubicBezTo>
                  <a:pt x="3429" y="10254"/>
                  <a:pt x="3502" y="10250"/>
                  <a:pt x="3576" y="10250"/>
                </a:cubicBezTo>
                <a:cubicBezTo>
                  <a:pt x="3902" y="10250"/>
                  <a:pt x="4229" y="10324"/>
                  <a:pt x="4555" y="10324"/>
                </a:cubicBezTo>
                <a:cubicBezTo>
                  <a:pt x="4652" y="10324"/>
                  <a:pt x="4749" y="10318"/>
                  <a:pt x="4846" y="10301"/>
                </a:cubicBezTo>
                <a:cubicBezTo>
                  <a:pt x="5753" y="10164"/>
                  <a:pt x="6325" y="9505"/>
                  <a:pt x="6611" y="8673"/>
                </a:cubicBezTo>
                <a:cubicBezTo>
                  <a:pt x="7257" y="6747"/>
                  <a:pt x="5555" y="4622"/>
                  <a:pt x="6487" y="2746"/>
                </a:cubicBezTo>
                <a:cubicBezTo>
                  <a:pt x="6834" y="2063"/>
                  <a:pt x="7530" y="1541"/>
                  <a:pt x="8276" y="1230"/>
                </a:cubicBezTo>
                <a:cubicBezTo>
                  <a:pt x="8226" y="820"/>
                  <a:pt x="8189" y="410"/>
                  <a:pt x="815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3"/>
          <p:cNvSpPr/>
          <p:nvPr/>
        </p:nvSpPr>
        <p:spPr>
          <a:xfrm rot="10800000" flipH="1">
            <a:off x="486786" y="3932623"/>
            <a:ext cx="311613" cy="592981"/>
          </a:xfrm>
          <a:custGeom>
            <a:avLst/>
            <a:gdLst/>
            <a:ahLst/>
            <a:cxnLst/>
            <a:rect l="l" t="t" r="r" b="b"/>
            <a:pathLst>
              <a:path w="3082" h="5865" extrusionOk="0">
                <a:moveTo>
                  <a:pt x="1859" y="1"/>
                </a:moveTo>
                <a:cubicBezTo>
                  <a:pt x="1742" y="1"/>
                  <a:pt x="1627" y="82"/>
                  <a:pt x="1615" y="243"/>
                </a:cubicBezTo>
                <a:cubicBezTo>
                  <a:pt x="1491" y="1796"/>
                  <a:pt x="1441" y="3486"/>
                  <a:pt x="422" y="4741"/>
                </a:cubicBezTo>
                <a:cubicBezTo>
                  <a:pt x="1" y="5258"/>
                  <a:pt x="391" y="5864"/>
                  <a:pt x="900" y="5864"/>
                </a:cubicBezTo>
                <a:cubicBezTo>
                  <a:pt x="1051" y="5864"/>
                  <a:pt x="1213" y="5811"/>
                  <a:pt x="1366" y="5685"/>
                </a:cubicBezTo>
                <a:cubicBezTo>
                  <a:pt x="3081" y="4294"/>
                  <a:pt x="2298" y="2057"/>
                  <a:pt x="2112" y="243"/>
                </a:cubicBezTo>
                <a:cubicBezTo>
                  <a:pt x="2093" y="82"/>
                  <a:pt x="1975" y="1"/>
                  <a:pt x="185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0" name="Google Shape;660;p23"/>
          <p:cNvGrpSpPr/>
          <p:nvPr/>
        </p:nvGrpSpPr>
        <p:grpSpPr>
          <a:xfrm rot="10800000" flipH="1">
            <a:off x="1038395" y="4750169"/>
            <a:ext cx="241764" cy="357248"/>
            <a:chOff x="5446181" y="2529085"/>
            <a:chExt cx="138174" cy="204177"/>
          </a:xfrm>
        </p:grpSpPr>
        <p:sp>
          <p:nvSpPr>
            <p:cNvPr id="661" name="Google Shape;661;p23"/>
            <p:cNvSpPr/>
            <p:nvPr/>
          </p:nvSpPr>
          <p:spPr>
            <a:xfrm>
              <a:off x="5446181" y="2621568"/>
              <a:ext cx="138174" cy="27733"/>
            </a:xfrm>
            <a:custGeom>
              <a:avLst/>
              <a:gdLst/>
              <a:ahLst/>
              <a:cxnLst/>
              <a:rect l="l" t="t" r="r" b="b"/>
              <a:pathLst>
                <a:path w="4524" h="908" extrusionOk="0">
                  <a:moveTo>
                    <a:pt x="2072" y="1"/>
                  </a:moveTo>
                  <a:cubicBezTo>
                    <a:pt x="1571" y="1"/>
                    <a:pt x="1067" y="19"/>
                    <a:pt x="560" y="29"/>
                  </a:cubicBezTo>
                  <a:cubicBezTo>
                    <a:pt x="0" y="41"/>
                    <a:pt x="0" y="874"/>
                    <a:pt x="560" y="874"/>
                  </a:cubicBezTo>
                  <a:cubicBezTo>
                    <a:pt x="1059" y="889"/>
                    <a:pt x="1554" y="907"/>
                    <a:pt x="2047" y="907"/>
                  </a:cubicBezTo>
                  <a:cubicBezTo>
                    <a:pt x="2793" y="907"/>
                    <a:pt x="3534" y="864"/>
                    <a:pt x="4275" y="700"/>
                  </a:cubicBezTo>
                  <a:cubicBezTo>
                    <a:pt x="4523" y="650"/>
                    <a:pt x="4523" y="253"/>
                    <a:pt x="4275" y="203"/>
                  </a:cubicBezTo>
                  <a:cubicBezTo>
                    <a:pt x="3542" y="40"/>
                    <a:pt x="2810" y="1"/>
                    <a:pt x="20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3"/>
            <p:cNvSpPr/>
            <p:nvPr/>
          </p:nvSpPr>
          <p:spPr>
            <a:xfrm>
              <a:off x="5493980" y="2529085"/>
              <a:ext cx="44836" cy="204177"/>
            </a:xfrm>
            <a:custGeom>
              <a:avLst/>
              <a:gdLst/>
              <a:ahLst/>
              <a:cxnLst/>
              <a:rect l="l" t="t" r="r" b="b"/>
              <a:pathLst>
                <a:path w="1468" h="6685" extrusionOk="0">
                  <a:moveTo>
                    <a:pt x="729" y="0"/>
                  </a:moveTo>
                  <a:cubicBezTo>
                    <a:pt x="573" y="0"/>
                    <a:pt x="417" y="87"/>
                    <a:pt x="386" y="261"/>
                  </a:cubicBezTo>
                  <a:cubicBezTo>
                    <a:pt x="1" y="2361"/>
                    <a:pt x="163" y="4399"/>
                    <a:pt x="486" y="6499"/>
                  </a:cubicBezTo>
                  <a:cubicBezTo>
                    <a:pt x="504" y="6623"/>
                    <a:pt x="616" y="6685"/>
                    <a:pt x="728" y="6685"/>
                  </a:cubicBezTo>
                  <a:cubicBezTo>
                    <a:pt x="840" y="6685"/>
                    <a:pt x="952" y="6623"/>
                    <a:pt x="970" y="6499"/>
                  </a:cubicBezTo>
                  <a:cubicBezTo>
                    <a:pt x="1293" y="4399"/>
                    <a:pt x="1467" y="2361"/>
                    <a:pt x="1082" y="261"/>
                  </a:cubicBezTo>
                  <a:cubicBezTo>
                    <a:pt x="1045" y="87"/>
                    <a:pt x="886" y="0"/>
                    <a:pt x="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3" name="Google Shape;663;p23"/>
          <p:cNvGrpSpPr/>
          <p:nvPr/>
        </p:nvGrpSpPr>
        <p:grpSpPr>
          <a:xfrm rot="10800000" flipH="1">
            <a:off x="268804" y="3235858"/>
            <a:ext cx="149419" cy="220334"/>
            <a:chOff x="5738779" y="2391033"/>
            <a:chExt cx="85397" cy="125927"/>
          </a:xfrm>
        </p:grpSpPr>
        <p:sp>
          <p:nvSpPr>
            <p:cNvPr id="664" name="Google Shape;664;p23"/>
            <p:cNvSpPr/>
            <p:nvPr/>
          </p:nvSpPr>
          <p:spPr>
            <a:xfrm>
              <a:off x="5738779" y="2448117"/>
              <a:ext cx="85397" cy="17165"/>
            </a:xfrm>
            <a:custGeom>
              <a:avLst/>
              <a:gdLst/>
              <a:ahLst/>
              <a:cxnLst/>
              <a:rect l="l" t="t" r="r" b="b"/>
              <a:pathLst>
                <a:path w="2796" h="562" extrusionOk="0">
                  <a:moveTo>
                    <a:pt x="1311" y="0"/>
                  </a:moveTo>
                  <a:cubicBezTo>
                    <a:pt x="992" y="0"/>
                    <a:pt x="671" y="12"/>
                    <a:pt x="348" y="17"/>
                  </a:cubicBezTo>
                  <a:cubicBezTo>
                    <a:pt x="0" y="17"/>
                    <a:pt x="0" y="539"/>
                    <a:pt x="348" y="539"/>
                  </a:cubicBezTo>
                  <a:cubicBezTo>
                    <a:pt x="662" y="549"/>
                    <a:pt x="973" y="561"/>
                    <a:pt x="1283" y="561"/>
                  </a:cubicBezTo>
                  <a:cubicBezTo>
                    <a:pt x="1735" y="561"/>
                    <a:pt x="2185" y="535"/>
                    <a:pt x="2634" y="440"/>
                  </a:cubicBezTo>
                  <a:cubicBezTo>
                    <a:pt x="2796" y="402"/>
                    <a:pt x="2796" y="154"/>
                    <a:pt x="2634" y="117"/>
                  </a:cubicBezTo>
                  <a:cubicBezTo>
                    <a:pt x="2194" y="23"/>
                    <a:pt x="1754" y="0"/>
                    <a:pt x="13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3"/>
            <p:cNvSpPr/>
            <p:nvPr/>
          </p:nvSpPr>
          <p:spPr>
            <a:xfrm>
              <a:off x="5768375" y="2391033"/>
              <a:ext cx="27336" cy="125927"/>
            </a:xfrm>
            <a:custGeom>
              <a:avLst/>
              <a:gdLst/>
              <a:ahLst/>
              <a:cxnLst/>
              <a:rect l="l" t="t" r="r" b="b"/>
              <a:pathLst>
                <a:path w="895" h="4123" extrusionOk="0">
                  <a:moveTo>
                    <a:pt x="448" y="1"/>
                  </a:moveTo>
                  <a:cubicBezTo>
                    <a:pt x="351" y="1"/>
                    <a:pt x="255" y="53"/>
                    <a:pt x="236" y="159"/>
                  </a:cubicBezTo>
                  <a:cubicBezTo>
                    <a:pt x="0" y="1464"/>
                    <a:pt x="100" y="2719"/>
                    <a:pt x="299" y="4011"/>
                  </a:cubicBezTo>
                  <a:cubicBezTo>
                    <a:pt x="311" y="4085"/>
                    <a:pt x="379" y="4123"/>
                    <a:pt x="448" y="4123"/>
                  </a:cubicBezTo>
                  <a:cubicBezTo>
                    <a:pt x="516" y="4123"/>
                    <a:pt x="584" y="4085"/>
                    <a:pt x="597" y="4011"/>
                  </a:cubicBezTo>
                  <a:cubicBezTo>
                    <a:pt x="796" y="2719"/>
                    <a:pt x="895" y="1464"/>
                    <a:pt x="659" y="159"/>
                  </a:cubicBezTo>
                  <a:cubicBezTo>
                    <a:pt x="640" y="53"/>
                    <a:pt x="544" y="1"/>
                    <a:pt x="4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6" name="Google Shape;666;p23"/>
          <p:cNvSpPr/>
          <p:nvPr/>
        </p:nvSpPr>
        <p:spPr>
          <a:xfrm rot="10800000" flipH="1">
            <a:off x="139677" y="4903515"/>
            <a:ext cx="65785" cy="50554"/>
          </a:xfrm>
          <a:custGeom>
            <a:avLst/>
            <a:gdLst/>
            <a:ahLst/>
            <a:cxnLst/>
            <a:rect l="l" t="t" r="r" b="b"/>
            <a:pathLst>
              <a:path w="1231" h="946" extrusionOk="0">
                <a:moveTo>
                  <a:pt x="622" y="1"/>
                </a:moveTo>
                <a:cubicBezTo>
                  <a:pt x="1" y="1"/>
                  <a:pt x="1" y="945"/>
                  <a:pt x="622" y="945"/>
                </a:cubicBezTo>
                <a:cubicBezTo>
                  <a:pt x="1231" y="945"/>
                  <a:pt x="1231" y="1"/>
                  <a:pt x="6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7" name="Google Shape;667;p23"/>
          <p:cNvGrpSpPr/>
          <p:nvPr/>
        </p:nvGrpSpPr>
        <p:grpSpPr>
          <a:xfrm rot="10800000" flipH="1">
            <a:off x="1261521" y="196482"/>
            <a:ext cx="259602" cy="383607"/>
            <a:chOff x="5446181" y="2529085"/>
            <a:chExt cx="138174" cy="204177"/>
          </a:xfrm>
        </p:grpSpPr>
        <p:sp>
          <p:nvSpPr>
            <p:cNvPr id="668" name="Google Shape;668;p23"/>
            <p:cNvSpPr/>
            <p:nvPr/>
          </p:nvSpPr>
          <p:spPr>
            <a:xfrm>
              <a:off x="5446181" y="2621568"/>
              <a:ext cx="138174" cy="27733"/>
            </a:xfrm>
            <a:custGeom>
              <a:avLst/>
              <a:gdLst/>
              <a:ahLst/>
              <a:cxnLst/>
              <a:rect l="l" t="t" r="r" b="b"/>
              <a:pathLst>
                <a:path w="4524" h="908" extrusionOk="0">
                  <a:moveTo>
                    <a:pt x="2072" y="1"/>
                  </a:moveTo>
                  <a:cubicBezTo>
                    <a:pt x="1571" y="1"/>
                    <a:pt x="1067" y="19"/>
                    <a:pt x="560" y="29"/>
                  </a:cubicBezTo>
                  <a:cubicBezTo>
                    <a:pt x="0" y="41"/>
                    <a:pt x="0" y="874"/>
                    <a:pt x="560" y="874"/>
                  </a:cubicBezTo>
                  <a:cubicBezTo>
                    <a:pt x="1059" y="889"/>
                    <a:pt x="1554" y="907"/>
                    <a:pt x="2047" y="907"/>
                  </a:cubicBezTo>
                  <a:cubicBezTo>
                    <a:pt x="2793" y="907"/>
                    <a:pt x="3534" y="864"/>
                    <a:pt x="4275" y="700"/>
                  </a:cubicBezTo>
                  <a:cubicBezTo>
                    <a:pt x="4523" y="650"/>
                    <a:pt x="4523" y="253"/>
                    <a:pt x="4275" y="203"/>
                  </a:cubicBezTo>
                  <a:cubicBezTo>
                    <a:pt x="3542" y="40"/>
                    <a:pt x="2810" y="1"/>
                    <a:pt x="20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3"/>
            <p:cNvSpPr/>
            <p:nvPr/>
          </p:nvSpPr>
          <p:spPr>
            <a:xfrm>
              <a:off x="5493980" y="2529085"/>
              <a:ext cx="44836" cy="204177"/>
            </a:xfrm>
            <a:custGeom>
              <a:avLst/>
              <a:gdLst/>
              <a:ahLst/>
              <a:cxnLst/>
              <a:rect l="l" t="t" r="r" b="b"/>
              <a:pathLst>
                <a:path w="1468" h="6685" extrusionOk="0">
                  <a:moveTo>
                    <a:pt x="729" y="0"/>
                  </a:moveTo>
                  <a:cubicBezTo>
                    <a:pt x="573" y="0"/>
                    <a:pt x="417" y="87"/>
                    <a:pt x="386" y="261"/>
                  </a:cubicBezTo>
                  <a:cubicBezTo>
                    <a:pt x="1" y="2361"/>
                    <a:pt x="163" y="4399"/>
                    <a:pt x="486" y="6499"/>
                  </a:cubicBezTo>
                  <a:cubicBezTo>
                    <a:pt x="504" y="6623"/>
                    <a:pt x="616" y="6685"/>
                    <a:pt x="728" y="6685"/>
                  </a:cubicBezTo>
                  <a:cubicBezTo>
                    <a:pt x="840" y="6685"/>
                    <a:pt x="952" y="6623"/>
                    <a:pt x="970" y="6499"/>
                  </a:cubicBezTo>
                  <a:cubicBezTo>
                    <a:pt x="1293" y="4399"/>
                    <a:pt x="1467" y="2361"/>
                    <a:pt x="1082" y="261"/>
                  </a:cubicBezTo>
                  <a:cubicBezTo>
                    <a:pt x="1045" y="87"/>
                    <a:pt x="886" y="0"/>
                    <a:pt x="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0" name="Google Shape;670;p23"/>
          <p:cNvSpPr/>
          <p:nvPr/>
        </p:nvSpPr>
        <p:spPr>
          <a:xfrm rot="10800000" flipH="1">
            <a:off x="2388346" y="363891"/>
            <a:ext cx="109146" cy="84930"/>
          </a:xfrm>
          <a:custGeom>
            <a:avLst/>
            <a:gdLst/>
            <a:ahLst/>
            <a:cxnLst/>
            <a:rect l="l" t="t" r="r" b="b"/>
            <a:pathLst>
              <a:path w="1902" h="1480" extrusionOk="0">
                <a:moveTo>
                  <a:pt x="957" y="1"/>
                </a:moveTo>
                <a:cubicBezTo>
                  <a:pt x="0" y="1"/>
                  <a:pt x="0" y="1479"/>
                  <a:pt x="957" y="1479"/>
                </a:cubicBezTo>
                <a:cubicBezTo>
                  <a:pt x="1901" y="1479"/>
                  <a:pt x="1901" y="1"/>
                  <a:pt x="95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24"/>
          <p:cNvSpPr/>
          <p:nvPr/>
        </p:nvSpPr>
        <p:spPr>
          <a:xfrm rot="4500019" flipH="1">
            <a:off x="7770119" y="-1221683"/>
            <a:ext cx="1040039" cy="2438142"/>
          </a:xfrm>
          <a:custGeom>
            <a:avLst/>
            <a:gdLst/>
            <a:ahLst/>
            <a:cxnLst/>
            <a:rect l="l" t="t" r="r" b="b"/>
            <a:pathLst>
              <a:path w="13643" h="31983" extrusionOk="0">
                <a:moveTo>
                  <a:pt x="9642" y="1"/>
                </a:moveTo>
                <a:cubicBezTo>
                  <a:pt x="8201" y="88"/>
                  <a:pt x="6784" y="398"/>
                  <a:pt x="5591" y="1131"/>
                </a:cubicBezTo>
                <a:cubicBezTo>
                  <a:pt x="3454" y="2461"/>
                  <a:pt x="1541" y="4362"/>
                  <a:pt x="758" y="6810"/>
                </a:cubicBezTo>
                <a:cubicBezTo>
                  <a:pt x="0" y="9183"/>
                  <a:pt x="944" y="11630"/>
                  <a:pt x="2485" y="13457"/>
                </a:cubicBezTo>
                <a:cubicBezTo>
                  <a:pt x="3256" y="14364"/>
                  <a:pt x="4324" y="15010"/>
                  <a:pt x="4672" y="16203"/>
                </a:cubicBezTo>
                <a:cubicBezTo>
                  <a:pt x="5082" y="17595"/>
                  <a:pt x="3802" y="18862"/>
                  <a:pt x="2995" y="19794"/>
                </a:cubicBezTo>
                <a:cubicBezTo>
                  <a:pt x="1727" y="21260"/>
                  <a:pt x="435" y="22987"/>
                  <a:pt x="1205" y="24987"/>
                </a:cubicBezTo>
                <a:cubicBezTo>
                  <a:pt x="1901" y="26789"/>
                  <a:pt x="3566" y="28119"/>
                  <a:pt x="5107" y="29175"/>
                </a:cubicBezTo>
                <a:cubicBezTo>
                  <a:pt x="6735" y="30281"/>
                  <a:pt x="8350" y="30852"/>
                  <a:pt x="10313" y="31014"/>
                </a:cubicBezTo>
                <a:cubicBezTo>
                  <a:pt x="11406" y="31101"/>
                  <a:pt x="12413" y="31188"/>
                  <a:pt x="13370" y="31796"/>
                </a:cubicBezTo>
                <a:cubicBezTo>
                  <a:pt x="13457" y="31846"/>
                  <a:pt x="13556" y="31921"/>
                  <a:pt x="13643" y="31983"/>
                </a:cubicBezTo>
                <a:cubicBezTo>
                  <a:pt x="13631" y="31399"/>
                  <a:pt x="13606" y="30802"/>
                  <a:pt x="13581" y="30218"/>
                </a:cubicBezTo>
                <a:cubicBezTo>
                  <a:pt x="11966" y="29361"/>
                  <a:pt x="10015" y="29771"/>
                  <a:pt x="8313" y="29200"/>
                </a:cubicBezTo>
                <a:cubicBezTo>
                  <a:pt x="6561" y="28616"/>
                  <a:pt x="4945" y="27398"/>
                  <a:pt x="3653" y="26093"/>
                </a:cubicBezTo>
                <a:cubicBezTo>
                  <a:pt x="3057" y="25484"/>
                  <a:pt x="2510" y="24764"/>
                  <a:pt x="2324" y="23907"/>
                </a:cubicBezTo>
                <a:cubicBezTo>
                  <a:pt x="2100" y="22838"/>
                  <a:pt x="3119" y="21695"/>
                  <a:pt x="3728" y="20949"/>
                </a:cubicBezTo>
                <a:cubicBezTo>
                  <a:pt x="5020" y="19409"/>
                  <a:pt x="6498" y="17806"/>
                  <a:pt x="5828" y="15631"/>
                </a:cubicBezTo>
                <a:cubicBezTo>
                  <a:pt x="5542" y="14675"/>
                  <a:pt x="4759" y="13942"/>
                  <a:pt x="4051" y="13295"/>
                </a:cubicBezTo>
                <a:cubicBezTo>
                  <a:pt x="2957" y="12289"/>
                  <a:pt x="2025" y="11133"/>
                  <a:pt x="1541" y="9717"/>
                </a:cubicBezTo>
                <a:cubicBezTo>
                  <a:pt x="559" y="6810"/>
                  <a:pt x="2883" y="3803"/>
                  <a:pt x="5169" y="2287"/>
                </a:cubicBezTo>
                <a:cubicBezTo>
                  <a:pt x="6213" y="1603"/>
                  <a:pt x="7642" y="1218"/>
                  <a:pt x="8834" y="908"/>
                </a:cubicBezTo>
                <a:cubicBezTo>
                  <a:pt x="9344" y="771"/>
                  <a:pt x="9878" y="721"/>
                  <a:pt x="10400" y="696"/>
                </a:cubicBezTo>
                <a:cubicBezTo>
                  <a:pt x="10288" y="572"/>
                  <a:pt x="10164" y="448"/>
                  <a:pt x="10027" y="324"/>
                </a:cubicBezTo>
                <a:cubicBezTo>
                  <a:pt x="9903" y="212"/>
                  <a:pt x="9779" y="100"/>
                  <a:pt x="964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24"/>
          <p:cNvSpPr/>
          <p:nvPr/>
        </p:nvSpPr>
        <p:spPr>
          <a:xfrm rot="4499939" flipH="1">
            <a:off x="7832377" y="-1151162"/>
            <a:ext cx="806712" cy="1891157"/>
          </a:xfrm>
          <a:custGeom>
            <a:avLst/>
            <a:gdLst/>
            <a:ahLst/>
            <a:cxnLst/>
            <a:rect l="l" t="t" r="r" b="b"/>
            <a:pathLst>
              <a:path w="13643" h="31983" extrusionOk="0">
                <a:moveTo>
                  <a:pt x="9642" y="1"/>
                </a:moveTo>
                <a:cubicBezTo>
                  <a:pt x="8201" y="88"/>
                  <a:pt x="6784" y="398"/>
                  <a:pt x="5591" y="1131"/>
                </a:cubicBezTo>
                <a:cubicBezTo>
                  <a:pt x="3454" y="2461"/>
                  <a:pt x="1541" y="4362"/>
                  <a:pt x="758" y="6810"/>
                </a:cubicBezTo>
                <a:cubicBezTo>
                  <a:pt x="0" y="9183"/>
                  <a:pt x="944" y="11630"/>
                  <a:pt x="2485" y="13457"/>
                </a:cubicBezTo>
                <a:cubicBezTo>
                  <a:pt x="3256" y="14364"/>
                  <a:pt x="4324" y="15010"/>
                  <a:pt x="4672" y="16203"/>
                </a:cubicBezTo>
                <a:cubicBezTo>
                  <a:pt x="5082" y="17595"/>
                  <a:pt x="3802" y="18862"/>
                  <a:pt x="2995" y="19794"/>
                </a:cubicBezTo>
                <a:cubicBezTo>
                  <a:pt x="1727" y="21260"/>
                  <a:pt x="435" y="22987"/>
                  <a:pt x="1205" y="24987"/>
                </a:cubicBezTo>
                <a:cubicBezTo>
                  <a:pt x="1901" y="26789"/>
                  <a:pt x="3566" y="28119"/>
                  <a:pt x="5107" y="29175"/>
                </a:cubicBezTo>
                <a:cubicBezTo>
                  <a:pt x="6735" y="30281"/>
                  <a:pt x="8350" y="30852"/>
                  <a:pt x="10313" y="31014"/>
                </a:cubicBezTo>
                <a:cubicBezTo>
                  <a:pt x="11406" y="31101"/>
                  <a:pt x="12413" y="31188"/>
                  <a:pt x="13370" y="31796"/>
                </a:cubicBezTo>
                <a:cubicBezTo>
                  <a:pt x="13457" y="31846"/>
                  <a:pt x="13556" y="31921"/>
                  <a:pt x="13643" y="31983"/>
                </a:cubicBezTo>
                <a:cubicBezTo>
                  <a:pt x="13631" y="31399"/>
                  <a:pt x="13606" y="30802"/>
                  <a:pt x="13581" y="30218"/>
                </a:cubicBezTo>
                <a:cubicBezTo>
                  <a:pt x="11966" y="29361"/>
                  <a:pt x="10015" y="29771"/>
                  <a:pt x="8313" y="29200"/>
                </a:cubicBezTo>
                <a:cubicBezTo>
                  <a:pt x="6561" y="28616"/>
                  <a:pt x="4945" y="27398"/>
                  <a:pt x="3653" y="26093"/>
                </a:cubicBezTo>
                <a:cubicBezTo>
                  <a:pt x="3057" y="25484"/>
                  <a:pt x="2510" y="24764"/>
                  <a:pt x="2324" y="23907"/>
                </a:cubicBezTo>
                <a:cubicBezTo>
                  <a:pt x="2100" y="22838"/>
                  <a:pt x="3119" y="21695"/>
                  <a:pt x="3728" y="20949"/>
                </a:cubicBezTo>
                <a:cubicBezTo>
                  <a:pt x="5020" y="19409"/>
                  <a:pt x="6498" y="17806"/>
                  <a:pt x="5828" y="15631"/>
                </a:cubicBezTo>
                <a:cubicBezTo>
                  <a:pt x="5542" y="14675"/>
                  <a:pt x="4759" y="13942"/>
                  <a:pt x="4051" y="13295"/>
                </a:cubicBezTo>
                <a:cubicBezTo>
                  <a:pt x="2957" y="12289"/>
                  <a:pt x="2025" y="11133"/>
                  <a:pt x="1541" y="9717"/>
                </a:cubicBezTo>
                <a:cubicBezTo>
                  <a:pt x="559" y="6810"/>
                  <a:pt x="2883" y="3803"/>
                  <a:pt x="5169" y="2287"/>
                </a:cubicBezTo>
                <a:cubicBezTo>
                  <a:pt x="6213" y="1603"/>
                  <a:pt x="7642" y="1218"/>
                  <a:pt x="8834" y="908"/>
                </a:cubicBezTo>
                <a:cubicBezTo>
                  <a:pt x="9344" y="771"/>
                  <a:pt x="9878" y="721"/>
                  <a:pt x="10400" y="696"/>
                </a:cubicBezTo>
                <a:cubicBezTo>
                  <a:pt x="10288" y="572"/>
                  <a:pt x="10164" y="448"/>
                  <a:pt x="10027" y="324"/>
                </a:cubicBezTo>
                <a:cubicBezTo>
                  <a:pt x="9903" y="212"/>
                  <a:pt x="9779" y="100"/>
                  <a:pt x="964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24"/>
          <p:cNvSpPr/>
          <p:nvPr/>
        </p:nvSpPr>
        <p:spPr>
          <a:xfrm rot="-8100000" flipH="1">
            <a:off x="-233893" y="-212329"/>
            <a:ext cx="1037767" cy="1974146"/>
          </a:xfrm>
          <a:custGeom>
            <a:avLst/>
            <a:gdLst/>
            <a:ahLst/>
            <a:cxnLst/>
            <a:rect l="l" t="t" r="r" b="b"/>
            <a:pathLst>
              <a:path w="8276" h="15743" extrusionOk="0">
                <a:moveTo>
                  <a:pt x="8151" y="0"/>
                </a:moveTo>
                <a:cubicBezTo>
                  <a:pt x="7741" y="149"/>
                  <a:pt x="7344" y="336"/>
                  <a:pt x="6971" y="584"/>
                </a:cubicBezTo>
                <a:cubicBezTo>
                  <a:pt x="4486" y="2187"/>
                  <a:pt x="5082" y="4610"/>
                  <a:pt x="5530" y="7082"/>
                </a:cubicBezTo>
                <a:cubicBezTo>
                  <a:pt x="5642" y="7679"/>
                  <a:pt x="5666" y="8300"/>
                  <a:pt x="5368" y="8834"/>
                </a:cubicBezTo>
                <a:cubicBezTo>
                  <a:pt x="5115" y="9270"/>
                  <a:pt x="4607" y="9344"/>
                  <a:pt x="4082" y="9344"/>
                </a:cubicBezTo>
                <a:cubicBezTo>
                  <a:pt x="3812" y="9344"/>
                  <a:pt x="3537" y="9325"/>
                  <a:pt x="3290" y="9325"/>
                </a:cubicBezTo>
                <a:cubicBezTo>
                  <a:pt x="3167" y="9325"/>
                  <a:pt x="3051" y="9330"/>
                  <a:pt x="2945" y="9344"/>
                </a:cubicBezTo>
                <a:cubicBezTo>
                  <a:pt x="1753" y="9518"/>
                  <a:pt x="957" y="10798"/>
                  <a:pt x="585" y="11816"/>
                </a:cubicBezTo>
                <a:cubicBezTo>
                  <a:pt x="162" y="12984"/>
                  <a:pt x="1" y="14289"/>
                  <a:pt x="162" y="15544"/>
                </a:cubicBezTo>
                <a:lnTo>
                  <a:pt x="945" y="15743"/>
                </a:lnTo>
                <a:cubicBezTo>
                  <a:pt x="796" y="14364"/>
                  <a:pt x="1082" y="12885"/>
                  <a:pt x="1628" y="11680"/>
                </a:cubicBezTo>
                <a:cubicBezTo>
                  <a:pt x="1939" y="10984"/>
                  <a:pt x="2573" y="10363"/>
                  <a:pt x="3355" y="10263"/>
                </a:cubicBezTo>
                <a:cubicBezTo>
                  <a:pt x="3429" y="10254"/>
                  <a:pt x="3502" y="10250"/>
                  <a:pt x="3576" y="10250"/>
                </a:cubicBezTo>
                <a:cubicBezTo>
                  <a:pt x="3902" y="10250"/>
                  <a:pt x="4229" y="10324"/>
                  <a:pt x="4555" y="10324"/>
                </a:cubicBezTo>
                <a:cubicBezTo>
                  <a:pt x="4652" y="10324"/>
                  <a:pt x="4749" y="10318"/>
                  <a:pt x="4846" y="10301"/>
                </a:cubicBezTo>
                <a:cubicBezTo>
                  <a:pt x="5753" y="10164"/>
                  <a:pt x="6325" y="9505"/>
                  <a:pt x="6611" y="8673"/>
                </a:cubicBezTo>
                <a:cubicBezTo>
                  <a:pt x="7257" y="6747"/>
                  <a:pt x="5555" y="4622"/>
                  <a:pt x="6487" y="2746"/>
                </a:cubicBezTo>
                <a:cubicBezTo>
                  <a:pt x="6834" y="2063"/>
                  <a:pt x="7530" y="1541"/>
                  <a:pt x="8276" y="1230"/>
                </a:cubicBezTo>
                <a:cubicBezTo>
                  <a:pt x="8226" y="820"/>
                  <a:pt x="8189" y="410"/>
                  <a:pt x="815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24"/>
          <p:cNvSpPr/>
          <p:nvPr/>
        </p:nvSpPr>
        <p:spPr>
          <a:xfrm rot="-8100000" flipH="1">
            <a:off x="-182897" y="595608"/>
            <a:ext cx="386467" cy="735461"/>
          </a:xfrm>
          <a:custGeom>
            <a:avLst/>
            <a:gdLst/>
            <a:ahLst/>
            <a:cxnLst/>
            <a:rect l="l" t="t" r="r" b="b"/>
            <a:pathLst>
              <a:path w="3082" h="5865" extrusionOk="0">
                <a:moveTo>
                  <a:pt x="1859" y="1"/>
                </a:moveTo>
                <a:cubicBezTo>
                  <a:pt x="1742" y="1"/>
                  <a:pt x="1627" y="82"/>
                  <a:pt x="1615" y="243"/>
                </a:cubicBezTo>
                <a:cubicBezTo>
                  <a:pt x="1491" y="1796"/>
                  <a:pt x="1441" y="3486"/>
                  <a:pt x="422" y="4741"/>
                </a:cubicBezTo>
                <a:cubicBezTo>
                  <a:pt x="1" y="5258"/>
                  <a:pt x="391" y="5864"/>
                  <a:pt x="900" y="5864"/>
                </a:cubicBezTo>
                <a:cubicBezTo>
                  <a:pt x="1051" y="5864"/>
                  <a:pt x="1213" y="5811"/>
                  <a:pt x="1366" y="5685"/>
                </a:cubicBezTo>
                <a:cubicBezTo>
                  <a:pt x="3081" y="4294"/>
                  <a:pt x="2298" y="2057"/>
                  <a:pt x="2112" y="243"/>
                </a:cubicBezTo>
                <a:cubicBezTo>
                  <a:pt x="2093" y="82"/>
                  <a:pt x="1975" y="1"/>
                  <a:pt x="185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6" name="Google Shape;676;p24"/>
          <p:cNvGrpSpPr/>
          <p:nvPr/>
        </p:nvGrpSpPr>
        <p:grpSpPr>
          <a:xfrm rot="10800000" flipH="1">
            <a:off x="21294" y="4292935"/>
            <a:ext cx="296937" cy="438796"/>
            <a:chOff x="5446181" y="2529085"/>
            <a:chExt cx="138174" cy="204177"/>
          </a:xfrm>
        </p:grpSpPr>
        <p:sp>
          <p:nvSpPr>
            <p:cNvPr id="677" name="Google Shape;677;p24"/>
            <p:cNvSpPr/>
            <p:nvPr/>
          </p:nvSpPr>
          <p:spPr>
            <a:xfrm>
              <a:off x="5446181" y="2621568"/>
              <a:ext cx="138174" cy="27733"/>
            </a:xfrm>
            <a:custGeom>
              <a:avLst/>
              <a:gdLst/>
              <a:ahLst/>
              <a:cxnLst/>
              <a:rect l="l" t="t" r="r" b="b"/>
              <a:pathLst>
                <a:path w="4524" h="908" extrusionOk="0">
                  <a:moveTo>
                    <a:pt x="2072" y="1"/>
                  </a:moveTo>
                  <a:cubicBezTo>
                    <a:pt x="1571" y="1"/>
                    <a:pt x="1067" y="19"/>
                    <a:pt x="560" y="29"/>
                  </a:cubicBezTo>
                  <a:cubicBezTo>
                    <a:pt x="0" y="41"/>
                    <a:pt x="0" y="874"/>
                    <a:pt x="560" y="874"/>
                  </a:cubicBezTo>
                  <a:cubicBezTo>
                    <a:pt x="1059" y="889"/>
                    <a:pt x="1554" y="907"/>
                    <a:pt x="2047" y="907"/>
                  </a:cubicBezTo>
                  <a:cubicBezTo>
                    <a:pt x="2793" y="907"/>
                    <a:pt x="3534" y="864"/>
                    <a:pt x="4275" y="700"/>
                  </a:cubicBezTo>
                  <a:cubicBezTo>
                    <a:pt x="4523" y="650"/>
                    <a:pt x="4523" y="253"/>
                    <a:pt x="4275" y="203"/>
                  </a:cubicBezTo>
                  <a:cubicBezTo>
                    <a:pt x="3542" y="40"/>
                    <a:pt x="2810" y="1"/>
                    <a:pt x="20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4"/>
            <p:cNvSpPr/>
            <p:nvPr/>
          </p:nvSpPr>
          <p:spPr>
            <a:xfrm>
              <a:off x="5493980" y="2529085"/>
              <a:ext cx="44836" cy="204177"/>
            </a:xfrm>
            <a:custGeom>
              <a:avLst/>
              <a:gdLst/>
              <a:ahLst/>
              <a:cxnLst/>
              <a:rect l="l" t="t" r="r" b="b"/>
              <a:pathLst>
                <a:path w="1468" h="6685" extrusionOk="0">
                  <a:moveTo>
                    <a:pt x="729" y="0"/>
                  </a:moveTo>
                  <a:cubicBezTo>
                    <a:pt x="573" y="0"/>
                    <a:pt x="417" y="87"/>
                    <a:pt x="386" y="261"/>
                  </a:cubicBezTo>
                  <a:cubicBezTo>
                    <a:pt x="1" y="2361"/>
                    <a:pt x="163" y="4399"/>
                    <a:pt x="486" y="6499"/>
                  </a:cubicBezTo>
                  <a:cubicBezTo>
                    <a:pt x="504" y="6623"/>
                    <a:pt x="616" y="6685"/>
                    <a:pt x="728" y="6685"/>
                  </a:cubicBezTo>
                  <a:cubicBezTo>
                    <a:pt x="840" y="6685"/>
                    <a:pt x="952" y="6623"/>
                    <a:pt x="970" y="6499"/>
                  </a:cubicBezTo>
                  <a:cubicBezTo>
                    <a:pt x="1293" y="4399"/>
                    <a:pt x="1467" y="2361"/>
                    <a:pt x="1082" y="261"/>
                  </a:cubicBezTo>
                  <a:cubicBezTo>
                    <a:pt x="1045" y="87"/>
                    <a:pt x="886" y="0"/>
                    <a:pt x="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9" name="Google Shape;679;p24"/>
          <p:cNvGrpSpPr/>
          <p:nvPr/>
        </p:nvGrpSpPr>
        <p:grpSpPr>
          <a:xfrm rot="10800000" flipH="1">
            <a:off x="345076" y="4910216"/>
            <a:ext cx="183518" cy="270629"/>
            <a:chOff x="5738779" y="2391033"/>
            <a:chExt cx="85397" cy="125927"/>
          </a:xfrm>
        </p:grpSpPr>
        <p:sp>
          <p:nvSpPr>
            <p:cNvPr id="680" name="Google Shape;680;p24"/>
            <p:cNvSpPr/>
            <p:nvPr/>
          </p:nvSpPr>
          <p:spPr>
            <a:xfrm>
              <a:off x="5738779" y="2448117"/>
              <a:ext cx="85397" cy="17165"/>
            </a:xfrm>
            <a:custGeom>
              <a:avLst/>
              <a:gdLst/>
              <a:ahLst/>
              <a:cxnLst/>
              <a:rect l="l" t="t" r="r" b="b"/>
              <a:pathLst>
                <a:path w="2796" h="562" extrusionOk="0">
                  <a:moveTo>
                    <a:pt x="1311" y="0"/>
                  </a:moveTo>
                  <a:cubicBezTo>
                    <a:pt x="992" y="0"/>
                    <a:pt x="671" y="12"/>
                    <a:pt x="348" y="17"/>
                  </a:cubicBezTo>
                  <a:cubicBezTo>
                    <a:pt x="0" y="17"/>
                    <a:pt x="0" y="539"/>
                    <a:pt x="348" y="539"/>
                  </a:cubicBezTo>
                  <a:cubicBezTo>
                    <a:pt x="662" y="549"/>
                    <a:pt x="973" y="561"/>
                    <a:pt x="1283" y="561"/>
                  </a:cubicBezTo>
                  <a:cubicBezTo>
                    <a:pt x="1735" y="561"/>
                    <a:pt x="2185" y="535"/>
                    <a:pt x="2634" y="440"/>
                  </a:cubicBezTo>
                  <a:cubicBezTo>
                    <a:pt x="2796" y="402"/>
                    <a:pt x="2796" y="154"/>
                    <a:pt x="2634" y="117"/>
                  </a:cubicBezTo>
                  <a:cubicBezTo>
                    <a:pt x="2194" y="23"/>
                    <a:pt x="1754" y="0"/>
                    <a:pt x="13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4"/>
            <p:cNvSpPr/>
            <p:nvPr/>
          </p:nvSpPr>
          <p:spPr>
            <a:xfrm>
              <a:off x="5768375" y="2391033"/>
              <a:ext cx="27336" cy="125927"/>
            </a:xfrm>
            <a:custGeom>
              <a:avLst/>
              <a:gdLst/>
              <a:ahLst/>
              <a:cxnLst/>
              <a:rect l="l" t="t" r="r" b="b"/>
              <a:pathLst>
                <a:path w="895" h="4123" extrusionOk="0">
                  <a:moveTo>
                    <a:pt x="448" y="1"/>
                  </a:moveTo>
                  <a:cubicBezTo>
                    <a:pt x="351" y="1"/>
                    <a:pt x="255" y="53"/>
                    <a:pt x="236" y="159"/>
                  </a:cubicBezTo>
                  <a:cubicBezTo>
                    <a:pt x="0" y="1464"/>
                    <a:pt x="100" y="2719"/>
                    <a:pt x="299" y="4011"/>
                  </a:cubicBezTo>
                  <a:cubicBezTo>
                    <a:pt x="311" y="4085"/>
                    <a:pt x="379" y="4123"/>
                    <a:pt x="448" y="4123"/>
                  </a:cubicBezTo>
                  <a:cubicBezTo>
                    <a:pt x="516" y="4123"/>
                    <a:pt x="584" y="4085"/>
                    <a:pt x="597" y="4011"/>
                  </a:cubicBezTo>
                  <a:cubicBezTo>
                    <a:pt x="796" y="2719"/>
                    <a:pt x="895" y="1464"/>
                    <a:pt x="659" y="159"/>
                  </a:cubicBezTo>
                  <a:cubicBezTo>
                    <a:pt x="640" y="53"/>
                    <a:pt x="544" y="1"/>
                    <a:pt x="4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2" name="Google Shape;682;p24"/>
          <p:cNvSpPr/>
          <p:nvPr/>
        </p:nvSpPr>
        <p:spPr>
          <a:xfrm rot="10800000" flipH="1">
            <a:off x="222578" y="2661317"/>
            <a:ext cx="124847" cy="97144"/>
          </a:xfrm>
          <a:custGeom>
            <a:avLst/>
            <a:gdLst/>
            <a:ahLst/>
            <a:cxnLst/>
            <a:rect l="l" t="t" r="r" b="b"/>
            <a:pathLst>
              <a:path w="1902" h="1480" extrusionOk="0">
                <a:moveTo>
                  <a:pt x="957" y="1"/>
                </a:moveTo>
                <a:cubicBezTo>
                  <a:pt x="0" y="1"/>
                  <a:pt x="0" y="1479"/>
                  <a:pt x="957" y="1479"/>
                </a:cubicBezTo>
                <a:cubicBezTo>
                  <a:pt x="1901" y="1479"/>
                  <a:pt x="1901" y="1"/>
                  <a:pt x="95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24"/>
          <p:cNvSpPr/>
          <p:nvPr/>
        </p:nvSpPr>
        <p:spPr>
          <a:xfrm rot="10800000" flipH="1">
            <a:off x="820263" y="5014481"/>
            <a:ext cx="80803" cy="62093"/>
          </a:xfrm>
          <a:custGeom>
            <a:avLst/>
            <a:gdLst/>
            <a:ahLst/>
            <a:cxnLst/>
            <a:rect l="l" t="t" r="r" b="b"/>
            <a:pathLst>
              <a:path w="1231" h="946" extrusionOk="0">
                <a:moveTo>
                  <a:pt x="622" y="1"/>
                </a:moveTo>
                <a:cubicBezTo>
                  <a:pt x="1" y="1"/>
                  <a:pt x="1" y="945"/>
                  <a:pt x="622" y="945"/>
                </a:cubicBezTo>
                <a:cubicBezTo>
                  <a:pt x="1231" y="945"/>
                  <a:pt x="1231" y="1"/>
                  <a:pt x="6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4" name="Google Shape;684;p24"/>
          <p:cNvGrpSpPr/>
          <p:nvPr/>
        </p:nvGrpSpPr>
        <p:grpSpPr>
          <a:xfrm rot="10800000" flipH="1">
            <a:off x="8908805" y="1492056"/>
            <a:ext cx="235200" cy="347570"/>
            <a:chOff x="5446181" y="2529085"/>
            <a:chExt cx="138174" cy="204177"/>
          </a:xfrm>
        </p:grpSpPr>
        <p:sp>
          <p:nvSpPr>
            <p:cNvPr id="685" name="Google Shape;685;p24"/>
            <p:cNvSpPr/>
            <p:nvPr/>
          </p:nvSpPr>
          <p:spPr>
            <a:xfrm>
              <a:off x="5446181" y="2621568"/>
              <a:ext cx="138174" cy="27733"/>
            </a:xfrm>
            <a:custGeom>
              <a:avLst/>
              <a:gdLst/>
              <a:ahLst/>
              <a:cxnLst/>
              <a:rect l="l" t="t" r="r" b="b"/>
              <a:pathLst>
                <a:path w="4524" h="908" extrusionOk="0">
                  <a:moveTo>
                    <a:pt x="2072" y="1"/>
                  </a:moveTo>
                  <a:cubicBezTo>
                    <a:pt x="1571" y="1"/>
                    <a:pt x="1067" y="19"/>
                    <a:pt x="560" y="29"/>
                  </a:cubicBezTo>
                  <a:cubicBezTo>
                    <a:pt x="0" y="41"/>
                    <a:pt x="0" y="874"/>
                    <a:pt x="560" y="874"/>
                  </a:cubicBezTo>
                  <a:cubicBezTo>
                    <a:pt x="1059" y="889"/>
                    <a:pt x="1554" y="907"/>
                    <a:pt x="2047" y="907"/>
                  </a:cubicBezTo>
                  <a:cubicBezTo>
                    <a:pt x="2793" y="907"/>
                    <a:pt x="3534" y="864"/>
                    <a:pt x="4275" y="700"/>
                  </a:cubicBezTo>
                  <a:cubicBezTo>
                    <a:pt x="4523" y="650"/>
                    <a:pt x="4523" y="253"/>
                    <a:pt x="4275" y="203"/>
                  </a:cubicBezTo>
                  <a:cubicBezTo>
                    <a:pt x="3542" y="40"/>
                    <a:pt x="2810" y="1"/>
                    <a:pt x="20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4"/>
            <p:cNvSpPr/>
            <p:nvPr/>
          </p:nvSpPr>
          <p:spPr>
            <a:xfrm>
              <a:off x="5493980" y="2529085"/>
              <a:ext cx="44836" cy="204177"/>
            </a:xfrm>
            <a:custGeom>
              <a:avLst/>
              <a:gdLst/>
              <a:ahLst/>
              <a:cxnLst/>
              <a:rect l="l" t="t" r="r" b="b"/>
              <a:pathLst>
                <a:path w="1468" h="6685" extrusionOk="0">
                  <a:moveTo>
                    <a:pt x="729" y="0"/>
                  </a:moveTo>
                  <a:cubicBezTo>
                    <a:pt x="573" y="0"/>
                    <a:pt x="417" y="87"/>
                    <a:pt x="386" y="261"/>
                  </a:cubicBezTo>
                  <a:cubicBezTo>
                    <a:pt x="1" y="2361"/>
                    <a:pt x="163" y="4399"/>
                    <a:pt x="486" y="6499"/>
                  </a:cubicBezTo>
                  <a:cubicBezTo>
                    <a:pt x="504" y="6623"/>
                    <a:pt x="616" y="6685"/>
                    <a:pt x="728" y="6685"/>
                  </a:cubicBezTo>
                  <a:cubicBezTo>
                    <a:pt x="840" y="6685"/>
                    <a:pt x="952" y="6623"/>
                    <a:pt x="970" y="6499"/>
                  </a:cubicBezTo>
                  <a:cubicBezTo>
                    <a:pt x="1293" y="4399"/>
                    <a:pt x="1467" y="2361"/>
                    <a:pt x="1082" y="261"/>
                  </a:cubicBezTo>
                  <a:cubicBezTo>
                    <a:pt x="1045" y="87"/>
                    <a:pt x="886" y="0"/>
                    <a:pt x="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7" name="Google Shape;687;p24"/>
          <p:cNvGrpSpPr/>
          <p:nvPr/>
        </p:nvGrpSpPr>
        <p:grpSpPr>
          <a:xfrm rot="10800000" flipH="1">
            <a:off x="8645094" y="2163498"/>
            <a:ext cx="296937" cy="438796"/>
            <a:chOff x="5446181" y="2529085"/>
            <a:chExt cx="138174" cy="204177"/>
          </a:xfrm>
        </p:grpSpPr>
        <p:sp>
          <p:nvSpPr>
            <p:cNvPr id="688" name="Google Shape;688;p24"/>
            <p:cNvSpPr/>
            <p:nvPr/>
          </p:nvSpPr>
          <p:spPr>
            <a:xfrm>
              <a:off x="5446181" y="2621568"/>
              <a:ext cx="138174" cy="27733"/>
            </a:xfrm>
            <a:custGeom>
              <a:avLst/>
              <a:gdLst/>
              <a:ahLst/>
              <a:cxnLst/>
              <a:rect l="l" t="t" r="r" b="b"/>
              <a:pathLst>
                <a:path w="4524" h="908" extrusionOk="0">
                  <a:moveTo>
                    <a:pt x="2072" y="1"/>
                  </a:moveTo>
                  <a:cubicBezTo>
                    <a:pt x="1571" y="1"/>
                    <a:pt x="1067" y="19"/>
                    <a:pt x="560" y="29"/>
                  </a:cubicBezTo>
                  <a:cubicBezTo>
                    <a:pt x="0" y="41"/>
                    <a:pt x="0" y="874"/>
                    <a:pt x="560" y="874"/>
                  </a:cubicBezTo>
                  <a:cubicBezTo>
                    <a:pt x="1059" y="889"/>
                    <a:pt x="1554" y="907"/>
                    <a:pt x="2047" y="907"/>
                  </a:cubicBezTo>
                  <a:cubicBezTo>
                    <a:pt x="2793" y="907"/>
                    <a:pt x="3534" y="864"/>
                    <a:pt x="4275" y="700"/>
                  </a:cubicBezTo>
                  <a:cubicBezTo>
                    <a:pt x="4523" y="650"/>
                    <a:pt x="4523" y="253"/>
                    <a:pt x="4275" y="203"/>
                  </a:cubicBezTo>
                  <a:cubicBezTo>
                    <a:pt x="3542" y="40"/>
                    <a:pt x="2810" y="1"/>
                    <a:pt x="20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4"/>
            <p:cNvSpPr/>
            <p:nvPr/>
          </p:nvSpPr>
          <p:spPr>
            <a:xfrm>
              <a:off x="5493980" y="2529085"/>
              <a:ext cx="44836" cy="204177"/>
            </a:xfrm>
            <a:custGeom>
              <a:avLst/>
              <a:gdLst/>
              <a:ahLst/>
              <a:cxnLst/>
              <a:rect l="l" t="t" r="r" b="b"/>
              <a:pathLst>
                <a:path w="1468" h="6685" extrusionOk="0">
                  <a:moveTo>
                    <a:pt x="729" y="0"/>
                  </a:moveTo>
                  <a:cubicBezTo>
                    <a:pt x="573" y="0"/>
                    <a:pt x="417" y="87"/>
                    <a:pt x="386" y="261"/>
                  </a:cubicBezTo>
                  <a:cubicBezTo>
                    <a:pt x="1" y="2361"/>
                    <a:pt x="163" y="4399"/>
                    <a:pt x="486" y="6499"/>
                  </a:cubicBezTo>
                  <a:cubicBezTo>
                    <a:pt x="504" y="6623"/>
                    <a:pt x="616" y="6685"/>
                    <a:pt x="728" y="6685"/>
                  </a:cubicBezTo>
                  <a:cubicBezTo>
                    <a:pt x="840" y="6685"/>
                    <a:pt x="952" y="6623"/>
                    <a:pt x="970" y="6499"/>
                  </a:cubicBezTo>
                  <a:cubicBezTo>
                    <a:pt x="1293" y="4399"/>
                    <a:pt x="1467" y="2361"/>
                    <a:pt x="1082" y="261"/>
                  </a:cubicBezTo>
                  <a:cubicBezTo>
                    <a:pt x="1045" y="87"/>
                    <a:pt x="886" y="0"/>
                    <a:pt x="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0" name="Google Shape;690;p24"/>
          <p:cNvSpPr/>
          <p:nvPr/>
        </p:nvSpPr>
        <p:spPr>
          <a:xfrm rot="10800000" flipH="1">
            <a:off x="182390" y="2002017"/>
            <a:ext cx="124847" cy="97144"/>
          </a:xfrm>
          <a:custGeom>
            <a:avLst/>
            <a:gdLst/>
            <a:ahLst/>
            <a:cxnLst/>
            <a:rect l="l" t="t" r="r" b="b"/>
            <a:pathLst>
              <a:path w="1902" h="1480" extrusionOk="0">
                <a:moveTo>
                  <a:pt x="957" y="1"/>
                </a:moveTo>
                <a:cubicBezTo>
                  <a:pt x="0" y="1"/>
                  <a:pt x="0" y="1479"/>
                  <a:pt x="957" y="1479"/>
                </a:cubicBezTo>
                <a:cubicBezTo>
                  <a:pt x="1901" y="1479"/>
                  <a:pt x="1901" y="1"/>
                  <a:pt x="95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24"/>
          <p:cNvSpPr/>
          <p:nvPr/>
        </p:nvSpPr>
        <p:spPr>
          <a:xfrm rot="10800000" flipH="1">
            <a:off x="8499875" y="1839631"/>
            <a:ext cx="80803" cy="62093"/>
          </a:xfrm>
          <a:custGeom>
            <a:avLst/>
            <a:gdLst/>
            <a:ahLst/>
            <a:cxnLst/>
            <a:rect l="l" t="t" r="r" b="b"/>
            <a:pathLst>
              <a:path w="1231" h="946" extrusionOk="0">
                <a:moveTo>
                  <a:pt x="622" y="1"/>
                </a:moveTo>
                <a:cubicBezTo>
                  <a:pt x="1" y="1"/>
                  <a:pt x="1" y="945"/>
                  <a:pt x="622" y="945"/>
                </a:cubicBezTo>
                <a:cubicBezTo>
                  <a:pt x="1231" y="945"/>
                  <a:pt x="1231" y="1"/>
                  <a:pt x="6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2" name="Google Shape;692;p24"/>
          <p:cNvGrpSpPr/>
          <p:nvPr/>
        </p:nvGrpSpPr>
        <p:grpSpPr>
          <a:xfrm rot="10800000" flipH="1">
            <a:off x="440163" y="1915266"/>
            <a:ext cx="183518" cy="270629"/>
            <a:chOff x="5738779" y="2391033"/>
            <a:chExt cx="85397" cy="125927"/>
          </a:xfrm>
        </p:grpSpPr>
        <p:sp>
          <p:nvSpPr>
            <p:cNvPr id="693" name="Google Shape;693;p24"/>
            <p:cNvSpPr/>
            <p:nvPr/>
          </p:nvSpPr>
          <p:spPr>
            <a:xfrm>
              <a:off x="5738779" y="2448117"/>
              <a:ext cx="85397" cy="17165"/>
            </a:xfrm>
            <a:custGeom>
              <a:avLst/>
              <a:gdLst/>
              <a:ahLst/>
              <a:cxnLst/>
              <a:rect l="l" t="t" r="r" b="b"/>
              <a:pathLst>
                <a:path w="2796" h="562" extrusionOk="0">
                  <a:moveTo>
                    <a:pt x="1311" y="0"/>
                  </a:moveTo>
                  <a:cubicBezTo>
                    <a:pt x="992" y="0"/>
                    <a:pt x="671" y="12"/>
                    <a:pt x="348" y="17"/>
                  </a:cubicBezTo>
                  <a:cubicBezTo>
                    <a:pt x="0" y="17"/>
                    <a:pt x="0" y="539"/>
                    <a:pt x="348" y="539"/>
                  </a:cubicBezTo>
                  <a:cubicBezTo>
                    <a:pt x="662" y="549"/>
                    <a:pt x="973" y="561"/>
                    <a:pt x="1283" y="561"/>
                  </a:cubicBezTo>
                  <a:cubicBezTo>
                    <a:pt x="1735" y="561"/>
                    <a:pt x="2185" y="535"/>
                    <a:pt x="2634" y="440"/>
                  </a:cubicBezTo>
                  <a:cubicBezTo>
                    <a:pt x="2796" y="402"/>
                    <a:pt x="2796" y="154"/>
                    <a:pt x="2634" y="117"/>
                  </a:cubicBezTo>
                  <a:cubicBezTo>
                    <a:pt x="2194" y="23"/>
                    <a:pt x="1754" y="0"/>
                    <a:pt x="13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4"/>
            <p:cNvSpPr/>
            <p:nvPr/>
          </p:nvSpPr>
          <p:spPr>
            <a:xfrm>
              <a:off x="5768375" y="2391033"/>
              <a:ext cx="27336" cy="125927"/>
            </a:xfrm>
            <a:custGeom>
              <a:avLst/>
              <a:gdLst/>
              <a:ahLst/>
              <a:cxnLst/>
              <a:rect l="l" t="t" r="r" b="b"/>
              <a:pathLst>
                <a:path w="895" h="4123" extrusionOk="0">
                  <a:moveTo>
                    <a:pt x="448" y="1"/>
                  </a:moveTo>
                  <a:cubicBezTo>
                    <a:pt x="351" y="1"/>
                    <a:pt x="255" y="53"/>
                    <a:pt x="236" y="159"/>
                  </a:cubicBezTo>
                  <a:cubicBezTo>
                    <a:pt x="0" y="1464"/>
                    <a:pt x="100" y="2719"/>
                    <a:pt x="299" y="4011"/>
                  </a:cubicBezTo>
                  <a:cubicBezTo>
                    <a:pt x="311" y="4085"/>
                    <a:pt x="379" y="4123"/>
                    <a:pt x="448" y="4123"/>
                  </a:cubicBezTo>
                  <a:cubicBezTo>
                    <a:pt x="516" y="4123"/>
                    <a:pt x="584" y="4085"/>
                    <a:pt x="597" y="4011"/>
                  </a:cubicBezTo>
                  <a:cubicBezTo>
                    <a:pt x="796" y="2719"/>
                    <a:pt x="895" y="1464"/>
                    <a:pt x="659" y="159"/>
                  </a:cubicBezTo>
                  <a:cubicBezTo>
                    <a:pt x="640" y="53"/>
                    <a:pt x="544" y="1"/>
                    <a:pt x="4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5" name="Google Shape;695;p24"/>
          <p:cNvSpPr/>
          <p:nvPr/>
        </p:nvSpPr>
        <p:spPr>
          <a:xfrm rot="10800000" flipH="1">
            <a:off x="8731140" y="1440780"/>
            <a:ext cx="124847" cy="97143"/>
          </a:xfrm>
          <a:custGeom>
            <a:avLst/>
            <a:gdLst/>
            <a:ahLst/>
            <a:cxnLst/>
            <a:rect l="l" t="t" r="r" b="b"/>
            <a:pathLst>
              <a:path w="1902" h="1480" extrusionOk="0">
                <a:moveTo>
                  <a:pt x="957" y="1"/>
                </a:moveTo>
                <a:cubicBezTo>
                  <a:pt x="0" y="1"/>
                  <a:pt x="0" y="1479"/>
                  <a:pt x="957" y="1479"/>
                </a:cubicBezTo>
                <a:cubicBezTo>
                  <a:pt x="1901" y="1479"/>
                  <a:pt x="1901" y="1"/>
                  <a:pt x="95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6" name="Google Shape;696;p24"/>
          <p:cNvGrpSpPr/>
          <p:nvPr/>
        </p:nvGrpSpPr>
        <p:grpSpPr>
          <a:xfrm rot="-476158">
            <a:off x="8538731" y="699225"/>
            <a:ext cx="508797" cy="470739"/>
            <a:chOff x="9444725" y="1971600"/>
            <a:chExt cx="877000" cy="811400"/>
          </a:xfrm>
        </p:grpSpPr>
        <p:sp>
          <p:nvSpPr>
            <p:cNvPr id="697" name="Google Shape;697;p24"/>
            <p:cNvSpPr/>
            <p:nvPr/>
          </p:nvSpPr>
          <p:spPr>
            <a:xfrm>
              <a:off x="9444725" y="1971600"/>
              <a:ext cx="877000" cy="811400"/>
            </a:xfrm>
            <a:custGeom>
              <a:avLst/>
              <a:gdLst/>
              <a:ahLst/>
              <a:cxnLst/>
              <a:rect l="l" t="t" r="r" b="b"/>
              <a:pathLst>
                <a:path w="35080" h="32456" extrusionOk="0">
                  <a:moveTo>
                    <a:pt x="25222" y="4075"/>
                  </a:moveTo>
                  <a:cubicBezTo>
                    <a:pt x="25449" y="4075"/>
                    <a:pt x="25663" y="4208"/>
                    <a:pt x="25878" y="4352"/>
                  </a:cubicBezTo>
                  <a:cubicBezTo>
                    <a:pt x="26114" y="4524"/>
                    <a:pt x="26333" y="4728"/>
                    <a:pt x="26552" y="4947"/>
                  </a:cubicBezTo>
                  <a:cubicBezTo>
                    <a:pt x="26694" y="5104"/>
                    <a:pt x="26850" y="5292"/>
                    <a:pt x="26772" y="5543"/>
                  </a:cubicBezTo>
                  <a:cubicBezTo>
                    <a:pt x="26711" y="5788"/>
                    <a:pt x="26186" y="6108"/>
                    <a:pt x="25898" y="6108"/>
                  </a:cubicBezTo>
                  <a:cubicBezTo>
                    <a:pt x="25892" y="6108"/>
                    <a:pt x="25885" y="6108"/>
                    <a:pt x="25878" y="6107"/>
                  </a:cubicBezTo>
                  <a:cubicBezTo>
                    <a:pt x="25628" y="6060"/>
                    <a:pt x="25314" y="6029"/>
                    <a:pt x="25189" y="5809"/>
                  </a:cubicBezTo>
                  <a:cubicBezTo>
                    <a:pt x="24844" y="5277"/>
                    <a:pt x="24342" y="5104"/>
                    <a:pt x="23778" y="4979"/>
                  </a:cubicBezTo>
                  <a:cubicBezTo>
                    <a:pt x="23715" y="4963"/>
                    <a:pt x="23637" y="4932"/>
                    <a:pt x="23590" y="4869"/>
                  </a:cubicBezTo>
                  <a:cubicBezTo>
                    <a:pt x="23543" y="4822"/>
                    <a:pt x="23480" y="4759"/>
                    <a:pt x="23496" y="4697"/>
                  </a:cubicBezTo>
                  <a:cubicBezTo>
                    <a:pt x="23496" y="4650"/>
                    <a:pt x="23590" y="4571"/>
                    <a:pt x="23637" y="4571"/>
                  </a:cubicBezTo>
                  <a:cubicBezTo>
                    <a:pt x="23756" y="4581"/>
                    <a:pt x="23880" y="4591"/>
                    <a:pt x="24001" y="4591"/>
                  </a:cubicBezTo>
                  <a:cubicBezTo>
                    <a:pt x="24264" y="4591"/>
                    <a:pt x="24516" y="4545"/>
                    <a:pt x="24687" y="4352"/>
                  </a:cubicBezTo>
                  <a:cubicBezTo>
                    <a:pt x="24875" y="4150"/>
                    <a:pt x="25052" y="4075"/>
                    <a:pt x="25222" y="4075"/>
                  </a:cubicBezTo>
                  <a:close/>
                  <a:moveTo>
                    <a:pt x="31553" y="7189"/>
                  </a:moveTo>
                  <a:cubicBezTo>
                    <a:pt x="32085" y="7408"/>
                    <a:pt x="32634" y="7628"/>
                    <a:pt x="33167" y="7847"/>
                  </a:cubicBezTo>
                  <a:cubicBezTo>
                    <a:pt x="33418" y="7957"/>
                    <a:pt x="33433" y="8239"/>
                    <a:pt x="33230" y="8396"/>
                  </a:cubicBezTo>
                  <a:cubicBezTo>
                    <a:pt x="33089" y="8505"/>
                    <a:pt x="32916" y="8600"/>
                    <a:pt x="32759" y="8678"/>
                  </a:cubicBezTo>
                  <a:cubicBezTo>
                    <a:pt x="32701" y="8705"/>
                    <a:pt x="32645" y="8718"/>
                    <a:pt x="32592" y="8718"/>
                  </a:cubicBezTo>
                  <a:cubicBezTo>
                    <a:pt x="32462" y="8718"/>
                    <a:pt x="32352" y="8639"/>
                    <a:pt x="32274" y="8505"/>
                  </a:cubicBezTo>
                  <a:cubicBezTo>
                    <a:pt x="32038" y="8098"/>
                    <a:pt x="31897" y="7628"/>
                    <a:pt x="31553" y="7189"/>
                  </a:cubicBezTo>
                  <a:close/>
                  <a:moveTo>
                    <a:pt x="4201" y="7565"/>
                  </a:moveTo>
                  <a:lnTo>
                    <a:pt x="4201" y="7565"/>
                  </a:lnTo>
                  <a:cubicBezTo>
                    <a:pt x="4326" y="7816"/>
                    <a:pt x="4185" y="7973"/>
                    <a:pt x="4122" y="8129"/>
                  </a:cubicBezTo>
                  <a:cubicBezTo>
                    <a:pt x="3757" y="9206"/>
                    <a:pt x="3363" y="9587"/>
                    <a:pt x="2776" y="9587"/>
                  </a:cubicBezTo>
                  <a:cubicBezTo>
                    <a:pt x="2406" y="9587"/>
                    <a:pt x="1959" y="9435"/>
                    <a:pt x="1395" y="9211"/>
                  </a:cubicBezTo>
                  <a:cubicBezTo>
                    <a:pt x="1097" y="9101"/>
                    <a:pt x="1082" y="8772"/>
                    <a:pt x="1348" y="8600"/>
                  </a:cubicBezTo>
                  <a:cubicBezTo>
                    <a:pt x="1834" y="8317"/>
                    <a:pt x="2320" y="8051"/>
                    <a:pt x="2822" y="7784"/>
                  </a:cubicBezTo>
                  <a:cubicBezTo>
                    <a:pt x="3260" y="7549"/>
                    <a:pt x="3762" y="7722"/>
                    <a:pt x="4201" y="7565"/>
                  </a:cubicBezTo>
                  <a:close/>
                  <a:moveTo>
                    <a:pt x="30232" y="7486"/>
                  </a:moveTo>
                  <a:cubicBezTo>
                    <a:pt x="30520" y="7486"/>
                    <a:pt x="31710" y="8588"/>
                    <a:pt x="31741" y="8866"/>
                  </a:cubicBezTo>
                  <a:cubicBezTo>
                    <a:pt x="31756" y="8976"/>
                    <a:pt x="31709" y="9117"/>
                    <a:pt x="31647" y="9164"/>
                  </a:cubicBezTo>
                  <a:cubicBezTo>
                    <a:pt x="31333" y="9383"/>
                    <a:pt x="31035" y="9587"/>
                    <a:pt x="30690" y="9744"/>
                  </a:cubicBezTo>
                  <a:cubicBezTo>
                    <a:pt x="30111" y="9995"/>
                    <a:pt x="29515" y="10198"/>
                    <a:pt x="28919" y="10418"/>
                  </a:cubicBezTo>
                  <a:cubicBezTo>
                    <a:pt x="28433" y="10606"/>
                    <a:pt x="27932" y="10731"/>
                    <a:pt x="27399" y="10747"/>
                  </a:cubicBezTo>
                  <a:cubicBezTo>
                    <a:pt x="26960" y="10763"/>
                    <a:pt x="26521" y="10841"/>
                    <a:pt x="26192" y="10951"/>
                  </a:cubicBezTo>
                  <a:cubicBezTo>
                    <a:pt x="25894" y="10904"/>
                    <a:pt x="25847" y="10778"/>
                    <a:pt x="25847" y="10622"/>
                  </a:cubicBezTo>
                  <a:cubicBezTo>
                    <a:pt x="25847" y="10386"/>
                    <a:pt x="25941" y="10183"/>
                    <a:pt x="26082" y="10010"/>
                  </a:cubicBezTo>
                  <a:cubicBezTo>
                    <a:pt x="26835" y="9007"/>
                    <a:pt x="27728" y="8176"/>
                    <a:pt x="28935" y="7753"/>
                  </a:cubicBezTo>
                  <a:cubicBezTo>
                    <a:pt x="29342" y="7612"/>
                    <a:pt x="29797" y="7549"/>
                    <a:pt x="30220" y="7487"/>
                  </a:cubicBezTo>
                  <a:cubicBezTo>
                    <a:pt x="30224" y="7486"/>
                    <a:pt x="30228" y="7486"/>
                    <a:pt x="30232" y="7486"/>
                  </a:cubicBezTo>
                  <a:close/>
                  <a:moveTo>
                    <a:pt x="34016" y="8888"/>
                  </a:moveTo>
                  <a:cubicBezTo>
                    <a:pt x="34140" y="8888"/>
                    <a:pt x="34202" y="8982"/>
                    <a:pt x="34202" y="9179"/>
                  </a:cubicBezTo>
                  <a:cubicBezTo>
                    <a:pt x="34217" y="9399"/>
                    <a:pt x="34202" y="9618"/>
                    <a:pt x="34202" y="9853"/>
                  </a:cubicBezTo>
                  <a:cubicBezTo>
                    <a:pt x="34202" y="10402"/>
                    <a:pt x="34186" y="10966"/>
                    <a:pt x="33998" y="11499"/>
                  </a:cubicBezTo>
                  <a:cubicBezTo>
                    <a:pt x="33966" y="11594"/>
                    <a:pt x="33856" y="11654"/>
                    <a:pt x="33754" y="11654"/>
                  </a:cubicBezTo>
                  <a:cubicBezTo>
                    <a:pt x="33705" y="11654"/>
                    <a:pt x="33657" y="11640"/>
                    <a:pt x="33622" y="11609"/>
                  </a:cubicBezTo>
                  <a:cubicBezTo>
                    <a:pt x="33214" y="11264"/>
                    <a:pt x="32901" y="10857"/>
                    <a:pt x="32979" y="10277"/>
                  </a:cubicBezTo>
                  <a:cubicBezTo>
                    <a:pt x="32995" y="10089"/>
                    <a:pt x="33042" y="9900"/>
                    <a:pt x="33010" y="9728"/>
                  </a:cubicBezTo>
                  <a:cubicBezTo>
                    <a:pt x="32948" y="9446"/>
                    <a:pt x="33042" y="9305"/>
                    <a:pt x="33277" y="9211"/>
                  </a:cubicBezTo>
                  <a:cubicBezTo>
                    <a:pt x="33449" y="9132"/>
                    <a:pt x="33606" y="9038"/>
                    <a:pt x="33778" y="8960"/>
                  </a:cubicBezTo>
                  <a:cubicBezTo>
                    <a:pt x="33873" y="8912"/>
                    <a:pt x="33953" y="8888"/>
                    <a:pt x="34016" y="8888"/>
                  </a:cubicBezTo>
                  <a:close/>
                  <a:moveTo>
                    <a:pt x="11974" y="7367"/>
                  </a:moveTo>
                  <a:cubicBezTo>
                    <a:pt x="12260" y="7367"/>
                    <a:pt x="12526" y="7528"/>
                    <a:pt x="12696" y="7784"/>
                  </a:cubicBezTo>
                  <a:cubicBezTo>
                    <a:pt x="12916" y="8129"/>
                    <a:pt x="13041" y="8521"/>
                    <a:pt x="13339" y="8835"/>
                  </a:cubicBezTo>
                  <a:cubicBezTo>
                    <a:pt x="13417" y="8929"/>
                    <a:pt x="13417" y="9117"/>
                    <a:pt x="13402" y="9258"/>
                  </a:cubicBezTo>
                  <a:cubicBezTo>
                    <a:pt x="13323" y="10073"/>
                    <a:pt x="13668" y="10700"/>
                    <a:pt x="14217" y="11248"/>
                  </a:cubicBezTo>
                  <a:cubicBezTo>
                    <a:pt x="14295" y="11327"/>
                    <a:pt x="14373" y="11405"/>
                    <a:pt x="14436" y="11499"/>
                  </a:cubicBezTo>
                  <a:cubicBezTo>
                    <a:pt x="14468" y="11562"/>
                    <a:pt x="14468" y="11656"/>
                    <a:pt x="14436" y="11703"/>
                  </a:cubicBezTo>
                  <a:cubicBezTo>
                    <a:pt x="14421" y="11766"/>
                    <a:pt x="14342" y="11828"/>
                    <a:pt x="14279" y="11828"/>
                  </a:cubicBezTo>
                  <a:cubicBezTo>
                    <a:pt x="14013" y="11828"/>
                    <a:pt x="13762" y="11813"/>
                    <a:pt x="13496" y="11781"/>
                  </a:cubicBezTo>
                  <a:cubicBezTo>
                    <a:pt x="12364" y="11595"/>
                    <a:pt x="11219" y="11448"/>
                    <a:pt x="10050" y="11448"/>
                  </a:cubicBezTo>
                  <a:cubicBezTo>
                    <a:pt x="9939" y="11448"/>
                    <a:pt x="9829" y="11450"/>
                    <a:pt x="9718" y="11452"/>
                  </a:cubicBezTo>
                  <a:cubicBezTo>
                    <a:pt x="9681" y="11454"/>
                    <a:pt x="9643" y="11455"/>
                    <a:pt x="9605" y="11455"/>
                  </a:cubicBezTo>
                  <a:cubicBezTo>
                    <a:pt x="9279" y="11455"/>
                    <a:pt x="8944" y="11397"/>
                    <a:pt x="8621" y="11327"/>
                  </a:cubicBezTo>
                  <a:cubicBezTo>
                    <a:pt x="7822" y="11123"/>
                    <a:pt x="7038" y="10888"/>
                    <a:pt x="6254" y="10669"/>
                  </a:cubicBezTo>
                  <a:cubicBezTo>
                    <a:pt x="6040" y="10607"/>
                    <a:pt x="5840" y="10516"/>
                    <a:pt x="5685" y="10351"/>
                  </a:cubicBezTo>
                  <a:lnTo>
                    <a:pt x="5685" y="10351"/>
                  </a:lnTo>
                  <a:cubicBezTo>
                    <a:pt x="5882" y="10203"/>
                    <a:pt x="6105" y="10081"/>
                    <a:pt x="6286" y="9916"/>
                  </a:cubicBezTo>
                  <a:cubicBezTo>
                    <a:pt x="6615" y="9603"/>
                    <a:pt x="6991" y="9399"/>
                    <a:pt x="7414" y="9227"/>
                  </a:cubicBezTo>
                  <a:cubicBezTo>
                    <a:pt x="7838" y="9041"/>
                    <a:pt x="8261" y="8943"/>
                    <a:pt x="8693" y="8943"/>
                  </a:cubicBezTo>
                  <a:cubicBezTo>
                    <a:pt x="8917" y="8943"/>
                    <a:pt x="9143" y="8969"/>
                    <a:pt x="9373" y="9023"/>
                  </a:cubicBezTo>
                  <a:cubicBezTo>
                    <a:pt x="9475" y="9048"/>
                    <a:pt x="9572" y="9059"/>
                    <a:pt x="9666" y="9059"/>
                  </a:cubicBezTo>
                  <a:cubicBezTo>
                    <a:pt x="9862" y="9059"/>
                    <a:pt x="10045" y="9013"/>
                    <a:pt x="10235" y="8960"/>
                  </a:cubicBezTo>
                  <a:cubicBezTo>
                    <a:pt x="10612" y="8866"/>
                    <a:pt x="10862" y="8678"/>
                    <a:pt x="10878" y="8286"/>
                  </a:cubicBezTo>
                  <a:cubicBezTo>
                    <a:pt x="10878" y="7706"/>
                    <a:pt x="11301" y="7549"/>
                    <a:pt x="11725" y="7408"/>
                  </a:cubicBezTo>
                  <a:cubicBezTo>
                    <a:pt x="11808" y="7380"/>
                    <a:pt x="11892" y="7367"/>
                    <a:pt x="11974" y="7367"/>
                  </a:cubicBezTo>
                  <a:close/>
                  <a:moveTo>
                    <a:pt x="17601" y="766"/>
                  </a:moveTo>
                  <a:cubicBezTo>
                    <a:pt x="18204" y="766"/>
                    <a:pt x="18761" y="1061"/>
                    <a:pt x="19311" y="1421"/>
                  </a:cubicBezTo>
                  <a:cubicBezTo>
                    <a:pt x="20095" y="1922"/>
                    <a:pt x="20957" y="2298"/>
                    <a:pt x="21584" y="3019"/>
                  </a:cubicBezTo>
                  <a:cubicBezTo>
                    <a:pt x="21838" y="3301"/>
                    <a:pt x="22161" y="3422"/>
                    <a:pt x="22523" y="3422"/>
                  </a:cubicBezTo>
                  <a:cubicBezTo>
                    <a:pt x="22585" y="3422"/>
                    <a:pt x="22648" y="3418"/>
                    <a:pt x="22712" y="3411"/>
                  </a:cubicBezTo>
                  <a:cubicBezTo>
                    <a:pt x="22776" y="3407"/>
                    <a:pt x="22839" y="3405"/>
                    <a:pt x="22902" y="3405"/>
                  </a:cubicBezTo>
                  <a:cubicBezTo>
                    <a:pt x="23289" y="3405"/>
                    <a:pt x="23663" y="3489"/>
                    <a:pt x="24013" y="3678"/>
                  </a:cubicBezTo>
                  <a:cubicBezTo>
                    <a:pt x="24060" y="3693"/>
                    <a:pt x="24107" y="3803"/>
                    <a:pt x="24107" y="3866"/>
                  </a:cubicBezTo>
                  <a:cubicBezTo>
                    <a:pt x="24092" y="3913"/>
                    <a:pt x="24029" y="3991"/>
                    <a:pt x="23966" y="4007"/>
                  </a:cubicBezTo>
                  <a:cubicBezTo>
                    <a:pt x="23921" y="4009"/>
                    <a:pt x="23875" y="4010"/>
                    <a:pt x="23828" y="4010"/>
                  </a:cubicBezTo>
                  <a:cubicBezTo>
                    <a:pt x="23710" y="4010"/>
                    <a:pt x="23588" y="4005"/>
                    <a:pt x="23468" y="4005"/>
                  </a:cubicBezTo>
                  <a:cubicBezTo>
                    <a:pt x="23339" y="4005"/>
                    <a:pt x="23211" y="4011"/>
                    <a:pt x="23088" y="4038"/>
                  </a:cubicBezTo>
                  <a:cubicBezTo>
                    <a:pt x="22603" y="4117"/>
                    <a:pt x="22461" y="4603"/>
                    <a:pt x="22759" y="4979"/>
                  </a:cubicBezTo>
                  <a:cubicBezTo>
                    <a:pt x="22994" y="5292"/>
                    <a:pt x="23324" y="5465"/>
                    <a:pt x="23700" y="5543"/>
                  </a:cubicBezTo>
                  <a:cubicBezTo>
                    <a:pt x="23998" y="5621"/>
                    <a:pt x="24264" y="5700"/>
                    <a:pt x="24468" y="5966"/>
                  </a:cubicBezTo>
                  <a:cubicBezTo>
                    <a:pt x="24781" y="6374"/>
                    <a:pt x="25283" y="6468"/>
                    <a:pt x="25753" y="6578"/>
                  </a:cubicBezTo>
                  <a:cubicBezTo>
                    <a:pt x="25863" y="6605"/>
                    <a:pt x="25971" y="6618"/>
                    <a:pt x="26076" y="6618"/>
                  </a:cubicBezTo>
                  <a:cubicBezTo>
                    <a:pt x="26450" y="6618"/>
                    <a:pt x="26792" y="6451"/>
                    <a:pt x="27085" y="6170"/>
                  </a:cubicBezTo>
                  <a:cubicBezTo>
                    <a:pt x="27177" y="6088"/>
                    <a:pt x="27279" y="6048"/>
                    <a:pt x="27383" y="6048"/>
                  </a:cubicBezTo>
                  <a:cubicBezTo>
                    <a:pt x="27456" y="6048"/>
                    <a:pt x="27531" y="6068"/>
                    <a:pt x="27603" y="6107"/>
                  </a:cubicBezTo>
                  <a:cubicBezTo>
                    <a:pt x="28057" y="6389"/>
                    <a:pt x="28527" y="6593"/>
                    <a:pt x="29123" y="6719"/>
                  </a:cubicBezTo>
                  <a:cubicBezTo>
                    <a:pt x="28841" y="7220"/>
                    <a:pt x="28449" y="7424"/>
                    <a:pt x="28057" y="7581"/>
                  </a:cubicBezTo>
                  <a:cubicBezTo>
                    <a:pt x="26788" y="8067"/>
                    <a:pt x="26035" y="9085"/>
                    <a:pt x="25283" y="10120"/>
                  </a:cubicBezTo>
                  <a:cubicBezTo>
                    <a:pt x="25079" y="10402"/>
                    <a:pt x="24954" y="10684"/>
                    <a:pt x="25220" y="11029"/>
                  </a:cubicBezTo>
                  <a:cubicBezTo>
                    <a:pt x="25346" y="11201"/>
                    <a:pt x="25126" y="11280"/>
                    <a:pt x="25001" y="11327"/>
                  </a:cubicBezTo>
                  <a:cubicBezTo>
                    <a:pt x="24944" y="11352"/>
                    <a:pt x="24885" y="11369"/>
                    <a:pt x="24830" y="11369"/>
                  </a:cubicBezTo>
                  <a:cubicBezTo>
                    <a:pt x="24747" y="11369"/>
                    <a:pt x="24672" y="11330"/>
                    <a:pt x="24624" y="11217"/>
                  </a:cubicBezTo>
                  <a:cubicBezTo>
                    <a:pt x="24593" y="11154"/>
                    <a:pt x="24577" y="11076"/>
                    <a:pt x="24562" y="11013"/>
                  </a:cubicBezTo>
                  <a:cubicBezTo>
                    <a:pt x="24452" y="9979"/>
                    <a:pt x="23919" y="9195"/>
                    <a:pt x="23135" y="8553"/>
                  </a:cubicBezTo>
                  <a:cubicBezTo>
                    <a:pt x="22900" y="8349"/>
                    <a:pt x="22712" y="8161"/>
                    <a:pt x="22791" y="7800"/>
                  </a:cubicBezTo>
                  <a:cubicBezTo>
                    <a:pt x="22869" y="7518"/>
                    <a:pt x="22681" y="7283"/>
                    <a:pt x="22461" y="7126"/>
                  </a:cubicBezTo>
                  <a:cubicBezTo>
                    <a:pt x="22164" y="6922"/>
                    <a:pt x="21834" y="6719"/>
                    <a:pt x="21521" y="6531"/>
                  </a:cubicBezTo>
                  <a:cubicBezTo>
                    <a:pt x="21051" y="6248"/>
                    <a:pt x="20596" y="5904"/>
                    <a:pt x="20643" y="5324"/>
                  </a:cubicBezTo>
                  <a:cubicBezTo>
                    <a:pt x="20690" y="4634"/>
                    <a:pt x="20236" y="4367"/>
                    <a:pt x="19781" y="4179"/>
                  </a:cubicBezTo>
                  <a:cubicBezTo>
                    <a:pt x="19541" y="4081"/>
                    <a:pt x="19297" y="4031"/>
                    <a:pt x="19054" y="4031"/>
                  </a:cubicBezTo>
                  <a:cubicBezTo>
                    <a:pt x="18678" y="4031"/>
                    <a:pt x="18306" y="4151"/>
                    <a:pt x="17963" y="4399"/>
                  </a:cubicBezTo>
                  <a:cubicBezTo>
                    <a:pt x="17900" y="4446"/>
                    <a:pt x="17853" y="4509"/>
                    <a:pt x="17822" y="4571"/>
                  </a:cubicBezTo>
                  <a:cubicBezTo>
                    <a:pt x="17790" y="4665"/>
                    <a:pt x="17743" y="4791"/>
                    <a:pt x="17775" y="4885"/>
                  </a:cubicBezTo>
                  <a:cubicBezTo>
                    <a:pt x="17794" y="4952"/>
                    <a:pt x="17861" y="4984"/>
                    <a:pt x="17931" y="4984"/>
                  </a:cubicBezTo>
                  <a:cubicBezTo>
                    <a:pt x="17975" y="4984"/>
                    <a:pt x="18021" y="4972"/>
                    <a:pt x="18057" y="4947"/>
                  </a:cubicBezTo>
                  <a:cubicBezTo>
                    <a:pt x="18402" y="4681"/>
                    <a:pt x="18794" y="4618"/>
                    <a:pt x="19217" y="4618"/>
                  </a:cubicBezTo>
                  <a:cubicBezTo>
                    <a:pt x="19656" y="4634"/>
                    <a:pt x="19985" y="4853"/>
                    <a:pt x="19985" y="5277"/>
                  </a:cubicBezTo>
                  <a:cubicBezTo>
                    <a:pt x="20001" y="6107"/>
                    <a:pt x="20549" y="6531"/>
                    <a:pt x="21129" y="6969"/>
                  </a:cubicBezTo>
                  <a:cubicBezTo>
                    <a:pt x="21427" y="7189"/>
                    <a:pt x="21740" y="7393"/>
                    <a:pt x="22038" y="7612"/>
                  </a:cubicBezTo>
                  <a:cubicBezTo>
                    <a:pt x="22117" y="7690"/>
                    <a:pt x="22132" y="7816"/>
                    <a:pt x="22070" y="7910"/>
                  </a:cubicBezTo>
                  <a:cubicBezTo>
                    <a:pt x="22031" y="7949"/>
                    <a:pt x="21960" y="7977"/>
                    <a:pt x="21902" y="7977"/>
                  </a:cubicBezTo>
                  <a:cubicBezTo>
                    <a:pt x="21889" y="7977"/>
                    <a:pt x="21877" y="7975"/>
                    <a:pt x="21866" y="7973"/>
                  </a:cubicBezTo>
                  <a:cubicBezTo>
                    <a:pt x="21683" y="7928"/>
                    <a:pt x="21509" y="7908"/>
                    <a:pt x="21341" y="7908"/>
                  </a:cubicBezTo>
                  <a:cubicBezTo>
                    <a:pt x="20443" y="7908"/>
                    <a:pt x="19735" y="8480"/>
                    <a:pt x="18982" y="8929"/>
                  </a:cubicBezTo>
                  <a:cubicBezTo>
                    <a:pt x="18888" y="8976"/>
                    <a:pt x="18841" y="9101"/>
                    <a:pt x="18919" y="9211"/>
                  </a:cubicBezTo>
                  <a:cubicBezTo>
                    <a:pt x="18960" y="9261"/>
                    <a:pt x="19015" y="9280"/>
                    <a:pt x="19073" y="9280"/>
                  </a:cubicBezTo>
                  <a:cubicBezTo>
                    <a:pt x="19126" y="9280"/>
                    <a:pt x="19181" y="9264"/>
                    <a:pt x="19233" y="9242"/>
                  </a:cubicBezTo>
                  <a:cubicBezTo>
                    <a:pt x="19562" y="9070"/>
                    <a:pt x="19891" y="8882"/>
                    <a:pt x="20220" y="8725"/>
                  </a:cubicBezTo>
                  <a:cubicBezTo>
                    <a:pt x="20522" y="8570"/>
                    <a:pt x="20823" y="8500"/>
                    <a:pt x="21126" y="8500"/>
                  </a:cubicBezTo>
                  <a:cubicBezTo>
                    <a:pt x="21438" y="8500"/>
                    <a:pt x="21752" y="8574"/>
                    <a:pt x="22070" y="8709"/>
                  </a:cubicBezTo>
                  <a:cubicBezTo>
                    <a:pt x="23198" y="9195"/>
                    <a:pt x="23778" y="10089"/>
                    <a:pt x="23919" y="11296"/>
                  </a:cubicBezTo>
                  <a:cubicBezTo>
                    <a:pt x="23935" y="11452"/>
                    <a:pt x="23856" y="11578"/>
                    <a:pt x="23700" y="11640"/>
                  </a:cubicBezTo>
                  <a:cubicBezTo>
                    <a:pt x="23621" y="11656"/>
                    <a:pt x="23559" y="11687"/>
                    <a:pt x="23480" y="11703"/>
                  </a:cubicBezTo>
                  <a:cubicBezTo>
                    <a:pt x="22367" y="11844"/>
                    <a:pt x="21255" y="12001"/>
                    <a:pt x="20142" y="12126"/>
                  </a:cubicBezTo>
                  <a:cubicBezTo>
                    <a:pt x="19546" y="12189"/>
                    <a:pt x="18950" y="12205"/>
                    <a:pt x="18355" y="12267"/>
                  </a:cubicBezTo>
                  <a:cubicBezTo>
                    <a:pt x="18222" y="12282"/>
                    <a:pt x="18089" y="12288"/>
                    <a:pt x="17957" y="12288"/>
                  </a:cubicBezTo>
                  <a:cubicBezTo>
                    <a:pt x="17232" y="12288"/>
                    <a:pt x="16516" y="12098"/>
                    <a:pt x="15800" y="12032"/>
                  </a:cubicBezTo>
                  <a:cubicBezTo>
                    <a:pt x="15298" y="12001"/>
                    <a:pt x="15000" y="11781"/>
                    <a:pt x="15157" y="11092"/>
                  </a:cubicBezTo>
                  <a:cubicBezTo>
                    <a:pt x="15204" y="10841"/>
                    <a:pt x="15236" y="10700"/>
                    <a:pt x="14875" y="10700"/>
                  </a:cubicBezTo>
                  <a:cubicBezTo>
                    <a:pt x="14326" y="10684"/>
                    <a:pt x="14123" y="10245"/>
                    <a:pt x="14029" y="9791"/>
                  </a:cubicBezTo>
                  <a:cubicBezTo>
                    <a:pt x="13966" y="9587"/>
                    <a:pt x="14044" y="9352"/>
                    <a:pt x="14013" y="9132"/>
                  </a:cubicBezTo>
                  <a:cubicBezTo>
                    <a:pt x="13997" y="8944"/>
                    <a:pt x="13982" y="8709"/>
                    <a:pt x="13856" y="8615"/>
                  </a:cubicBezTo>
                  <a:cubicBezTo>
                    <a:pt x="13417" y="8255"/>
                    <a:pt x="13308" y="7737"/>
                    <a:pt x="13088" y="7267"/>
                  </a:cubicBezTo>
                  <a:cubicBezTo>
                    <a:pt x="12916" y="6938"/>
                    <a:pt x="12665" y="6797"/>
                    <a:pt x="12273" y="6781"/>
                  </a:cubicBezTo>
                  <a:cubicBezTo>
                    <a:pt x="12237" y="6779"/>
                    <a:pt x="12201" y="6778"/>
                    <a:pt x="12166" y="6778"/>
                  </a:cubicBezTo>
                  <a:cubicBezTo>
                    <a:pt x="11497" y="6778"/>
                    <a:pt x="10975" y="7188"/>
                    <a:pt x="10424" y="7471"/>
                  </a:cubicBezTo>
                  <a:cubicBezTo>
                    <a:pt x="10235" y="7565"/>
                    <a:pt x="10251" y="7784"/>
                    <a:pt x="10188" y="7957"/>
                  </a:cubicBezTo>
                  <a:cubicBezTo>
                    <a:pt x="10056" y="8307"/>
                    <a:pt x="9970" y="8424"/>
                    <a:pt x="9715" y="8424"/>
                  </a:cubicBezTo>
                  <a:cubicBezTo>
                    <a:pt x="9639" y="8424"/>
                    <a:pt x="9548" y="8414"/>
                    <a:pt x="9436" y="8396"/>
                  </a:cubicBezTo>
                  <a:cubicBezTo>
                    <a:pt x="9169" y="8358"/>
                    <a:pt x="8897" y="8296"/>
                    <a:pt x="8629" y="8296"/>
                  </a:cubicBezTo>
                  <a:cubicBezTo>
                    <a:pt x="8456" y="8296"/>
                    <a:pt x="8285" y="8322"/>
                    <a:pt x="8119" y="8396"/>
                  </a:cubicBezTo>
                  <a:cubicBezTo>
                    <a:pt x="7304" y="8756"/>
                    <a:pt x="6395" y="8897"/>
                    <a:pt x="5737" y="9571"/>
                  </a:cubicBezTo>
                  <a:cubicBezTo>
                    <a:pt x="5454" y="9855"/>
                    <a:pt x="5525" y="10067"/>
                    <a:pt x="5641" y="10330"/>
                  </a:cubicBezTo>
                  <a:lnTo>
                    <a:pt x="5641" y="10330"/>
                  </a:lnTo>
                  <a:cubicBezTo>
                    <a:pt x="5150" y="10193"/>
                    <a:pt x="4645" y="10081"/>
                    <a:pt x="4201" y="9759"/>
                  </a:cubicBezTo>
                  <a:cubicBezTo>
                    <a:pt x="4467" y="9148"/>
                    <a:pt x="4687" y="8537"/>
                    <a:pt x="4969" y="7988"/>
                  </a:cubicBezTo>
                  <a:cubicBezTo>
                    <a:pt x="5486" y="7016"/>
                    <a:pt x="6301" y="6342"/>
                    <a:pt x="7320" y="6013"/>
                  </a:cubicBezTo>
                  <a:cubicBezTo>
                    <a:pt x="8135" y="5747"/>
                    <a:pt x="8825" y="5355"/>
                    <a:pt x="9373" y="4712"/>
                  </a:cubicBezTo>
                  <a:cubicBezTo>
                    <a:pt x="9859" y="4164"/>
                    <a:pt x="10455" y="3913"/>
                    <a:pt x="11192" y="3756"/>
                  </a:cubicBezTo>
                  <a:cubicBezTo>
                    <a:pt x="12163" y="3537"/>
                    <a:pt x="13120" y="3145"/>
                    <a:pt x="13841" y="2392"/>
                  </a:cubicBezTo>
                  <a:cubicBezTo>
                    <a:pt x="14624" y="1577"/>
                    <a:pt x="15549" y="1060"/>
                    <a:pt x="16693" y="997"/>
                  </a:cubicBezTo>
                  <a:cubicBezTo>
                    <a:pt x="17009" y="834"/>
                    <a:pt x="17311" y="766"/>
                    <a:pt x="17601" y="766"/>
                  </a:cubicBezTo>
                  <a:close/>
                  <a:moveTo>
                    <a:pt x="28606" y="17722"/>
                  </a:moveTo>
                  <a:cubicBezTo>
                    <a:pt x="28605" y="17728"/>
                    <a:pt x="28604" y="17734"/>
                    <a:pt x="28603" y="17740"/>
                  </a:cubicBezTo>
                  <a:lnTo>
                    <a:pt x="28603" y="17740"/>
                  </a:lnTo>
                  <a:cubicBezTo>
                    <a:pt x="28614" y="17739"/>
                    <a:pt x="28625" y="17738"/>
                    <a:pt x="28637" y="17738"/>
                  </a:cubicBezTo>
                  <a:lnTo>
                    <a:pt x="28606" y="17722"/>
                  </a:lnTo>
                  <a:close/>
                  <a:moveTo>
                    <a:pt x="1019" y="9973"/>
                  </a:moveTo>
                  <a:cubicBezTo>
                    <a:pt x="1104" y="9973"/>
                    <a:pt x="1203" y="9986"/>
                    <a:pt x="1317" y="10010"/>
                  </a:cubicBezTo>
                  <a:cubicBezTo>
                    <a:pt x="1787" y="10120"/>
                    <a:pt x="2273" y="10230"/>
                    <a:pt x="2743" y="10339"/>
                  </a:cubicBezTo>
                  <a:cubicBezTo>
                    <a:pt x="2900" y="10386"/>
                    <a:pt x="3010" y="10527"/>
                    <a:pt x="2963" y="10684"/>
                  </a:cubicBezTo>
                  <a:cubicBezTo>
                    <a:pt x="2774" y="11343"/>
                    <a:pt x="2759" y="12111"/>
                    <a:pt x="2069" y="12549"/>
                  </a:cubicBezTo>
                  <a:cubicBezTo>
                    <a:pt x="1975" y="12596"/>
                    <a:pt x="1897" y="12691"/>
                    <a:pt x="1818" y="12785"/>
                  </a:cubicBezTo>
                  <a:cubicBezTo>
                    <a:pt x="1630" y="13020"/>
                    <a:pt x="1615" y="13427"/>
                    <a:pt x="1803" y="13459"/>
                  </a:cubicBezTo>
                  <a:cubicBezTo>
                    <a:pt x="1841" y="13468"/>
                    <a:pt x="1877" y="13473"/>
                    <a:pt x="1912" y="13473"/>
                  </a:cubicBezTo>
                  <a:cubicBezTo>
                    <a:pt x="2105" y="13473"/>
                    <a:pt x="2245" y="13334"/>
                    <a:pt x="2351" y="13161"/>
                  </a:cubicBezTo>
                  <a:cubicBezTo>
                    <a:pt x="2602" y="12753"/>
                    <a:pt x="2837" y="12314"/>
                    <a:pt x="3072" y="11891"/>
                  </a:cubicBezTo>
                  <a:cubicBezTo>
                    <a:pt x="3119" y="11797"/>
                    <a:pt x="3135" y="11687"/>
                    <a:pt x="3182" y="11578"/>
                  </a:cubicBezTo>
                  <a:cubicBezTo>
                    <a:pt x="3460" y="11011"/>
                    <a:pt x="3856" y="10688"/>
                    <a:pt x="4348" y="10688"/>
                  </a:cubicBezTo>
                  <a:cubicBezTo>
                    <a:pt x="4550" y="10688"/>
                    <a:pt x="4768" y="10743"/>
                    <a:pt x="5000" y="10857"/>
                  </a:cubicBezTo>
                  <a:cubicBezTo>
                    <a:pt x="5815" y="11248"/>
                    <a:pt x="6693" y="11437"/>
                    <a:pt x="7539" y="11719"/>
                  </a:cubicBezTo>
                  <a:cubicBezTo>
                    <a:pt x="8506" y="12050"/>
                    <a:pt x="9495" y="12258"/>
                    <a:pt x="10506" y="12258"/>
                  </a:cubicBezTo>
                  <a:cubicBezTo>
                    <a:pt x="10692" y="12258"/>
                    <a:pt x="10879" y="12251"/>
                    <a:pt x="11066" y="12236"/>
                  </a:cubicBezTo>
                  <a:cubicBezTo>
                    <a:pt x="11151" y="12229"/>
                    <a:pt x="11236" y="12226"/>
                    <a:pt x="11321" y="12226"/>
                  </a:cubicBezTo>
                  <a:cubicBezTo>
                    <a:pt x="11612" y="12226"/>
                    <a:pt x="11903" y="12262"/>
                    <a:pt x="12195" y="12299"/>
                  </a:cubicBezTo>
                  <a:cubicBezTo>
                    <a:pt x="13261" y="12424"/>
                    <a:pt x="14342" y="12565"/>
                    <a:pt x="15439" y="12706"/>
                  </a:cubicBezTo>
                  <a:cubicBezTo>
                    <a:pt x="15721" y="13380"/>
                    <a:pt x="15878" y="14054"/>
                    <a:pt x="16051" y="14728"/>
                  </a:cubicBezTo>
                  <a:cubicBezTo>
                    <a:pt x="16066" y="14807"/>
                    <a:pt x="16223" y="14885"/>
                    <a:pt x="16301" y="14901"/>
                  </a:cubicBezTo>
                  <a:cubicBezTo>
                    <a:pt x="16427" y="14901"/>
                    <a:pt x="16490" y="14775"/>
                    <a:pt x="16490" y="14665"/>
                  </a:cubicBezTo>
                  <a:cubicBezTo>
                    <a:pt x="16552" y="14054"/>
                    <a:pt x="16474" y="13474"/>
                    <a:pt x="15941" y="12957"/>
                  </a:cubicBezTo>
                  <a:cubicBezTo>
                    <a:pt x="16224" y="12810"/>
                    <a:pt x="16466" y="12736"/>
                    <a:pt x="16697" y="12736"/>
                  </a:cubicBezTo>
                  <a:cubicBezTo>
                    <a:pt x="16786" y="12736"/>
                    <a:pt x="16873" y="12747"/>
                    <a:pt x="16960" y="12769"/>
                  </a:cubicBezTo>
                  <a:cubicBezTo>
                    <a:pt x="17201" y="12832"/>
                    <a:pt x="17442" y="12852"/>
                    <a:pt x="17684" y="12852"/>
                  </a:cubicBezTo>
                  <a:cubicBezTo>
                    <a:pt x="18038" y="12852"/>
                    <a:pt x="18392" y="12810"/>
                    <a:pt x="18747" y="12800"/>
                  </a:cubicBezTo>
                  <a:cubicBezTo>
                    <a:pt x="19091" y="12785"/>
                    <a:pt x="19421" y="12785"/>
                    <a:pt x="19765" y="12769"/>
                  </a:cubicBezTo>
                  <a:cubicBezTo>
                    <a:pt x="19885" y="12769"/>
                    <a:pt x="20004" y="12771"/>
                    <a:pt x="20123" y="12771"/>
                  </a:cubicBezTo>
                  <a:cubicBezTo>
                    <a:pt x="20302" y="12771"/>
                    <a:pt x="20480" y="12766"/>
                    <a:pt x="20659" y="12738"/>
                  </a:cubicBezTo>
                  <a:cubicBezTo>
                    <a:pt x="22101" y="12534"/>
                    <a:pt x="23574" y="12424"/>
                    <a:pt x="24969" y="12048"/>
                  </a:cubicBezTo>
                  <a:cubicBezTo>
                    <a:pt x="26051" y="11750"/>
                    <a:pt x="27117" y="11484"/>
                    <a:pt x="28214" y="11264"/>
                  </a:cubicBezTo>
                  <a:cubicBezTo>
                    <a:pt x="29154" y="11092"/>
                    <a:pt x="30095" y="10778"/>
                    <a:pt x="30957" y="10308"/>
                  </a:cubicBezTo>
                  <a:cubicBezTo>
                    <a:pt x="31051" y="10245"/>
                    <a:pt x="31161" y="10183"/>
                    <a:pt x="31255" y="10167"/>
                  </a:cubicBezTo>
                  <a:cubicBezTo>
                    <a:pt x="31577" y="10081"/>
                    <a:pt x="31809" y="9988"/>
                    <a:pt x="31986" y="9988"/>
                  </a:cubicBezTo>
                  <a:cubicBezTo>
                    <a:pt x="32231" y="9988"/>
                    <a:pt x="32372" y="10167"/>
                    <a:pt x="32509" y="10794"/>
                  </a:cubicBezTo>
                  <a:cubicBezTo>
                    <a:pt x="32587" y="11170"/>
                    <a:pt x="32744" y="11484"/>
                    <a:pt x="33010" y="11781"/>
                  </a:cubicBezTo>
                  <a:cubicBezTo>
                    <a:pt x="33731" y="12596"/>
                    <a:pt x="33747" y="13537"/>
                    <a:pt x="33402" y="14509"/>
                  </a:cubicBezTo>
                  <a:cubicBezTo>
                    <a:pt x="32932" y="15810"/>
                    <a:pt x="32430" y="17095"/>
                    <a:pt x="32101" y="18443"/>
                  </a:cubicBezTo>
                  <a:cubicBezTo>
                    <a:pt x="31835" y="19540"/>
                    <a:pt x="31364" y="20575"/>
                    <a:pt x="30675" y="21484"/>
                  </a:cubicBezTo>
                  <a:cubicBezTo>
                    <a:pt x="30495" y="21716"/>
                    <a:pt x="30197" y="21853"/>
                    <a:pt x="29921" y="21853"/>
                  </a:cubicBezTo>
                  <a:cubicBezTo>
                    <a:pt x="29692" y="21853"/>
                    <a:pt x="29479" y="21759"/>
                    <a:pt x="29358" y="21547"/>
                  </a:cubicBezTo>
                  <a:cubicBezTo>
                    <a:pt x="29029" y="20982"/>
                    <a:pt x="28277" y="20700"/>
                    <a:pt x="28292" y="19901"/>
                  </a:cubicBezTo>
                  <a:cubicBezTo>
                    <a:pt x="28292" y="19666"/>
                    <a:pt x="28041" y="19446"/>
                    <a:pt x="27900" y="19227"/>
                  </a:cubicBezTo>
                  <a:cubicBezTo>
                    <a:pt x="27759" y="19007"/>
                    <a:pt x="27822" y="18804"/>
                    <a:pt x="27947" y="18600"/>
                  </a:cubicBezTo>
                  <a:cubicBezTo>
                    <a:pt x="28133" y="18291"/>
                    <a:pt x="28531" y="18134"/>
                    <a:pt x="28603" y="17740"/>
                  </a:cubicBezTo>
                  <a:lnTo>
                    <a:pt x="28603" y="17740"/>
                  </a:lnTo>
                  <a:cubicBezTo>
                    <a:pt x="28234" y="17772"/>
                    <a:pt x="28049" y="18073"/>
                    <a:pt x="27791" y="18271"/>
                  </a:cubicBezTo>
                  <a:cubicBezTo>
                    <a:pt x="27630" y="18393"/>
                    <a:pt x="27476" y="18465"/>
                    <a:pt x="27313" y="18465"/>
                  </a:cubicBezTo>
                  <a:cubicBezTo>
                    <a:pt x="27205" y="18465"/>
                    <a:pt x="27094" y="18433"/>
                    <a:pt x="26976" y="18365"/>
                  </a:cubicBezTo>
                  <a:cubicBezTo>
                    <a:pt x="26850" y="18286"/>
                    <a:pt x="26725" y="18192"/>
                    <a:pt x="26584" y="18114"/>
                  </a:cubicBezTo>
                  <a:cubicBezTo>
                    <a:pt x="26488" y="18047"/>
                    <a:pt x="26388" y="18016"/>
                    <a:pt x="26288" y="18016"/>
                  </a:cubicBezTo>
                  <a:cubicBezTo>
                    <a:pt x="26176" y="18016"/>
                    <a:pt x="26064" y="18055"/>
                    <a:pt x="25957" y="18130"/>
                  </a:cubicBezTo>
                  <a:cubicBezTo>
                    <a:pt x="25502" y="18459"/>
                    <a:pt x="25063" y="18804"/>
                    <a:pt x="24624" y="19148"/>
                  </a:cubicBezTo>
                  <a:cubicBezTo>
                    <a:pt x="24548" y="19200"/>
                    <a:pt x="24473" y="19225"/>
                    <a:pt x="24403" y="19225"/>
                  </a:cubicBezTo>
                  <a:cubicBezTo>
                    <a:pt x="24301" y="19225"/>
                    <a:pt x="24206" y="19172"/>
                    <a:pt x="24123" y="19070"/>
                  </a:cubicBezTo>
                  <a:cubicBezTo>
                    <a:pt x="23747" y="18600"/>
                    <a:pt x="23527" y="18051"/>
                    <a:pt x="23449" y="17440"/>
                  </a:cubicBezTo>
                  <a:cubicBezTo>
                    <a:pt x="23402" y="17032"/>
                    <a:pt x="23527" y="16687"/>
                    <a:pt x="23919" y="16515"/>
                  </a:cubicBezTo>
                  <a:cubicBezTo>
                    <a:pt x="24640" y="16186"/>
                    <a:pt x="25346" y="15841"/>
                    <a:pt x="26067" y="15543"/>
                  </a:cubicBezTo>
                  <a:cubicBezTo>
                    <a:pt x="26288" y="15446"/>
                    <a:pt x="26524" y="15409"/>
                    <a:pt x="26758" y="15409"/>
                  </a:cubicBezTo>
                  <a:cubicBezTo>
                    <a:pt x="26939" y="15409"/>
                    <a:pt x="27119" y="15431"/>
                    <a:pt x="27289" y="15465"/>
                  </a:cubicBezTo>
                  <a:cubicBezTo>
                    <a:pt x="27476" y="15506"/>
                    <a:pt x="27653" y="15528"/>
                    <a:pt x="27821" y="15528"/>
                  </a:cubicBezTo>
                  <a:cubicBezTo>
                    <a:pt x="28232" y="15528"/>
                    <a:pt x="28595" y="15395"/>
                    <a:pt x="28951" y="15073"/>
                  </a:cubicBezTo>
                  <a:cubicBezTo>
                    <a:pt x="29101" y="14936"/>
                    <a:pt x="29235" y="14869"/>
                    <a:pt x="29362" y="14869"/>
                  </a:cubicBezTo>
                  <a:cubicBezTo>
                    <a:pt x="29539" y="14869"/>
                    <a:pt x="29702" y="14999"/>
                    <a:pt x="29875" y="15245"/>
                  </a:cubicBezTo>
                  <a:cubicBezTo>
                    <a:pt x="29938" y="15339"/>
                    <a:pt x="29969" y="15449"/>
                    <a:pt x="30016" y="15543"/>
                  </a:cubicBezTo>
                  <a:cubicBezTo>
                    <a:pt x="30142" y="15747"/>
                    <a:pt x="30361" y="15904"/>
                    <a:pt x="30565" y="15904"/>
                  </a:cubicBezTo>
                  <a:cubicBezTo>
                    <a:pt x="30571" y="15904"/>
                    <a:pt x="30578" y="15904"/>
                    <a:pt x="30584" y="15904"/>
                  </a:cubicBezTo>
                  <a:cubicBezTo>
                    <a:pt x="30818" y="15904"/>
                    <a:pt x="30865" y="15617"/>
                    <a:pt x="30957" y="15434"/>
                  </a:cubicBezTo>
                  <a:cubicBezTo>
                    <a:pt x="31161" y="15057"/>
                    <a:pt x="31129" y="14634"/>
                    <a:pt x="31208" y="14227"/>
                  </a:cubicBezTo>
                  <a:cubicBezTo>
                    <a:pt x="31223" y="14180"/>
                    <a:pt x="31176" y="14086"/>
                    <a:pt x="31129" y="14054"/>
                  </a:cubicBezTo>
                  <a:cubicBezTo>
                    <a:pt x="31103" y="14028"/>
                    <a:pt x="31059" y="14017"/>
                    <a:pt x="31016" y="14017"/>
                  </a:cubicBezTo>
                  <a:cubicBezTo>
                    <a:pt x="30981" y="14017"/>
                    <a:pt x="30947" y="14024"/>
                    <a:pt x="30926" y="14039"/>
                  </a:cubicBezTo>
                  <a:cubicBezTo>
                    <a:pt x="30800" y="14117"/>
                    <a:pt x="30690" y="14211"/>
                    <a:pt x="30581" y="14321"/>
                  </a:cubicBezTo>
                  <a:cubicBezTo>
                    <a:pt x="30466" y="14446"/>
                    <a:pt x="30337" y="14530"/>
                    <a:pt x="30199" y="14530"/>
                  </a:cubicBezTo>
                  <a:cubicBezTo>
                    <a:pt x="30130" y="14530"/>
                    <a:pt x="30058" y="14509"/>
                    <a:pt x="29985" y="14462"/>
                  </a:cubicBezTo>
                  <a:cubicBezTo>
                    <a:pt x="29800" y="14346"/>
                    <a:pt x="29625" y="14294"/>
                    <a:pt x="29459" y="14294"/>
                  </a:cubicBezTo>
                  <a:cubicBezTo>
                    <a:pt x="29177" y="14294"/>
                    <a:pt x="28921" y="14444"/>
                    <a:pt x="28684" y="14681"/>
                  </a:cubicBezTo>
                  <a:cubicBezTo>
                    <a:pt x="28404" y="14937"/>
                    <a:pt x="28095" y="15032"/>
                    <a:pt x="27743" y="15032"/>
                  </a:cubicBezTo>
                  <a:cubicBezTo>
                    <a:pt x="27642" y="15032"/>
                    <a:pt x="27538" y="15024"/>
                    <a:pt x="27430" y="15010"/>
                  </a:cubicBezTo>
                  <a:cubicBezTo>
                    <a:pt x="27277" y="14984"/>
                    <a:pt x="27125" y="14971"/>
                    <a:pt x="26975" y="14971"/>
                  </a:cubicBezTo>
                  <a:cubicBezTo>
                    <a:pt x="26497" y="14971"/>
                    <a:pt x="26038" y="15101"/>
                    <a:pt x="25596" y="15339"/>
                  </a:cubicBezTo>
                  <a:cubicBezTo>
                    <a:pt x="25001" y="15653"/>
                    <a:pt x="24374" y="15904"/>
                    <a:pt x="23747" y="16155"/>
                  </a:cubicBezTo>
                  <a:cubicBezTo>
                    <a:pt x="23433" y="16264"/>
                    <a:pt x="23261" y="16437"/>
                    <a:pt x="23135" y="16735"/>
                  </a:cubicBezTo>
                  <a:cubicBezTo>
                    <a:pt x="22947" y="17220"/>
                    <a:pt x="22916" y="17675"/>
                    <a:pt x="23088" y="18161"/>
                  </a:cubicBezTo>
                  <a:cubicBezTo>
                    <a:pt x="23135" y="18333"/>
                    <a:pt x="23198" y="18521"/>
                    <a:pt x="23276" y="18694"/>
                  </a:cubicBezTo>
                  <a:cubicBezTo>
                    <a:pt x="23496" y="19054"/>
                    <a:pt x="23480" y="19336"/>
                    <a:pt x="23151" y="19681"/>
                  </a:cubicBezTo>
                  <a:cubicBezTo>
                    <a:pt x="22665" y="20183"/>
                    <a:pt x="22477" y="20841"/>
                    <a:pt x="22555" y="21547"/>
                  </a:cubicBezTo>
                  <a:cubicBezTo>
                    <a:pt x="22569" y="21626"/>
                    <a:pt x="22616" y="21729"/>
                    <a:pt x="22717" y="21729"/>
                  </a:cubicBezTo>
                  <a:cubicBezTo>
                    <a:pt x="22734" y="21729"/>
                    <a:pt x="22754" y="21726"/>
                    <a:pt x="22775" y="21719"/>
                  </a:cubicBezTo>
                  <a:cubicBezTo>
                    <a:pt x="22838" y="21688"/>
                    <a:pt x="22932" y="21641"/>
                    <a:pt x="22932" y="21578"/>
                  </a:cubicBezTo>
                  <a:cubicBezTo>
                    <a:pt x="22979" y="21358"/>
                    <a:pt x="22994" y="21139"/>
                    <a:pt x="23026" y="20920"/>
                  </a:cubicBezTo>
                  <a:cubicBezTo>
                    <a:pt x="23144" y="20240"/>
                    <a:pt x="23360" y="19992"/>
                    <a:pt x="24014" y="19992"/>
                  </a:cubicBezTo>
                  <a:cubicBezTo>
                    <a:pt x="24054" y="19992"/>
                    <a:pt x="24095" y="19993"/>
                    <a:pt x="24139" y="19995"/>
                  </a:cubicBezTo>
                  <a:cubicBezTo>
                    <a:pt x="24163" y="19996"/>
                    <a:pt x="24186" y="19997"/>
                    <a:pt x="24209" y="19997"/>
                  </a:cubicBezTo>
                  <a:cubicBezTo>
                    <a:pt x="24471" y="19997"/>
                    <a:pt x="24667" y="19912"/>
                    <a:pt x="24797" y="19681"/>
                  </a:cubicBezTo>
                  <a:cubicBezTo>
                    <a:pt x="25016" y="19321"/>
                    <a:pt x="25393" y="19133"/>
                    <a:pt x="25722" y="18882"/>
                  </a:cubicBezTo>
                  <a:cubicBezTo>
                    <a:pt x="25918" y="18741"/>
                    <a:pt x="26114" y="18670"/>
                    <a:pt x="26306" y="18670"/>
                  </a:cubicBezTo>
                  <a:cubicBezTo>
                    <a:pt x="26498" y="18670"/>
                    <a:pt x="26686" y="18741"/>
                    <a:pt x="26866" y="18882"/>
                  </a:cubicBezTo>
                  <a:cubicBezTo>
                    <a:pt x="27211" y="19164"/>
                    <a:pt x="27524" y="19493"/>
                    <a:pt x="27822" y="19822"/>
                  </a:cubicBezTo>
                  <a:cubicBezTo>
                    <a:pt x="27947" y="19963"/>
                    <a:pt x="27900" y="20183"/>
                    <a:pt x="27838" y="20355"/>
                  </a:cubicBezTo>
                  <a:cubicBezTo>
                    <a:pt x="27665" y="20763"/>
                    <a:pt x="27775" y="21076"/>
                    <a:pt x="28151" y="21311"/>
                  </a:cubicBezTo>
                  <a:cubicBezTo>
                    <a:pt x="28308" y="21405"/>
                    <a:pt x="28512" y="21515"/>
                    <a:pt x="28559" y="21672"/>
                  </a:cubicBezTo>
                  <a:cubicBezTo>
                    <a:pt x="28715" y="22079"/>
                    <a:pt x="29013" y="22205"/>
                    <a:pt x="29405" y="22299"/>
                  </a:cubicBezTo>
                  <a:cubicBezTo>
                    <a:pt x="29734" y="22362"/>
                    <a:pt x="29813" y="22612"/>
                    <a:pt x="29609" y="22879"/>
                  </a:cubicBezTo>
                  <a:cubicBezTo>
                    <a:pt x="29233" y="23349"/>
                    <a:pt x="28841" y="23804"/>
                    <a:pt x="28449" y="24243"/>
                  </a:cubicBezTo>
                  <a:cubicBezTo>
                    <a:pt x="26772" y="26076"/>
                    <a:pt x="26035" y="26547"/>
                    <a:pt x="23637" y="27142"/>
                  </a:cubicBezTo>
                  <a:cubicBezTo>
                    <a:pt x="22273" y="27503"/>
                    <a:pt x="20910" y="27910"/>
                    <a:pt x="19499" y="28177"/>
                  </a:cubicBezTo>
                  <a:cubicBezTo>
                    <a:pt x="18305" y="28406"/>
                    <a:pt x="17111" y="28519"/>
                    <a:pt x="15911" y="28519"/>
                  </a:cubicBezTo>
                  <a:cubicBezTo>
                    <a:pt x="15141" y="28519"/>
                    <a:pt x="14368" y="28472"/>
                    <a:pt x="13590" y="28381"/>
                  </a:cubicBezTo>
                  <a:cubicBezTo>
                    <a:pt x="12430" y="28239"/>
                    <a:pt x="11348" y="27832"/>
                    <a:pt x="10220" y="27597"/>
                  </a:cubicBezTo>
                  <a:cubicBezTo>
                    <a:pt x="9436" y="27424"/>
                    <a:pt x="8793" y="26938"/>
                    <a:pt x="8166" y="26468"/>
                  </a:cubicBezTo>
                  <a:cubicBezTo>
                    <a:pt x="7461" y="25935"/>
                    <a:pt x="6724" y="25402"/>
                    <a:pt x="6003" y="24869"/>
                  </a:cubicBezTo>
                  <a:cubicBezTo>
                    <a:pt x="5314" y="24352"/>
                    <a:pt x="4734" y="23725"/>
                    <a:pt x="4405" y="22895"/>
                  </a:cubicBezTo>
                  <a:cubicBezTo>
                    <a:pt x="4358" y="22785"/>
                    <a:pt x="4311" y="22691"/>
                    <a:pt x="4232" y="22612"/>
                  </a:cubicBezTo>
                  <a:cubicBezTo>
                    <a:pt x="3151" y="21249"/>
                    <a:pt x="2665" y="19650"/>
                    <a:pt x="2304" y="17988"/>
                  </a:cubicBezTo>
                  <a:cubicBezTo>
                    <a:pt x="2006" y="16672"/>
                    <a:pt x="1615" y="15402"/>
                    <a:pt x="1113" y="14148"/>
                  </a:cubicBezTo>
                  <a:cubicBezTo>
                    <a:pt x="658" y="12973"/>
                    <a:pt x="455" y="11766"/>
                    <a:pt x="564" y="10512"/>
                  </a:cubicBezTo>
                  <a:cubicBezTo>
                    <a:pt x="589" y="10133"/>
                    <a:pt x="718" y="9973"/>
                    <a:pt x="1019" y="9973"/>
                  </a:cubicBezTo>
                  <a:close/>
                  <a:moveTo>
                    <a:pt x="25215" y="27178"/>
                  </a:moveTo>
                  <a:cubicBezTo>
                    <a:pt x="25267" y="27178"/>
                    <a:pt x="25321" y="27186"/>
                    <a:pt x="25377" y="27205"/>
                  </a:cubicBezTo>
                  <a:cubicBezTo>
                    <a:pt x="25910" y="27346"/>
                    <a:pt x="26020" y="27534"/>
                    <a:pt x="25972" y="28192"/>
                  </a:cubicBezTo>
                  <a:cubicBezTo>
                    <a:pt x="25925" y="28710"/>
                    <a:pt x="26004" y="29415"/>
                    <a:pt x="25596" y="29807"/>
                  </a:cubicBezTo>
                  <a:cubicBezTo>
                    <a:pt x="25393" y="29995"/>
                    <a:pt x="25110" y="30105"/>
                    <a:pt x="24828" y="30183"/>
                  </a:cubicBezTo>
                  <a:cubicBezTo>
                    <a:pt x="22266" y="31049"/>
                    <a:pt x="19865" y="31700"/>
                    <a:pt x="17285" y="31700"/>
                  </a:cubicBezTo>
                  <a:cubicBezTo>
                    <a:pt x="16457" y="31700"/>
                    <a:pt x="15610" y="31633"/>
                    <a:pt x="14734" y="31484"/>
                  </a:cubicBezTo>
                  <a:cubicBezTo>
                    <a:pt x="14473" y="31442"/>
                    <a:pt x="14198" y="31442"/>
                    <a:pt x="13922" y="31442"/>
                  </a:cubicBezTo>
                  <a:lnTo>
                    <a:pt x="13922" y="31442"/>
                  </a:lnTo>
                  <a:cubicBezTo>
                    <a:pt x="13785" y="31442"/>
                    <a:pt x="13647" y="31442"/>
                    <a:pt x="13511" y="31437"/>
                  </a:cubicBezTo>
                  <a:cubicBezTo>
                    <a:pt x="12540" y="31406"/>
                    <a:pt x="11678" y="31077"/>
                    <a:pt x="10862" y="30591"/>
                  </a:cubicBezTo>
                  <a:cubicBezTo>
                    <a:pt x="10753" y="30512"/>
                    <a:pt x="10596" y="30403"/>
                    <a:pt x="10565" y="30277"/>
                  </a:cubicBezTo>
                  <a:cubicBezTo>
                    <a:pt x="10408" y="29666"/>
                    <a:pt x="10157" y="29070"/>
                    <a:pt x="10188" y="28428"/>
                  </a:cubicBezTo>
                  <a:cubicBezTo>
                    <a:pt x="10202" y="28295"/>
                    <a:pt x="10327" y="28163"/>
                    <a:pt x="10432" y="28163"/>
                  </a:cubicBezTo>
                  <a:cubicBezTo>
                    <a:pt x="10451" y="28163"/>
                    <a:pt x="10469" y="28167"/>
                    <a:pt x="10486" y="28177"/>
                  </a:cubicBezTo>
                  <a:cubicBezTo>
                    <a:pt x="11552" y="28898"/>
                    <a:pt x="12806" y="28960"/>
                    <a:pt x="14013" y="29102"/>
                  </a:cubicBezTo>
                  <a:cubicBezTo>
                    <a:pt x="14707" y="29174"/>
                    <a:pt x="15397" y="29216"/>
                    <a:pt x="16086" y="29216"/>
                  </a:cubicBezTo>
                  <a:cubicBezTo>
                    <a:pt x="16891" y="29216"/>
                    <a:pt x="17693" y="29158"/>
                    <a:pt x="18496" y="29023"/>
                  </a:cubicBezTo>
                  <a:cubicBezTo>
                    <a:pt x="20628" y="28647"/>
                    <a:pt x="22759" y="28271"/>
                    <a:pt x="24750" y="27330"/>
                  </a:cubicBezTo>
                  <a:cubicBezTo>
                    <a:pt x="24905" y="27259"/>
                    <a:pt x="25051" y="27178"/>
                    <a:pt x="25215" y="27178"/>
                  </a:cubicBezTo>
                  <a:close/>
                  <a:moveTo>
                    <a:pt x="17551" y="1"/>
                  </a:moveTo>
                  <a:cubicBezTo>
                    <a:pt x="17284" y="1"/>
                    <a:pt x="17009" y="59"/>
                    <a:pt x="16725" y="198"/>
                  </a:cubicBezTo>
                  <a:cubicBezTo>
                    <a:pt x="16380" y="355"/>
                    <a:pt x="16019" y="449"/>
                    <a:pt x="15643" y="527"/>
                  </a:cubicBezTo>
                  <a:cubicBezTo>
                    <a:pt x="14906" y="715"/>
                    <a:pt x="14232" y="1013"/>
                    <a:pt x="13747" y="1624"/>
                  </a:cubicBezTo>
                  <a:cubicBezTo>
                    <a:pt x="13621" y="1766"/>
                    <a:pt x="13449" y="1860"/>
                    <a:pt x="13292" y="1954"/>
                  </a:cubicBezTo>
                  <a:cubicBezTo>
                    <a:pt x="12508" y="2487"/>
                    <a:pt x="11630" y="2800"/>
                    <a:pt x="10753" y="3082"/>
                  </a:cubicBezTo>
                  <a:cubicBezTo>
                    <a:pt x="10126" y="3270"/>
                    <a:pt x="9514" y="3474"/>
                    <a:pt x="9091" y="3976"/>
                  </a:cubicBezTo>
                  <a:cubicBezTo>
                    <a:pt x="8652" y="4509"/>
                    <a:pt x="8072" y="4838"/>
                    <a:pt x="7477" y="5151"/>
                  </a:cubicBezTo>
                  <a:cubicBezTo>
                    <a:pt x="6724" y="5559"/>
                    <a:pt x="5956" y="5935"/>
                    <a:pt x="5251" y="6436"/>
                  </a:cubicBezTo>
                  <a:cubicBezTo>
                    <a:pt x="4765" y="6766"/>
                    <a:pt x="4154" y="7016"/>
                    <a:pt x="3590" y="7048"/>
                  </a:cubicBezTo>
                  <a:cubicBezTo>
                    <a:pt x="2555" y="7095"/>
                    <a:pt x="1740" y="7628"/>
                    <a:pt x="894" y="8067"/>
                  </a:cubicBezTo>
                  <a:cubicBezTo>
                    <a:pt x="282" y="8396"/>
                    <a:pt x="16" y="9038"/>
                    <a:pt x="16" y="9681"/>
                  </a:cubicBezTo>
                  <a:cubicBezTo>
                    <a:pt x="47" y="11437"/>
                    <a:pt x="0" y="13208"/>
                    <a:pt x="815" y="14838"/>
                  </a:cubicBezTo>
                  <a:cubicBezTo>
                    <a:pt x="894" y="15010"/>
                    <a:pt x="941" y="15198"/>
                    <a:pt x="972" y="15387"/>
                  </a:cubicBezTo>
                  <a:cubicBezTo>
                    <a:pt x="1144" y="16405"/>
                    <a:pt x="1740" y="17330"/>
                    <a:pt x="1724" y="18412"/>
                  </a:cubicBezTo>
                  <a:cubicBezTo>
                    <a:pt x="1724" y="18553"/>
                    <a:pt x="1818" y="18694"/>
                    <a:pt x="1865" y="18835"/>
                  </a:cubicBezTo>
                  <a:cubicBezTo>
                    <a:pt x="2038" y="19321"/>
                    <a:pt x="2195" y="19822"/>
                    <a:pt x="2367" y="20324"/>
                  </a:cubicBezTo>
                  <a:cubicBezTo>
                    <a:pt x="2477" y="20637"/>
                    <a:pt x="2602" y="20951"/>
                    <a:pt x="2727" y="21264"/>
                  </a:cubicBezTo>
                  <a:cubicBezTo>
                    <a:pt x="3041" y="22032"/>
                    <a:pt x="3527" y="22691"/>
                    <a:pt x="3903" y="23412"/>
                  </a:cubicBezTo>
                  <a:cubicBezTo>
                    <a:pt x="4248" y="24070"/>
                    <a:pt x="4687" y="24603"/>
                    <a:pt x="5220" y="25073"/>
                  </a:cubicBezTo>
                  <a:cubicBezTo>
                    <a:pt x="6364" y="26045"/>
                    <a:pt x="7602" y="26891"/>
                    <a:pt x="8856" y="27691"/>
                  </a:cubicBezTo>
                  <a:cubicBezTo>
                    <a:pt x="9248" y="27926"/>
                    <a:pt x="9483" y="28177"/>
                    <a:pt x="9561" y="28616"/>
                  </a:cubicBezTo>
                  <a:cubicBezTo>
                    <a:pt x="9671" y="29164"/>
                    <a:pt x="9828" y="29713"/>
                    <a:pt x="9953" y="30261"/>
                  </a:cubicBezTo>
                  <a:cubicBezTo>
                    <a:pt x="10408" y="32456"/>
                    <a:pt x="14499" y="32362"/>
                    <a:pt x="16223" y="32409"/>
                  </a:cubicBezTo>
                  <a:cubicBezTo>
                    <a:pt x="16457" y="32416"/>
                    <a:pt x="16691" y="32419"/>
                    <a:pt x="16925" y="32419"/>
                  </a:cubicBezTo>
                  <a:cubicBezTo>
                    <a:pt x="19277" y="32419"/>
                    <a:pt x="21622" y="32066"/>
                    <a:pt x="23903" y="31453"/>
                  </a:cubicBezTo>
                  <a:cubicBezTo>
                    <a:pt x="24766" y="31233"/>
                    <a:pt x="27101" y="30450"/>
                    <a:pt x="26427" y="29102"/>
                  </a:cubicBezTo>
                  <a:cubicBezTo>
                    <a:pt x="26349" y="28960"/>
                    <a:pt x="26411" y="28725"/>
                    <a:pt x="26427" y="28553"/>
                  </a:cubicBezTo>
                  <a:cubicBezTo>
                    <a:pt x="26474" y="28224"/>
                    <a:pt x="26568" y="27879"/>
                    <a:pt x="26584" y="27550"/>
                  </a:cubicBezTo>
                  <a:cubicBezTo>
                    <a:pt x="26615" y="27080"/>
                    <a:pt x="26788" y="26719"/>
                    <a:pt x="27164" y="26390"/>
                  </a:cubicBezTo>
                  <a:cubicBezTo>
                    <a:pt x="28590" y="25136"/>
                    <a:pt x="29891" y="23757"/>
                    <a:pt x="31035" y="22205"/>
                  </a:cubicBezTo>
                  <a:cubicBezTo>
                    <a:pt x="31882" y="21029"/>
                    <a:pt x="32493" y="19760"/>
                    <a:pt x="32885" y="18396"/>
                  </a:cubicBezTo>
                  <a:cubicBezTo>
                    <a:pt x="33151" y="17424"/>
                    <a:pt x="33449" y="16452"/>
                    <a:pt x="33763" y="15496"/>
                  </a:cubicBezTo>
                  <a:cubicBezTo>
                    <a:pt x="34045" y="14681"/>
                    <a:pt x="34311" y="13866"/>
                    <a:pt x="34358" y="13004"/>
                  </a:cubicBezTo>
                  <a:cubicBezTo>
                    <a:pt x="34358" y="12816"/>
                    <a:pt x="34390" y="12628"/>
                    <a:pt x="34452" y="12440"/>
                  </a:cubicBezTo>
                  <a:cubicBezTo>
                    <a:pt x="34719" y="11625"/>
                    <a:pt x="34875" y="10778"/>
                    <a:pt x="34813" y="9995"/>
                  </a:cubicBezTo>
                  <a:cubicBezTo>
                    <a:pt x="34860" y="9603"/>
                    <a:pt x="34860" y="9305"/>
                    <a:pt x="34923" y="9023"/>
                  </a:cubicBezTo>
                  <a:cubicBezTo>
                    <a:pt x="35079" y="8333"/>
                    <a:pt x="34640" y="7957"/>
                    <a:pt x="34202" y="7643"/>
                  </a:cubicBezTo>
                  <a:cubicBezTo>
                    <a:pt x="33888" y="7440"/>
                    <a:pt x="33543" y="7299"/>
                    <a:pt x="33261" y="7048"/>
                  </a:cubicBezTo>
                  <a:cubicBezTo>
                    <a:pt x="33057" y="6875"/>
                    <a:pt x="32791" y="6828"/>
                    <a:pt x="32556" y="6719"/>
                  </a:cubicBezTo>
                  <a:cubicBezTo>
                    <a:pt x="31568" y="6327"/>
                    <a:pt x="30518" y="6217"/>
                    <a:pt x="29484" y="6107"/>
                  </a:cubicBezTo>
                  <a:cubicBezTo>
                    <a:pt x="28621" y="6029"/>
                    <a:pt x="28026" y="5606"/>
                    <a:pt x="27509" y="4979"/>
                  </a:cubicBezTo>
                  <a:cubicBezTo>
                    <a:pt x="27305" y="4712"/>
                    <a:pt x="27132" y="4430"/>
                    <a:pt x="26866" y="4195"/>
                  </a:cubicBezTo>
                  <a:cubicBezTo>
                    <a:pt x="25769" y="3270"/>
                    <a:pt x="24499" y="2769"/>
                    <a:pt x="23088" y="2706"/>
                  </a:cubicBezTo>
                  <a:cubicBezTo>
                    <a:pt x="22461" y="2690"/>
                    <a:pt x="22023" y="2502"/>
                    <a:pt x="21615" y="2063"/>
                  </a:cubicBezTo>
                  <a:cubicBezTo>
                    <a:pt x="21411" y="1860"/>
                    <a:pt x="21160" y="1671"/>
                    <a:pt x="20910" y="1515"/>
                  </a:cubicBezTo>
                  <a:cubicBezTo>
                    <a:pt x="20267" y="1139"/>
                    <a:pt x="19624" y="778"/>
                    <a:pt x="18950" y="433"/>
                  </a:cubicBezTo>
                  <a:cubicBezTo>
                    <a:pt x="18496" y="191"/>
                    <a:pt x="18035" y="1"/>
                    <a:pt x="17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4"/>
            <p:cNvSpPr/>
            <p:nvPr/>
          </p:nvSpPr>
          <p:spPr>
            <a:xfrm>
              <a:off x="9885175" y="2544725"/>
              <a:ext cx="144225" cy="117075"/>
            </a:xfrm>
            <a:custGeom>
              <a:avLst/>
              <a:gdLst/>
              <a:ahLst/>
              <a:cxnLst/>
              <a:rect l="l" t="t" r="r" b="b"/>
              <a:pathLst>
                <a:path w="5769" h="4683" extrusionOk="0">
                  <a:moveTo>
                    <a:pt x="4014" y="0"/>
                  </a:moveTo>
                  <a:cubicBezTo>
                    <a:pt x="3693" y="0"/>
                    <a:pt x="3551" y="287"/>
                    <a:pt x="3386" y="549"/>
                  </a:cubicBezTo>
                  <a:cubicBezTo>
                    <a:pt x="3142" y="915"/>
                    <a:pt x="2824" y="1177"/>
                    <a:pt x="2332" y="1177"/>
                  </a:cubicBezTo>
                  <a:cubicBezTo>
                    <a:pt x="2317" y="1177"/>
                    <a:pt x="2303" y="1177"/>
                    <a:pt x="2289" y="1176"/>
                  </a:cubicBezTo>
                  <a:cubicBezTo>
                    <a:pt x="1285" y="1176"/>
                    <a:pt x="721" y="1929"/>
                    <a:pt x="63" y="2524"/>
                  </a:cubicBezTo>
                  <a:cubicBezTo>
                    <a:pt x="0" y="2571"/>
                    <a:pt x="16" y="2744"/>
                    <a:pt x="47" y="2822"/>
                  </a:cubicBezTo>
                  <a:cubicBezTo>
                    <a:pt x="75" y="2893"/>
                    <a:pt x="120" y="2919"/>
                    <a:pt x="167" y="2919"/>
                  </a:cubicBezTo>
                  <a:cubicBezTo>
                    <a:pt x="225" y="2919"/>
                    <a:pt x="286" y="2881"/>
                    <a:pt x="329" y="2838"/>
                  </a:cubicBezTo>
                  <a:cubicBezTo>
                    <a:pt x="564" y="2603"/>
                    <a:pt x="768" y="2336"/>
                    <a:pt x="1019" y="2101"/>
                  </a:cubicBezTo>
                  <a:cubicBezTo>
                    <a:pt x="1279" y="1854"/>
                    <a:pt x="1558" y="1626"/>
                    <a:pt x="1911" y="1626"/>
                  </a:cubicBezTo>
                  <a:cubicBezTo>
                    <a:pt x="2005" y="1626"/>
                    <a:pt x="2105" y="1642"/>
                    <a:pt x="2210" y="1678"/>
                  </a:cubicBezTo>
                  <a:cubicBezTo>
                    <a:pt x="2266" y="1697"/>
                    <a:pt x="2319" y="1705"/>
                    <a:pt x="2372" y="1705"/>
                  </a:cubicBezTo>
                  <a:cubicBezTo>
                    <a:pt x="2542" y="1705"/>
                    <a:pt x="2697" y="1621"/>
                    <a:pt x="2853" y="1537"/>
                  </a:cubicBezTo>
                  <a:cubicBezTo>
                    <a:pt x="3104" y="1380"/>
                    <a:pt x="3370" y="1239"/>
                    <a:pt x="3637" y="1098"/>
                  </a:cubicBezTo>
                  <a:cubicBezTo>
                    <a:pt x="3807" y="1006"/>
                    <a:pt x="3879" y="717"/>
                    <a:pt x="4100" y="717"/>
                  </a:cubicBezTo>
                  <a:cubicBezTo>
                    <a:pt x="4143" y="717"/>
                    <a:pt x="4192" y="728"/>
                    <a:pt x="4248" y="753"/>
                  </a:cubicBezTo>
                  <a:cubicBezTo>
                    <a:pt x="4530" y="879"/>
                    <a:pt x="4530" y="1176"/>
                    <a:pt x="4640" y="1412"/>
                  </a:cubicBezTo>
                  <a:cubicBezTo>
                    <a:pt x="4796" y="1694"/>
                    <a:pt x="4859" y="2039"/>
                    <a:pt x="4969" y="2352"/>
                  </a:cubicBezTo>
                  <a:cubicBezTo>
                    <a:pt x="4985" y="2509"/>
                    <a:pt x="4985" y="2681"/>
                    <a:pt x="4875" y="2791"/>
                  </a:cubicBezTo>
                  <a:cubicBezTo>
                    <a:pt x="4514" y="3104"/>
                    <a:pt x="4154" y="3434"/>
                    <a:pt x="3762" y="3716"/>
                  </a:cubicBezTo>
                  <a:cubicBezTo>
                    <a:pt x="3658" y="3792"/>
                    <a:pt x="3548" y="3831"/>
                    <a:pt x="3439" y="3831"/>
                  </a:cubicBezTo>
                  <a:cubicBezTo>
                    <a:pt x="3300" y="3831"/>
                    <a:pt x="3163" y="3768"/>
                    <a:pt x="3041" y="3637"/>
                  </a:cubicBezTo>
                  <a:cubicBezTo>
                    <a:pt x="2963" y="3559"/>
                    <a:pt x="2900" y="3481"/>
                    <a:pt x="2806" y="3402"/>
                  </a:cubicBezTo>
                  <a:cubicBezTo>
                    <a:pt x="2757" y="3364"/>
                    <a:pt x="2703" y="3313"/>
                    <a:pt x="2647" y="3313"/>
                  </a:cubicBezTo>
                  <a:cubicBezTo>
                    <a:pt x="2611" y="3313"/>
                    <a:pt x="2575" y="3332"/>
                    <a:pt x="2539" y="3387"/>
                  </a:cubicBezTo>
                  <a:cubicBezTo>
                    <a:pt x="2508" y="3434"/>
                    <a:pt x="2492" y="3543"/>
                    <a:pt x="2524" y="3590"/>
                  </a:cubicBezTo>
                  <a:cubicBezTo>
                    <a:pt x="2680" y="3888"/>
                    <a:pt x="2821" y="4186"/>
                    <a:pt x="3010" y="4468"/>
                  </a:cubicBezTo>
                  <a:cubicBezTo>
                    <a:pt x="3111" y="4612"/>
                    <a:pt x="3222" y="4683"/>
                    <a:pt x="3342" y="4683"/>
                  </a:cubicBezTo>
                  <a:cubicBezTo>
                    <a:pt x="3444" y="4683"/>
                    <a:pt x="3553" y="4632"/>
                    <a:pt x="3668" y="4531"/>
                  </a:cubicBezTo>
                  <a:cubicBezTo>
                    <a:pt x="4201" y="4029"/>
                    <a:pt x="4608" y="3355"/>
                    <a:pt x="5329" y="3073"/>
                  </a:cubicBezTo>
                  <a:cubicBezTo>
                    <a:pt x="5392" y="3057"/>
                    <a:pt x="5439" y="2979"/>
                    <a:pt x="5486" y="2916"/>
                  </a:cubicBezTo>
                  <a:cubicBezTo>
                    <a:pt x="5721" y="2665"/>
                    <a:pt x="5768" y="2415"/>
                    <a:pt x="5549" y="2117"/>
                  </a:cubicBezTo>
                  <a:cubicBezTo>
                    <a:pt x="5329" y="1788"/>
                    <a:pt x="5188" y="1459"/>
                    <a:pt x="5157" y="1082"/>
                  </a:cubicBezTo>
                  <a:cubicBezTo>
                    <a:pt x="5141" y="973"/>
                    <a:pt x="5110" y="863"/>
                    <a:pt x="5063" y="753"/>
                  </a:cubicBezTo>
                  <a:cubicBezTo>
                    <a:pt x="4890" y="361"/>
                    <a:pt x="4577" y="111"/>
                    <a:pt x="4154" y="17"/>
                  </a:cubicBezTo>
                  <a:cubicBezTo>
                    <a:pt x="4104" y="5"/>
                    <a:pt x="4057" y="0"/>
                    <a:pt x="4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4"/>
            <p:cNvSpPr/>
            <p:nvPr/>
          </p:nvSpPr>
          <p:spPr>
            <a:xfrm>
              <a:off x="9731175" y="2566075"/>
              <a:ext cx="128150" cy="106425"/>
            </a:xfrm>
            <a:custGeom>
              <a:avLst/>
              <a:gdLst/>
              <a:ahLst/>
              <a:cxnLst/>
              <a:rect l="l" t="t" r="r" b="b"/>
              <a:pathLst>
                <a:path w="5126" h="4257" extrusionOk="0">
                  <a:moveTo>
                    <a:pt x="3492" y="0"/>
                  </a:moveTo>
                  <a:cubicBezTo>
                    <a:pt x="3427" y="0"/>
                    <a:pt x="3360" y="8"/>
                    <a:pt x="3292" y="25"/>
                  </a:cubicBezTo>
                  <a:cubicBezTo>
                    <a:pt x="2853" y="134"/>
                    <a:pt x="2477" y="338"/>
                    <a:pt x="2132" y="652"/>
                  </a:cubicBezTo>
                  <a:cubicBezTo>
                    <a:pt x="1520" y="1153"/>
                    <a:pt x="1066" y="1921"/>
                    <a:pt x="157" y="2015"/>
                  </a:cubicBezTo>
                  <a:cubicBezTo>
                    <a:pt x="47" y="2031"/>
                    <a:pt x="0" y="2172"/>
                    <a:pt x="31" y="2297"/>
                  </a:cubicBezTo>
                  <a:cubicBezTo>
                    <a:pt x="63" y="2407"/>
                    <a:pt x="125" y="2501"/>
                    <a:pt x="251" y="2501"/>
                  </a:cubicBezTo>
                  <a:cubicBezTo>
                    <a:pt x="286" y="2505"/>
                    <a:pt x="323" y="2507"/>
                    <a:pt x="361" y="2507"/>
                  </a:cubicBezTo>
                  <a:cubicBezTo>
                    <a:pt x="475" y="2507"/>
                    <a:pt x="596" y="2489"/>
                    <a:pt x="690" y="2454"/>
                  </a:cubicBezTo>
                  <a:cubicBezTo>
                    <a:pt x="1035" y="2297"/>
                    <a:pt x="1317" y="2047"/>
                    <a:pt x="1567" y="1780"/>
                  </a:cubicBezTo>
                  <a:cubicBezTo>
                    <a:pt x="1818" y="1498"/>
                    <a:pt x="2069" y="1216"/>
                    <a:pt x="2351" y="965"/>
                  </a:cubicBezTo>
                  <a:cubicBezTo>
                    <a:pt x="2596" y="734"/>
                    <a:pt x="2924" y="680"/>
                    <a:pt x="3252" y="680"/>
                  </a:cubicBezTo>
                  <a:cubicBezTo>
                    <a:pt x="3302" y="680"/>
                    <a:pt x="3352" y="681"/>
                    <a:pt x="3401" y="683"/>
                  </a:cubicBezTo>
                  <a:cubicBezTo>
                    <a:pt x="3668" y="714"/>
                    <a:pt x="3684" y="996"/>
                    <a:pt x="3809" y="1169"/>
                  </a:cubicBezTo>
                  <a:cubicBezTo>
                    <a:pt x="3934" y="1357"/>
                    <a:pt x="4107" y="1514"/>
                    <a:pt x="4232" y="1702"/>
                  </a:cubicBezTo>
                  <a:cubicBezTo>
                    <a:pt x="4796" y="2517"/>
                    <a:pt x="4593" y="3112"/>
                    <a:pt x="3652" y="3410"/>
                  </a:cubicBezTo>
                  <a:cubicBezTo>
                    <a:pt x="3527" y="3442"/>
                    <a:pt x="3370" y="3442"/>
                    <a:pt x="3213" y="3473"/>
                  </a:cubicBezTo>
                  <a:cubicBezTo>
                    <a:pt x="2931" y="3536"/>
                    <a:pt x="2618" y="3583"/>
                    <a:pt x="2351" y="3692"/>
                  </a:cubicBezTo>
                  <a:cubicBezTo>
                    <a:pt x="2178" y="3759"/>
                    <a:pt x="2008" y="3799"/>
                    <a:pt x="1839" y="3799"/>
                  </a:cubicBezTo>
                  <a:cubicBezTo>
                    <a:pt x="1687" y="3799"/>
                    <a:pt x="1535" y="3766"/>
                    <a:pt x="1379" y="3692"/>
                  </a:cubicBezTo>
                  <a:cubicBezTo>
                    <a:pt x="1223" y="3630"/>
                    <a:pt x="1035" y="3598"/>
                    <a:pt x="862" y="3551"/>
                  </a:cubicBezTo>
                  <a:lnTo>
                    <a:pt x="862" y="3551"/>
                  </a:lnTo>
                  <a:cubicBezTo>
                    <a:pt x="1231" y="3964"/>
                    <a:pt x="1623" y="4256"/>
                    <a:pt x="2079" y="4256"/>
                  </a:cubicBezTo>
                  <a:cubicBezTo>
                    <a:pt x="2281" y="4256"/>
                    <a:pt x="2496" y="4199"/>
                    <a:pt x="2727" y="4069"/>
                  </a:cubicBezTo>
                  <a:cubicBezTo>
                    <a:pt x="2884" y="3975"/>
                    <a:pt x="3088" y="3943"/>
                    <a:pt x="3276" y="3943"/>
                  </a:cubicBezTo>
                  <a:cubicBezTo>
                    <a:pt x="3746" y="3943"/>
                    <a:pt x="4122" y="3692"/>
                    <a:pt x="4546" y="3551"/>
                  </a:cubicBezTo>
                  <a:cubicBezTo>
                    <a:pt x="4969" y="3410"/>
                    <a:pt x="5094" y="3081"/>
                    <a:pt x="5110" y="2674"/>
                  </a:cubicBezTo>
                  <a:cubicBezTo>
                    <a:pt x="5126" y="2329"/>
                    <a:pt x="5000" y="2000"/>
                    <a:pt x="4812" y="1733"/>
                  </a:cubicBezTo>
                  <a:cubicBezTo>
                    <a:pt x="4499" y="1310"/>
                    <a:pt x="4201" y="887"/>
                    <a:pt x="4028" y="369"/>
                  </a:cubicBezTo>
                  <a:cubicBezTo>
                    <a:pt x="3954" y="121"/>
                    <a:pt x="3741" y="0"/>
                    <a:pt x="34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4"/>
            <p:cNvSpPr/>
            <p:nvPr/>
          </p:nvSpPr>
          <p:spPr>
            <a:xfrm>
              <a:off x="9760150" y="2401650"/>
              <a:ext cx="129350" cy="62075"/>
            </a:xfrm>
            <a:custGeom>
              <a:avLst/>
              <a:gdLst/>
              <a:ahLst/>
              <a:cxnLst/>
              <a:rect l="l" t="t" r="r" b="b"/>
              <a:pathLst>
                <a:path w="5174" h="2483" extrusionOk="0">
                  <a:moveTo>
                    <a:pt x="3391" y="1"/>
                  </a:moveTo>
                  <a:cubicBezTo>
                    <a:pt x="3291" y="1"/>
                    <a:pt x="3190" y="24"/>
                    <a:pt x="3089" y="81"/>
                  </a:cubicBezTo>
                  <a:cubicBezTo>
                    <a:pt x="2913" y="178"/>
                    <a:pt x="2731" y="206"/>
                    <a:pt x="2545" y="206"/>
                  </a:cubicBezTo>
                  <a:cubicBezTo>
                    <a:pt x="2400" y="206"/>
                    <a:pt x="2252" y="189"/>
                    <a:pt x="2101" y="175"/>
                  </a:cubicBezTo>
                  <a:cubicBezTo>
                    <a:pt x="1957" y="166"/>
                    <a:pt x="1807" y="157"/>
                    <a:pt x="1654" y="157"/>
                  </a:cubicBezTo>
                  <a:cubicBezTo>
                    <a:pt x="1543" y="157"/>
                    <a:pt x="1430" y="162"/>
                    <a:pt x="1318" y="175"/>
                  </a:cubicBezTo>
                  <a:cubicBezTo>
                    <a:pt x="1192" y="191"/>
                    <a:pt x="1004" y="254"/>
                    <a:pt x="926" y="348"/>
                  </a:cubicBezTo>
                  <a:cubicBezTo>
                    <a:pt x="487" y="896"/>
                    <a:pt x="1" y="1429"/>
                    <a:pt x="32" y="2260"/>
                  </a:cubicBezTo>
                  <a:cubicBezTo>
                    <a:pt x="32" y="2258"/>
                    <a:pt x="32" y="2257"/>
                    <a:pt x="32" y="2257"/>
                  </a:cubicBezTo>
                  <a:cubicBezTo>
                    <a:pt x="33" y="2257"/>
                    <a:pt x="34" y="2295"/>
                    <a:pt x="48" y="2323"/>
                  </a:cubicBezTo>
                  <a:cubicBezTo>
                    <a:pt x="64" y="2385"/>
                    <a:pt x="111" y="2479"/>
                    <a:pt x="158" y="2479"/>
                  </a:cubicBezTo>
                  <a:cubicBezTo>
                    <a:pt x="164" y="2481"/>
                    <a:pt x="171" y="2482"/>
                    <a:pt x="178" y="2482"/>
                  </a:cubicBezTo>
                  <a:cubicBezTo>
                    <a:pt x="225" y="2482"/>
                    <a:pt x="291" y="2442"/>
                    <a:pt x="346" y="2401"/>
                  </a:cubicBezTo>
                  <a:cubicBezTo>
                    <a:pt x="487" y="2260"/>
                    <a:pt x="471" y="2056"/>
                    <a:pt x="518" y="1884"/>
                  </a:cubicBezTo>
                  <a:cubicBezTo>
                    <a:pt x="785" y="1069"/>
                    <a:pt x="1130" y="818"/>
                    <a:pt x="1992" y="786"/>
                  </a:cubicBezTo>
                  <a:cubicBezTo>
                    <a:pt x="2242" y="786"/>
                    <a:pt x="2509" y="786"/>
                    <a:pt x="2760" y="739"/>
                  </a:cubicBezTo>
                  <a:cubicBezTo>
                    <a:pt x="2941" y="714"/>
                    <a:pt x="3118" y="689"/>
                    <a:pt x="3291" y="689"/>
                  </a:cubicBezTo>
                  <a:cubicBezTo>
                    <a:pt x="3550" y="689"/>
                    <a:pt x="3800" y="746"/>
                    <a:pt x="4045" y="943"/>
                  </a:cubicBezTo>
                  <a:cubicBezTo>
                    <a:pt x="4144" y="1020"/>
                    <a:pt x="4265" y="1058"/>
                    <a:pt x="4394" y="1058"/>
                  </a:cubicBezTo>
                  <a:cubicBezTo>
                    <a:pt x="4449" y="1058"/>
                    <a:pt x="4506" y="1051"/>
                    <a:pt x="4562" y="1037"/>
                  </a:cubicBezTo>
                  <a:cubicBezTo>
                    <a:pt x="4782" y="990"/>
                    <a:pt x="5079" y="1006"/>
                    <a:pt x="5126" y="739"/>
                  </a:cubicBezTo>
                  <a:cubicBezTo>
                    <a:pt x="5173" y="410"/>
                    <a:pt x="4860" y="457"/>
                    <a:pt x="4656" y="442"/>
                  </a:cubicBezTo>
                  <a:cubicBezTo>
                    <a:pt x="4358" y="410"/>
                    <a:pt x="4108" y="238"/>
                    <a:pt x="3841" y="128"/>
                  </a:cubicBezTo>
                  <a:cubicBezTo>
                    <a:pt x="3691" y="53"/>
                    <a:pt x="3541" y="1"/>
                    <a:pt x="3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4"/>
            <p:cNvSpPr/>
            <p:nvPr/>
          </p:nvSpPr>
          <p:spPr>
            <a:xfrm>
              <a:off x="9628100" y="2462200"/>
              <a:ext cx="61550" cy="25800"/>
            </a:xfrm>
            <a:custGeom>
              <a:avLst/>
              <a:gdLst/>
              <a:ahLst/>
              <a:cxnLst/>
              <a:rect l="l" t="t" r="r" b="b"/>
              <a:pathLst>
                <a:path w="2462" h="1032" extrusionOk="0">
                  <a:moveTo>
                    <a:pt x="262" y="1"/>
                  </a:moveTo>
                  <a:cubicBezTo>
                    <a:pt x="173" y="1"/>
                    <a:pt x="88" y="48"/>
                    <a:pt x="63" y="136"/>
                  </a:cubicBezTo>
                  <a:cubicBezTo>
                    <a:pt x="1" y="292"/>
                    <a:pt x="79" y="480"/>
                    <a:pt x="220" y="496"/>
                  </a:cubicBezTo>
                  <a:cubicBezTo>
                    <a:pt x="753" y="543"/>
                    <a:pt x="1208" y="825"/>
                    <a:pt x="1709" y="982"/>
                  </a:cubicBezTo>
                  <a:cubicBezTo>
                    <a:pt x="1814" y="1012"/>
                    <a:pt x="1919" y="1031"/>
                    <a:pt x="2022" y="1031"/>
                  </a:cubicBezTo>
                  <a:cubicBezTo>
                    <a:pt x="2134" y="1031"/>
                    <a:pt x="2245" y="1008"/>
                    <a:pt x="2352" y="951"/>
                  </a:cubicBezTo>
                  <a:cubicBezTo>
                    <a:pt x="2415" y="919"/>
                    <a:pt x="2430" y="825"/>
                    <a:pt x="2462" y="763"/>
                  </a:cubicBezTo>
                  <a:cubicBezTo>
                    <a:pt x="2430" y="716"/>
                    <a:pt x="2368" y="637"/>
                    <a:pt x="2336" y="637"/>
                  </a:cubicBezTo>
                  <a:cubicBezTo>
                    <a:pt x="2283" y="643"/>
                    <a:pt x="2232" y="646"/>
                    <a:pt x="2181" y="646"/>
                  </a:cubicBezTo>
                  <a:cubicBezTo>
                    <a:pt x="1810" y="646"/>
                    <a:pt x="1493" y="501"/>
                    <a:pt x="1176" y="308"/>
                  </a:cubicBezTo>
                  <a:cubicBezTo>
                    <a:pt x="925" y="167"/>
                    <a:pt x="628" y="104"/>
                    <a:pt x="330" y="10"/>
                  </a:cubicBezTo>
                  <a:cubicBezTo>
                    <a:pt x="307" y="4"/>
                    <a:pt x="284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4"/>
            <p:cNvSpPr/>
            <p:nvPr/>
          </p:nvSpPr>
          <p:spPr>
            <a:xfrm>
              <a:off x="9555600" y="2375200"/>
              <a:ext cx="39625" cy="22825"/>
            </a:xfrm>
            <a:custGeom>
              <a:avLst/>
              <a:gdLst/>
              <a:ahLst/>
              <a:cxnLst/>
              <a:rect l="l" t="t" r="r" b="b"/>
              <a:pathLst>
                <a:path w="1585" h="913" extrusionOk="0">
                  <a:moveTo>
                    <a:pt x="924" y="1"/>
                  </a:moveTo>
                  <a:cubicBezTo>
                    <a:pt x="779" y="1"/>
                    <a:pt x="632" y="32"/>
                    <a:pt x="487" y="89"/>
                  </a:cubicBezTo>
                  <a:cubicBezTo>
                    <a:pt x="142" y="230"/>
                    <a:pt x="64" y="559"/>
                    <a:pt x="1" y="904"/>
                  </a:cubicBezTo>
                  <a:cubicBezTo>
                    <a:pt x="36" y="910"/>
                    <a:pt x="69" y="913"/>
                    <a:pt x="101" y="913"/>
                  </a:cubicBezTo>
                  <a:cubicBezTo>
                    <a:pt x="390" y="913"/>
                    <a:pt x="524" y="672"/>
                    <a:pt x="722" y="559"/>
                  </a:cubicBezTo>
                  <a:cubicBezTo>
                    <a:pt x="831" y="498"/>
                    <a:pt x="940" y="484"/>
                    <a:pt x="1051" y="484"/>
                  </a:cubicBezTo>
                  <a:cubicBezTo>
                    <a:pt x="1142" y="484"/>
                    <a:pt x="1235" y="493"/>
                    <a:pt x="1329" y="493"/>
                  </a:cubicBezTo>
                  <a:cubicBezTo>
                    <a:pt x="1382" y="493"/>
                    <a:pt x="1436" y="490"/>
                    <a:pt x="1490" y="481"/>
                  </a:cubicBezTo>
                  <a:cubicBezTo>
                    <a:pt x="1521" y="465"/>
                    <a:pt x="1553" y="387"/>
                    <a:pt x="1584" y="324"/>
                  </a:cubicBezTo>
                  <a:cubicBezTo>
                    <a:pt x="1584" y="293"/>
                    <a:pt x="1568" y="246"/>
                    <a:pt x="1537" y="230"/>
                  </a:cubicBezTo>
                  <a:cubicBezTo>
                    <a:pt x="1349" y="71"/>
                    <a:pt x="1139" y="1"/>
                    <a:pt x="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4"/>
            <p:cNvSpPr/>
            <p:nvPr/>
          </p:nvSpPr>
          <p:spPr>
            <a:xfrm>
              <a:off x="9614400" y="2396050"/>
              <a:ext cx="25475" cy="38150"/>
            </a:xfrm>
            <a:custGeom>
              <a:avLst/>
              <a:gdLst/>
              <a:ahLst/>
              <a:cxnLst/>
              <a:rect l="l" t="t" r="r" b="b"/>
              <a:pathLst>
                <a:path w="1019" h="1526" extrusionOk="0">
                  <a:moveTo>
                    <a:pt x="127" y="0"/>
                  </a:moveTo>
                  <a:cubicBezTo>
                    <a:pt x="117" y="0"/>
                    <a:pt x="110" y="2"/>
                    <a:pt x="110" y="7"/>
                  </a:cubicBezTo>
                  <a:cubicBezTo>
                    <a:pt x="63" y="54"/>
                    <a:pt x="0" y="148"/>
                    <a:pt x="16" y="180"/>
                  </a:cubicBezTo>
                  <a:cubicBezTo>
                    <a:pt x="329" y="587"/>
                    <a:pt x="361" y="1152"/>
                    <a:pt x="768" y="1512"/>
                  </a:cubicBezTo>
                  <a:cubicBezTo>
                    <a:pt x="778" y="1522"/>
                    <a:pt x="794" y="1525"/>
                    <a:pt x="813" y="1525"/>
                  </a:cubicBezTo>
                  <a:cubicBezTo>
                    <a:pt x="855" y="1525"/>
                    <a:pt x="913" y="1507"/>
                    <a:pt x="956" y="1496"/>
                  </a:cubicBezTo>
                  <a:cubicBezTo>
                    <a:pt x="972" y="1496"/>
                    <a:pt x="988" y="1434"/>
                    <a:pt x="1019" y="1371"/>
                  </a:cubicBezTo>
                  <a:cubicBezTo>
                    <a:pt x="831" y="916"/>
                    <a:pt x="737" y="415"/>
                    <a:pt x="314" y="70"/>
                  </a:cubicBezTo>
                  <a:cubicBezTo>
                    <a:pt x="282" y="39"/>
                    <a:pt x="235" y="23"/>
                    <a:pt x="204" y="7"/>
                  </a:cubicBezTo>
                  <a:cubicBezTo>
                    <a:pt x="183" y="7"/>
                    <a:pt x="148" y="0"/>
                    <a:pt x="1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4"/>
            <p:cNvSpPr/>
            <p:nvPr/>
          </p:nvSpPr>
          <p:spPr>
            <a:xfrm>
              <a:off x="10159850" y="2401375"/>
              <a:ext cx="16875" cy="13675"/>
            </a:xfrm>
            <a:custGeom>
              <a:avLst/>
              <a:gdLst/>
              <a:ahLst/>
              <a:cxnLst/>
              <a:rect l="l" t="t" r="r" b="b"/>
              <a:pathLst>
                <a:path w="675" h="547" extrusionOk="0">
                  <a:moveTo>
                    <a:pt x="543" y="0"/>
                  </a:moveTo>
                  <a:cubicBezTo>
                    <a:pt x="526" y="0"/>
                    <a:pt x="512" y="4"/>
                    <a:pt x="502" y="14"/>
                  </a:cubicBezTo>
                  <a:cubicBezTo>
                    <a:pt x="302" y="153"/>
                    <a:pt x="86" y="276"/>
                    <a:pt x="35" y="534"/>
                  </a:cubicBezTo>
                  <a:lnTo>
                    <a:pt x="35" y="534"/>
                  </a:lnTo>
                  <a:cubicBezTo>
                    <a:pt x="23" y="533"/>
                    <a:pt x="12" y="532"/>
                    <a:pt x="1" y="531"/>
                  </a:cubicBezTo>
                  <a:lnTo>
                    <a:pt x="1" y="531"/>
                  </a:lnTo>
                  <a:lnTo>
                    <a:pt x="32" y="547"/>
                  </a:lnTo>
                  <a:cubicBezTo>
                    <a:pt x="33" y="542"/>
                    <a:pt x="34" y="538"/>
                    <a:pt x="35" y="534"/>
                  </a:cubicBezTo>
                  <a:lnTo>
                    <a:pt x="35" y="534"/>
                  </a:lnTo>
                  <a:cubicBezTo>
                    <a:pt x="47" y="535"/>
                    <a:pt x="59" y="535"/>
                    <a:pt x="72" y="535"/>
                  </a:cubicBezTo>
                  <a:cubicBezTo>
                    <a:pt x="315" y="535"/>
                    <a:pt x="486" y="388"/>
                    <a:pt x="643" y="202"/>
                  </a:cubicBezTo>
                  <a:cubicBezTo>
                    <a:pt x="675" y="170"/>
                    <a:pt x="659" y="92"/>
                    <a:pt x="675" y="29"/>
                  </a:cubicBezTo>
                  <a:cubicBezTo>
                    <a:pt x="632" y="19"/>
                    <a:pt x="581" y="0"/>
                    <a:pt x="5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4"/>
            <p:cNvSpPr/>
            <p:nvPr/>
          </p:nvSpPr>
          <p:spPr>
            <a:xfrm>
              <a:off x="9794650" y="2005925"/>
              <a:ext cx="105825" cy="70675"/>
            </a:xfrm>
            <a:custGeom>
              <a:avLst/>
              <a:gdLst/>
              <a:ahLst/>
              <a:cxnLst/>
              <a:rect l="l" t="t" r="r" b="b"/>
              <a:pathLst>
                <a:path w="4233" h="2827" extrusionOk="0">
                  <a:moveTo>
                    <a:pt x="3935" y="1"/>
                  </a:moveTo>
                  <a:cubicBezTo>
                    <a:pt x="3841" y="1"/>
                    <a:pt x="3668" y="16"/>
                    <a:pt x="3637" y="79"/>
                  </a:cubicBezTo>
                  <a:cubicBezTo>
                    <a:pt x="3496" y="298"/>
                    <a:pt x="3417" y="549"/>
                    <a:pt x="3292" y="784"/>
                  </a:cubicBezTo>
                  <a:cubicBezTo>
                    <a:pt x="3041" y="1270"/>
                    <a:pt x="2618" y="1568"/>
                    <a:pt x="2148" y="1803"/>
                  </a:cubicBezTo>
                  <a:cubicBezTo>
                    <a:pt x="2029" y="1865"/>
                    <a:pt x="1912" y="1890"/>
                    <a:pt x="1795" y="1890"/>
                  </a:cubicBezTo>
                  <a:cubicBezTo>
                    <a:pt x="1558" y="1890"/>
                    <a:pt x="1324" y="1788"/>
                    <a:pt x="1082" y="1693"/>
                  </a:cubicBezTo>
                  <a:cubicBezTo>
                    <a:pt x="957" y="1634"/>
                    <a:pt x="854" y="1604"/>
                    <a:pt x="764" y="1604"/>
                  </a:cubicBezTo>
                  <a:cubicBezTo>
                    <a:pt x="596" y="1604"/>
                    <a:pt x="473" y="1708"/>
                    <a:pt x="329" y="1913"/>
                  </a:cubicBezTo>
                  <a:cubicBezTo>
                    <a:pt x="220" y="2101"/>
                    <a:pt x="110" y="2289"/>
                    <a:pt x="16" y="2493"/>
                  </a:cubicBezTo>
                  <a:cubicBezTo>
                    <a:pt x="0" y="2556"/>
                    <a:pt x="16" y="2665"/>
                    <a:pt x="47" y="2697"/>
                  </a:cubicBezTo>
                  <a:cubicBezTo>
                    <a:pt x="141" y="2759"/>
                    <a:pt x="235" y="2806"/>
                    <a:pt x="345" y="2822"/>
                  </a:cubicBezTo>
                  <a:cubicBezTo>
                    <a:pt x="356" y="2825"/>
                    <a:pt x="369" y="2826"/>
                    <a:pt x="382" y="2826"/>
                  </a:cubicBezTo>
                  <a:cubicBezTo>
                    <a:pt x="444" y="2826"/>
                    <a:pt x="523" y="2798"/>
                    <a:pt x="549" y="2759"/>
                  </a:cubicBezTo>
                  <a:cubicBezTo>
                    <a:pt x="735" y="2480"/>
                    <a:pt x="983" y="2419"/>
                    <a:pt x="1247" y="2419"/>
                  </a:cubicBezTo>
                  <a:cubicBezTo>
                    <a:pt x="1383" y="2419"/>
                    <a:pt x="1523" y="2435"/>
                    <a:pt x="1662" y="2446"/>
                  </a:cubicBezTo>
                  <a:cubicBezTo>
                    <a:pt x="1735" y="2451"/>
                    <a:pt x="1810" y="2456"/>
                    <a:pt x="1884" y="2456"/>
                  </a:cubicBezTo>
                  <a:cubicBezTo>
                    <a:pt x="2033" y="2456"/>
                    <a:pt x="2179" y="2435"/>
                    <a:pt x="2304" y="2352"/>
                  </a:cubicBezTo>
                  <a:cubicBezTo>
                    <a:pt x="3010" y="1882"/>
                    <a:pt x="3731" y="1411"/>
                    <a:pt x="4154" y="612"/>
                  </a:cubicBezTo>
                  <a:cubicBezTo>
                    <a:pt x="4201" y="518"/>
                    <a:pt x="4217" y="408"/>
                    <a:pt x="4232" y="330"/>
                  </a:cubicBezTo>
                  <a:cubicBezTo>
                    <a:pt x="4185" y="142"/>
                    <a:pt x="4091" y="16"/>
                    <a:pt x="39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4"/>
            <p:cNvSpPr/>
            <p:nvPr/>
          </p:nvSpPr>
          <p:spPr>
            <a:xfrm>
              <a:off x="9889475" y="2226100"/>
              <a:ext cx="9425" cy="8375"/>
            </a:xfrm>
            <a:custGeom>
              <a:avLst/>
              <a:gdLst/>
              <a:ahLst/>
              <a:cxnLst/>
              <a:rect l="l" t="t" r="r" b="b"/>
              <a:pathLst>
                <a:path w="377" h="335" extrusionOk="0">
                  <a:moveTo>
                    <a:pt x="221" y="0"/>
                  </a:moveTo>
                  <a:cubicBezTo>
                    <a:pt x="210" y="0"/>
                    <a:pt x="200" y="1"/>
                    <a:pt x="189" y="3"/>
                  </a:cubicBezTo>
                  <a:cubicBezTo>
                    <a:pt x="142" y="3"/>
                    <a:pt x="63" y="65"/>
                    <a:pt x="48" y="128"/>
                  </a:cubicBezTo>
                  <a:cubicBezTo>
                    <a:pt x="0" y="238"/>
                    <a:pt x="63" y="332"/>
                    <a:pt x="173" y="332"/>
                  </a:cubicBezTo>
                  <a:cubicBezTo>
                    <a:pt x="184" y="333"/>
                    <a:pt x="195" y="334"/>
                    <a:pt x="205" y="334"/>
                  </a:cubicBezTo>
                  <a:cubicBezTo>
                    <a:pt x="298" y="334"/>
                    <a:pt x="363" y="274"/>
                    <a:pt x="377" y="175"/>
                  </a:cubicBezTo>
                  <a:cubicBezTo>
                    <a:pt x="377" y="62"/>
                    <a:pt x="313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24"/>
          <p:cNvGrpSpPr/>
          <p:nvPr/>
        </p:nvGrpSpPr>
        <p:grpSpPr>
          <a:xfrm rot="1030390">
            <a:off x="129686" y="3189083"/>
            <a:ext cx="310345" cy="630611"/>
            <a:chOff x="7642550" y="2045675"/>
            <a:chExt cx="534925" cy="1086950"/>
          </a:xfrm>
        </p:grpSpPr>
        <p:sp>
          <p:nvSpPr>
            <p:cNvPr id="708" name="Google Shape;708;p24"/>
            <p:cNvSpPr/>
            <p:nvPr/>
          </p:nvSpPr>
          <p:spPr>
            <a:xfrm>
              <a:off x="7642550" y="2045675"/>
              <a:ext cx="534925" cy="1086950"/>
            </a:xfrm>
            <a:custGeom>
              <a:avLst/>
              <a:gdLst/>
              <a:ahLst/>
              <a:cxnLst/>
              <a:rect l="l" t="t" r="r" b="b"/>
              <a:pathLst>
                <a:path w="21397" h="43478" extrusionOk="0">
                  <a:moveTo>
                    <a:pt x="19845" y="819"/>
                  </a:moveTo>
                  <a:cubicBezTo>
                    <a:pt x="19880" y="819"/>
                    <a:pt x="19917" y="821"/>
                    <a:pt x="19954" y="825"/>
                  </a:cubicBezTo>
                  <a:cubicBezTo>
                    <a:pt x="20236" y="872"/>
                    <a:pt x="20362" y="981"/>
                    <a:pt x="20299" y="1263"/>
                  </a:cubicBezTo>
                  <a:cubicBezTo>
                    <a:pt x="20236" y="1514"/>
                    <a:pt x="20095" y="1734"/>
                    <a:pt x="20174" y="2016"/>
                  </a:cubicBezTo>
                  <a:cubicBezTo>
                    <a:pt x="20236" y="2251"/>
                    <a:pt x="20095" y="2455"/>
                    <a:pt x="20017" y="2658"/>
                  </a:cubicBezTo>
                  <a:cubicBezTo>
                    <a:pt x="19848" y="3039"/>
                    <a:pt x="19755" y="3115"/>
                    <a:pt x="19315" y="3115"/>
                  </a:cubicBezTo>
                  <a:cubicBezTo>
                    <a:pt x="19266" y="3115"/>
                    <a:pt x="19213" y="3115"/>
                    <a:pt x="19155" y="3113"/>
                  </a:cubicBezTo>
                  <a:cubicBezTo>
                    <a:pt x="19108" y="3113"/>
                    <a:pt x="18951" y="3113"/>
                    <a:pt x="18810" y="3097"/>
                  </a:cubicBezTo>
                  <a:cubicBezTo>
                    <a:pt x="18685" y="3066"/>
                    <a:pt x="18606" y="2972"/>
                    <a:pt x="18606" y="2862"/>
                  </a:cubicBezTo>
                  <a:cubicBezTo>
                    <a:pt x="18622" y="2643"/>
                    <a:pt x="18638" y="2408"/>
                    <a:pt x="18716" y="2204"/>
                  </a:cubicBezTo>
                  <a:cubicBezTo>
                    <a:pt x="18857" y="1859"/>
                    <a:pt x="19045" y="1546"/>
                    <a:pt x="19218" y="1201"/>
                  </a:cubicBezTo>
                  <a:cubicBezTo>
                    <a:pt x="19343" y="935"/>
                    <a:pt x="19556" y="819"/>
                    <a:pt x="19845" y="819"/>
                  </a:cubicBezTo>
                  <a:close/>
                  <a:moveTo>
                    <a:pt x="17837" y="787"/>
                  </a:moveTo>
                  <a:cubicBezTo>
                    <a:pt x="18003" y="787"/>
                    <a:pt x="18177" y="825"/>
                    <a:pt x="18356" y="903"/>
                  </a:cubicBezTo>
                  <a:cubicBezTo>
                    <a:pt x="18434" y="950"/>
                    <a:pt x="18528" y="1091"/>
                    <a:pt x="18512" y="1169"/>
                  </a:cubicBezTo>
                  <a:cubicBezTo>
                    <a:pt x="18403" y="1796"/>
                    <a:pt x="18214" y="2392"/>
                    <a:pt x="17948" y="2972"/>
                  </a:cubicBezTo>
                  <a:cubicBezTo>
                    <a:pt x="17901" y="3082"/>
                    <a:pt x="17744" y="3176"/>
                    <a:pt x="17603" y="3223"/>
                  </a:cubicBezTo>
                  <a:cubicBezTo>
                    <a:pt x="17399" y="3285"/>
                    <a:pt x="17164" y="3301"/>
                    <a:pt x="16945" y="3317"/>
                  </a:cubicBezTo>
                  <a:cubicBezTo>
                    <a:pt x="16916" y="3319"/>
                    <a:pt x="16889" y="3320"/>
                    <a:pt x="16862" y="3320"/>
                  </a:cubicBezTo>
                  <a:cubicBezTo>
                    <a:pt x="16544" y="3320"/>
                    <a:pt x="16400" y="3143"/>
                    <a:pt x="16443" y="2752"/>
                  </a:cubicBezTo>
                  <a:cubicBezTo>
                    <a:pt x="16537" y="2329"/>
                    <a:pt x="16600" y="1843"/>
                    <a:pt x="16851" y="1420"/>
                  </a:cubicBezTo>
                  <a:cubicBezTo>
                    <a:pt x="17084" y="1009"/>
                    <a:pt x="17435" y="787"/>
                    <a:pt x="17837" y="787"/>
                  </a:cubicBezTo>
                  <a:close/>
                  <a:moveTo>
                    <a:pt x="3778" y="1050"/>
                  </a:moveTo>
                  <a:cubicBezTo>
                    <a:pt x="3900" y="1050"/>
                    <a:pt x="4036" y="1069"/>
                    <a:pt x="4186" y="1107"/>
                  </a:cubicBezTo>
                  <a:cubicBezTo>
                    <a:pt x="4546" y="1185"/>
                    <a:pt x="4656" y="1326"/>
                    <a:pt x="4688" y="1734"/>
                  </a:cubicBezTo>
                  <a:cubicBezTo>
                    <a:pt x="4719" y="2031"/>
                    <a:pt x="4735" y="2329"/>
                    <a:pt x="4750" y="2627"/>
                  </a:cubicBezTo>
                  <a:cubicBezTo>
                    <a:pt x="4810" y="3236"/>
                    <a:pt x="4700" y="3381"/>
                    <a:pt x="4128" y="3381"/>
                  </a:cubicBezTo>
                  <a:cubicBezTo>
                    <a:pt x="4096" y="3381"/>
                    <a:pt x="4063" y="3380"/>
                    <a:pt x="4029" y="3379"/>
                  </a:cubicBezTo>
                  <a:cubicBezTo>
                    <a:pt x="3418" y="3379"/>
                    <a:pt x="3230" y="3238"/>
                    <a:pt x="3089" y="2643"/>
                  </a:cubicBezTo>
                  <a:cubicBezTo>
                    <a:pt x="3042" y="2423"/>
                    <a:pt x="2995" y="2204"/>
                    <a:pt x="3010" y="1969"/>
                  </a:cubicBezTo>
                  <a:cubicBezTo>
                    <a:pt x="3023" y="1354"/>
                    <a:pt x="3287" y="1050"/>
                    <a:pt x="3778" y="1050"/>
                  </a:cubicBezTo>
                  <a:close/>
                  <a:moveTo>
                    <a:pt x="1705" y="886"/>
                  </a:moveTo>
                  <a:cubicBezTo>
                    <a:pt x="1802" y="886"/>
                    <a:pt x="1904" y="901"/>
                    <a:pt x="2007" y="934"/>
                  </a:cubicBezTo>
                  <a:cubicBezTo>
                    <a:pt x="2195" y="997"/>
                    <a:pt x="2336" y="1138"/>
                    <a:pt x="2368" y="1326"/>
                  </a:cubicBezTo>
                  <a:cubicBezTo>
                    <a:pt x="2477" y="1937"/>
                    <a:pt x="2572" y="2549"/>
                    <a:pt x="2650" y="3176"/>
                  </a:cubicBezTo>
                  <a:cubicBezTo>
                    <a:pt x="2666" y="3317"/>
                    <a:pt x="2540" y="3442"/>
                    <a:pt x="2383" y="3473"/>
                  </a:cubicBezTo>
                  <a:cubicBezTo>
                    <a:pt x="2274" y="3505"/>
                    <a:pt x="2164" y="3520"/>
                    <a:pt x="2117" y="3520"/>
                  </a:cubicBezTo>
                  <a:cubicBezTo>
                    <a:pt x="2077" y="3521"/>
                    <a:pt x="2039" y="3522"/>
                    <a:pt x="2003" y="3522"/>
                  </a:cubicBezTo>
                  <a:cubicBezTo>
                    <a:pt x="1411" y="3522"/>
                    <a:pt x="1278" y="3391"/>
                    <a:pt x="1145" y="2815"/>
                  </a:cubicBezTo>
                  <a:cubicBezTo>
                    <a:pt x="1067" y="2486"/>
                    <a:pt x="973" y="2173"/>
                    <a:pt x="910" y="1843"/>
                  </a:cubicBezTo>
                  <a:cubicBezTo>
                    <a:pt x="805" y="1304"/>
                    <a:pt x="1196" y="886"/>
                    <a:pt x="1705" y="886"/>
                  </a:cubicBezTo>
                  <a:close/>
                  <a:moveTo>
                    <a:pt x="15722" y="840"/>
                  </a:moveTo>
                  <a:cubicBezTo>
                    <a:pt x="15785" y="840"/>
                    <a:pt x="15926" y="856"/>
                    <a:pt x="16083" y="887"/>
                  </a:cubicBezTo>
                  <a:cubicBezTo>
                    <a:pt x="16240" y="934"/>
                    <a:pt x="16349" y="1060"/>
                    <a:pt x="16318" y="1216"/>
                  </a:cubicBezTo>
                  <a:cubicBezTo>
                    <a:pt x="16177" y="1875"/>
                    <a:pt x="16020" y="2533"/>
                    <a:pt x="15848" y="3176"/>
                  </a:cubicBezTo>
                  <a:cubicBezTo>
                    <a:pt x="15816" y="3270"/>
                    <a:pt x="15707" y="3348"/>
                    <a:pt x="15613" y="3411"/>
                  </a:cubicBezTo>
                  <a:cubicBezTo>
                    <a:pt x="15550" y="3442"/>
                    <a:pt x="15471" y="3473"/>
                    <a:pt x="15409" y="3473"/>
                  </a:cubicBezTo>
                  <a:cubicBezTo>
                    <a:pt x="15148" y="3507"/>
                    <a:pt x="14933" y="3526"/>
                    <a:pt x="14757" y="3526"/>
                  </a:cubicBezTo>
                  <a:cubicBezTo>
                    <a:pt x="13959" y="3526"/>
                    <a:pt x="13965" y="3154"/>
                    <a:pt x="14171" y="2204"/>
                  </a:cubicBezTo>
                  <a:cubicBezTo>
                    <a:pt x="14202" y="2047"/>
                    <a:pt x="14249" y="1906"/>
                    <a:pt x="14312" y="1765"/>
                  </a:cubicBezTo>
                  <a:cubicBezTo>
                    <a:pt x="14594" y="997"/>
                    <a:pt x="14813" y="840"/>
                    <a:pt x="15722" y="840"/>
                  </a:cubicBezTo>
                  <a:close/>
                  <a:moveTo>
                    <a:pt x="9907" y="793"/>
                  </a:moveTo>
                  <a:cubicBezTo>
                    <a:pt x="11678" y="793"/>
                    <a:pt x="11537" y="809"/>
                    <a:pt x="11396" y="2361"/>
                  </a:cubicBezTo>
                  <a:cubicBezTo>
                    <a:pt x="11380" y="2517"/>
                    <a:pt x="11365" y="2658"/>
                    <a:pt x="11349" y="2815"/>
                  </a:cubicBezTo>
                  <a:cubicBezTo>
                    <a:pt x="11255" y="3411"/>
                    <a:pt x="11161" y="3489"/>
                    <a:pt x="10565" y="3520"/>
                  </a:cubicBezTo>
                  <a:cubicBezTo>
                    <a:pt x="10503" y="3526"/>
                    <a:pt x="10442" y="3527"/>
                    <a:pt x="10381" y="3527"/>
                  </a:cubicBezTo>
                  <a:cubicBezTo>
                    <a:pt x="10261" y="3527"/>
                    <a:pt x="10142" y="3520"/>
                    <a:pt x="10017" y="3520"/>
                  </a:cubicBezTo>
                  <a:cubicBezTo>
                    <a:pt x="9818" y="3520"/>
                    <a:pt x="9620" y="3527"/>
                    <a:pt x="9421" y="3527"/>
                  </a:cubicBezTo>
                  <a:cubicBezTo>
                    <a:pt x="9322" y="3527"/>
                    <a:pt x="9223" y="3526"/>
                    <a:pt x="9123" y="3520"/>
                  </a:cubicBezTo>
                  <a:cubicBezTo>
                    <a:pt x="8873" y="3505"/>
                    <a:pt x="8732" y="3317"/>
                    <a:pt x="8716" y="3066"/>
                  </a:cubicBezTo>
                  <a:cubicBezTo>
                    <a:pt x="8653" y="2392"/>
                    <a:pt x="8794" y="1749"/>
                    <a:pt x="9139" y="1138"/>
                  </a:cubicBezTo>
                  <a:cubicBezTo>
                    <a:pt x="9264" y="919"/>
                    <a:pt x="9437" y="825"/>
                    <a:pt x="9672" y="809"/>
                  </a:cubicBezTo>
                  <a:cubicBezTo>
                    <a:pt x="9750" y="793"/>
                    <a:pt x="9829" y="793"/>
                    <a:pt x="9907" y="793"/>
                  </a:cubicBezTo>
                  <a:close/>
                  <a:moveTo>
                    <a:pt x="7707" y="1053"/>
                  </a:moveTo>
                  <a:cubicBezTo>
                    <a:pt x="7786" y="1053"/>
                    <a:pt x="7859" y="1054"/>
                    <a:pt x="7932" y="1060"/>
                  </a:cubicBezTo>
                  <a:cubicBezTo>
                    <a:pt x="8152" y="1075"/>
                    <a:pt x="8277" y="1201"/>
                    <a:pt x="8277" y="1420"/>
                  </a:cubicBezTo>
                  <a:cubicBezTo>
                    <a:pt x="8277" y="1608"/>
                    <a:pt x="8261" y="1796"/>
                    <a:pt x="8199" y="1984"/>
                  </a:cubicBezTo>
                  <a:cubicBezTo>
                    <a:pt x="8042" y="2470"/>
                    <a:pt x="8308" y="3035"/>
                    <a:pt x="7901" y="3473"/>
                  </a:cubicBezTo>
                  <a:cubicBezTo>
                    <a:pt x="7580" y="3516"/>
                    <a:pt x="7259" y="3543"/>
                    <a:pt x="6939" y="3543"/>
                  </a:cubicBezTo>
                  <a:cubicBezTo>
                    <a:pt x="6557" y="3543"/>
                    <a:pt x="6176" y="3505"/>
                    <a:pt x="5800" y="3411"/>
                  </a:cubicBezTo>
                  <a:cubicBezTo>
                    <a:pt x="5518" y="3348"/>
                    <a:pt x="5346" y="3160"/>
                    <a:pt x="5299" y="2878"/>
                  </a:cubicBezTo>
                  <a:cubicBezTo>
                    <a:pt x="5252" y="2658"/>
                    <a:pt x="5220" y="2439"/>
                    <a:pt x="5220" y="2220"/>
                  </a:cubicBezTo>
                  <a:cubicBezTo>
                    <a:pt x="5205" y="1279"/>
                    <a:pt x="5503" y="1169"/>
                    <a:pt x="6145" y="1138"/>
                  </a:cubicBezTo>
                  <a:cubicBezTo>
                    <a:pt x="6521" y="1122"/>
                    <a:pt x="6898" y="1075"/>
                    <a:pt x="7133" y="1060"/>
                  </a:cubicBezTo>
                  <a:cubicBezTo>
                    <a:pt x="7373" y="1060"/>
                    <a:pt x="7551" y="1053"/>
                    <a:pt x="7707" y="1053"/>
                  </a:cubicBezTo>
                  <a:close/>
                  <a:moveTo>
                    <a:pt x="13313" y="842"/>
                  </a:moveTo>
                  <a:cubicBezTo>
                    <a:pt x="13505" y="842"/>
                    <a:pt x="13709" y="867"/>
                    <a:pt x="13935" y="950"/>
                  </a:cubicBezTo>
                  <a:cubicBezTo>
                    <a:pt x="13779" y="1749"/>
                    <a:pt x="13638" y="2517"/>
                    <a:pt x="13497" y="3285"/>
                  </a:cubicBezTo>
                  <a:cubicBezTo>
                    <a:pt x="13465" y="3442"/>
                    <a:pt x="13340" y="3536"/>
                    <a:pt x="13183" y="3552"/>
                  </a:cubicBezTo>
                  <a:cubicBezTo>
                    <a:pt x="13119" y="3570"/>
                    <a:pt x="13049" y="3578"/>
                    <a:pt x="12980" y="3578"/>
                  </a:cubicBezTo>
                  <a:cubicBezTo>
                    <a:pt x="12932" y="3578"/>
                    <a:pt x="12884" y="3574"/>
                    <a:pt x="12838" y="3568"/>
                  </a:cubicBezTo>
                  <a:cubicBezTo>
                    <a:pt x="11819" y="3552"/>
                    <a:pt x="11678" y="3379"/>
                    <a:pt x="11866" y="2361"/>
                  </a:cubicBezTo>
                  <a:cubicBezTo>
                    <a:pt x="11913" y="2063"/>
                    <a:pt x="11992" y="1781"/>
                    <a:pt x="12054" y="1483"/>
                  </a:cubicBezTo>
                  <a:cubicBezTo>
                    <a:pt x="12196" y="981"/>
                    <a:pt x="12258" y="919"/>
                    <a:pt x="12728" y="887"/>
                  </a:cubicBezTo>
                  <a:cubicBezTo>
                    <a:pt x="12915" y="871"/>
                    <a:pt x="13107" y="842"/>
                    <a:pt x="13313" y="842"/>
                  </a:cubicBezTo>
                  <a:close/>
                  <a:moveTo>
                    <a:pt x="17857" y="3875"/>
                  </a:moveTo>
                  <a:cubicBezTo>
                    <a:pt x="18155" y="3875"/>
                    <a:pt x="18454" y="3915"/>
                    <a:pt x="18747" y="3959"/>
                  </a:cubicBezTo>
                  <a:cubicBezTo>
                    <a:pt x="18998" y="4006"/>
                    <a:pt x="19139" y="4226"/>
                    <a:pt x="19045" y="4461"/>
                  </a:cubicBezTo>
                  <a:cubicBezTo>
                    <a:pt x="18747" y="5166"/>
                    <a:pt x="18669" y="5903"/>
                    <a:pt x="18591" y="6655"/>
                  </a:cubicBezTo>
                  <a:cubicBezTo>
                    <a:pt x="18544" y="7251"/>
                    <a:pt x="18544" y="7847"/>
                    <a:pt x="18606" y="8442"/>
                  </a:cubicBezTo>
                  <a:cubicBezTo>
                    <a:pt x="18685" y="9038"/>
                    <a:pt x="18622" y="9633"/>
                    <a:pt x="18622" y="10245"/>
                  </a:cubicBezTo>
                  <a:cubicBezTo>
                    <a:pt x="18685" y="11624"/>
                    <a:pt x="18497" y="13003"/>
                    <a:pt x="18293" y="14367"/>
                  </a:cubicBezTo>
                  <a:cubicBezTo>
                    <a:pt x="18136" y="15449"/>
                    <a:pt x="18026" y="16530"/>
                    <a:pt x="17979" y="17612"/>
                  </a:cubicBezTo>
                  <a:cubicBezTo>
                    <a:pt x="17838" y="20073"/>
                    <a:pt x="17493" y="22518"/>
                    <a:pt x="17211" y="24963"/>
                  </a:cubicBezTo>
                  <a:cubicBezTo>
                    <a:pt x="16961" y="27126"/>
                    <a:pt x="16678" y="29273"/>
                    <a:pt x="16616" y="31452"/>
                  </a:cubicBezTo>
                  <a:cubicBezTo>
                    <a:pt x="16584" y="32079"/>
                    <a:pt x="16459" y="32722"/>
                    <a:pt x="16428" y="33349"/>
                  </a:cubicBezTo>
                  <a:cubicBezTo>
                    <a:pt x="16396" y="34211"/>
                    <a:pt x="16083" y="34916"/>
                    <a:pt x="15471" y="35543"/>
                  </a:cubicBezTo>
                  <a:cubicBezTo>
                    <a:pt x="15189" y="35825"/>
                    <a:pt x="14907" y="36045"/>
                    <a:pt x="14531" y="36092"/>
                  </a:cubicBezTo>
                  <a:cubicBezTo>
                    <a:pt x="13506" y="36254"/>
                    <a:pt x="12491" y="36507"/>
                    <a:pt x="11446" y="36507"/>
                  </a:cubicBezTo>
                  <a:cubicBezTo>
                    <a:pt x="11180" y="36507"/>
                    <a:pt x="10913" y="36490"/>
                    <a:pt x="10644" y="36452"/>
                  </a:cubicBezTo>
                  <a:cubicBezTo>
                    <a:pt x="10466" y="36429"/>
                    <a:pt x="10287" y="36419"/>
                    <a:pt x="10109" y="36419"/>
                  </a:cubicBezTo>
                  <a:cubicBezTo>
                    <a:pt x="9692" y="36419"/>
                    <a:pt x="9274" y="36471"/>
                    <a:pt x="8857" y="36515"/>
                  </a:cubicBezTo>
                  <a:cubicBezTo>
                    <a:pt x="8494" y="36556"/>
                    <a:pt x="8130" y="36584"/>
                    <a:pt x="7769" y="36584"/>
                  </a:cubicBezTo>
                  <a:cubicBezTo>
                    <a:pt x="7163" y="36584"/>
                    <a:pt x="6562" y="36506"/>
                    <a:pt x="5973" y="36280"/>
                  </a:cubicBezTo>
                  <a:cubicBezTo>
                    <a:pt x="5440" y="36076"/>
                    <a:pt x="5205" y="35778"/>
                    <a:pt x="5173" y="35214"/>
                  </a:cubicBezTo>
                  <a:cubicBezTo>
                    <a:pt x="5095" y="33866"/>
                    <a:pt x="5001" y="32518"/>
                    <a:pt x="4860" y="31186"/>
                  </a:cubicBezTo>
                  <a:cubicBezTo>
                    <a:pt x="4641" y="28835"/>
                    <a:pt x="4515" y="26483"/>
                    <a:pt x="4374" y="24132"/>
                  </a:cubicBezTo>
                  <a:cubicBezTo>
                    <a:pt x="4264" y="22377"/>
                    <a:pt x="4014" y="20637"/>
                    <a:pt x="3684" y="18897"/>
                  </a:cubicBezTo>
                  <a:cubicBezTo>
                    <a:pt x="3340" y="17063"/>
                    <a:pt x="3167" y="15198"/>
                    <a:pt x="2963" y="13333"/>
                  </a:cubicBezTo>
                  <a:cubicBezTo>
                    <a:pt x="2869" y="12518"/>
                    <a:pt x="2775" y="11687"/>
                    <a:pt x="2556" y="10903"/>
                  </a:cubicBezTo>
                  <a:cubicBezTo>
                    <a:pt x="2133" y="9430"/>
                    <a:pt x="2023" y="7894"/>
                    <a:pt x="1788" y="6373"/>
                  </a:cubicBezTo>
                  <a:cubicBezTo>
                    <a:pt x="1709" y="5903"/>
                    <a:pt x="1615" y="5417"/>
                    <a:pt x="1553" y="4947"/>
                  </a:cubicBezTo>
                  <a:cubicBezTo>
                    <a:pt x="1490" y="4555"/>
                    <a:pt x="1631" y="4351"/>
                    <a:pt x="1992" y="4289"/>
                  </a:cubicBezTo>
                  <a:cubicBezTo>
                    <a:pt x="2731" y="4131"/>
                    <a:pt x="3470" y="4002"/>
                    <a:pt x="4216" y="4002"/>
                  </a:cubicBezTo>
                  <a:cubicBezTo>
                    <a:pt x="4435" y="4002"/>
                    <a:pt x="4655" y="4013"/>
                    <a:pt x="4876" y="4038"/>
                  </a:cubicBezTo>
                  <a:cubicBezTo>
                    <a:pt x="5922" y="4170"/>
                    <a:pt x="6975" y="4217"/>
                    <a:pt x="8026" y="4217"/>
                  </a:cubicBezTo>
                  <a:cubicBezTo>
                    <a:pt x="8471" y="4217"/>
                    <a:pt x="8915" y="4208"/>
                    <a:pt x="9358" y="4194"/>
                  </a:cubicBezTo>
                  <a:cubicBezTo>
                    <a:pt x="9560" y="4187"/>
                    <a:pt x="9760" y="4184"/>
                    <a:pt x="9961" y="4184"/>
                  </a:cubicBezTo>
                  <a:cubicBezTo>
                    <a:pt x="10662" y="4184"/>
                    <a:pt x="11359" y="4221"/>
                    <a:pt x="12054" y="4221"/>
                  </a:cubicBezTo>
                  <a:cubicBezTo>
                    <a:pt x="12352" y="4221"/>
                    <a:pt x="12650" y="4214"/>
                    <a:pt x="12948" y="4194"/>
                  </a:cubicBezTo>
                  <a:cubicBezTo>
                    <a:pt x="13226" y="4179"/>
                    <a:pt x="13505" y="4175"/>
                    <a:pt x="13784" y="4175"/>
                  </a:cubicBezTo>
                  <a:cubicBezTo>
                    <a:pt x="14169" y="4175"/>
                    <a:pt x="14555" y="4183"/>
                    <a:pt x="14940" y="4183"/>
                  </a:cubicBezTo>
                  <a:cubicBezTo>
                    <a:pt x="15691" y="4183"/>
                    <a:pt x="16440" y="4151"/>
                    <a:pt x="17180" y="3959"/>
                  </a:cubicBezTo>
                  <a:cubicBezTo>
                    <a:pt x="17404" y="3898"/>
                    <a:pt x="17630" y="3875"/>
                    <a:pt x="17857" y="3875"/>
                  </a:cubicBezTo>
                  <a:close/>
                  <a:moveTo>
                    <a:pt x="15829" y="36445"/>
                  </a:moveTo>
                  <a:cubicBezTo>
                    <a:pt x="15908" y="36445"/>
                    <a:pt x="15988" y="36460"/>
                    <a:pt x="16067" y="36499"/>
                  </a:cubicBezTo>
                  <a:cubicBezTo>
                    <a:pt x="16098" y="36593"/>
                    <a:pt x="16177" y="36703"/>
                    <a:pt x="16177" y="36797"/>
                  </a:cubicBezTo>
                  <a:cubicBezTo>
                    <a:pt x="16255" y="37581"/>
                    <a:pt x="16334" y="38365"/>
                    <a:pt x="16396" y="39148"/>
                  </a:cubicBezTo>
                  <a:cubicBezTo>
                    <a:pt x="16443" y="39963"/>
                    <a:pt x="16349" y="40104"/>
                    <a:pt x="15597" y="40198"/>
                  </a:cubicBezTo>
                  <a:cubicBezTo>
                    <a:pt x="14812" y="40305"/>
                    <a:pt x="14036" y="40503"/>
                    <a:pt x="13242" y="40503"/>
                  </a:cubicBezTo>
                  <a:cubicBezTo>
                    <a:pt x="12989" y="40503"/>
                    <a:pt x="12735" y="40483"/>
                    <a:pt x="12478" y="40434"/>
                  </a:cubicBezTo>
                  <a:cubicBezTo>
                    <a:pt x="12436" y="40427"/>
                    <a:pt x="12395" y="40423"/>
                    <a:pt x="12356" y="40423"/>
                  </a:cubicBezTo>
                  <a:cubicBezTo>
                    <a:pt x="12129" y="40423"/>
                    <a:pt x="11944" y="40540"/>
                    <a:pt x="11851" y="40794"/>
                  </a:cubicBezTo>
                  <a:cubicBezTo>
                    <a:pt x="11819" y="40888"/>
                    <a:pt x="11788" y="41013"/>
                    <a:pt x="11725" y="41108"/>
                  </a:cubicBezTo>
                  <a:cubicBezTo>
                    <a:pt x="11655" y="41225"/>
                    <a:pt x="11522" y="41288"/>
                    <a:pt x="11394" y="41288"/>
                  </a:cubicBezTo>
                  <a:cubicBezTo>
                    <a:pt x="11267" y="41288"/>
                    <a:pt x="11145" y="41225"/>
                    <a:pt x="11098" y="41092"/>
                  </a:cubicBezTo>
                  <a:cubicBezTo>
                    <a:pt x="10949" y="40671"/>
                    <a:pt x="10718" y="40568"/>
                    <a:pt x="10344" y="40568"/>
                  </a:cubicBezTo>
                  <a:cubicBezTo>
                    <a:pt x="10285" y="40568"/>
                    <a:pt x="10223" y="40570"/>
                    <a:pt x="10158" y="40575"/>
                  </a:cubicBezTo>
                  <a:cubicBezTo>
                    <a:pt x="8967" y="40669"/>
                    <a:pt x="7775" y="40653"/>
                    <a:pt x="6568" y="40669"/>
                  </a:cubicBezTo>
                  <a:cubicBezTo>
                    <a:pt x="6553" y="40670"/>
                    <a:pt x="6538" y="40670"/>
                    <a:pt x="6522" y="40670"/>
                  </a:cubicBezTo>
                  <a:cubicBezTo>
                    <a:pt x="6263" y="40670"/>
                    <a:pt x="6064" y="40542"/>
                    <a:pt x="6020" y="40245"/>
                  </a:cubicBezTo>
                  <a:cubicBezTo>
                    <a:pt x="5879" y="39352"/>
                    <a:pt x="5706" y="38474"/>
                    <a:pt x="5597" y="37581"/>
                  </a:cubicBezTo>
                  <a:cubicBezTo>
                    <a:pt x="5556" y="37258"/>
                    <a:pt x="5700" y="37063"/>
                    <a:pt x="5989" y="37063"/>
                  </a:cubicBezTo>
                  <a:cubicBezTo>
                    <a:pt x="6037" y="37063"/>
                    <a:pt x="6089" y="37068"/>
                    <a:pt x="6145" y="37079"/>
                  </a:cubicBezTo>
                  <a:cubicBezTo>
                    <a:pt x="6708" y="37186"/>
                    <a:pt x="7268" y="37222"/>
                    <a:pt x="7828" y="37222"/>
                  </a:cubicBezTo>
                  <a:cubicBezTo>
                    <a:pt x="8907" y="37222"/>
                    <a:pt x="9984" y="37090"/>
                    <a:pt x="11067" y="37079"/>
                  </a:cubicBezTo>
                  <a:cubicBezTo>
                    <a:pt x="12556" y="37048"/>
                    <a:pt x="14045" y="36860"/>
                    <a:pt x="15503" y="36499"/>
                  </a:cubicBezTo>
                  <a:cubicBezTo>
                    <a:pt x="15611" y="36472"/>
                    <a:pt x="15720" y="36445"/>
                    <a:pt x="15829" y="36445"/>
                  </a:cubicBezTo>
                  <a:close/>
                  <a:moveTo>
                    <a:pt x="15636" y="40919"/>
                  </a:moveTo>
                  <a:cubicBezTo>
                    <a:pt x="16032" y="40919"/>
                    <a:pt x="16206" y="41152"/>
                    <a:pt x="16145" y="41562"/>
                  </a:cubicBezTo>
                  <a:cubicBezTo>
                    <a:pt x="16145" y="41672"/>
                    <a:pt x="16114" y="41782"/>
                    <a:pt x="16098" y="41891"/>
                  </a:cubicBezTo>
                  <a:cubicBezTo>
                    <a:pt x="16067" y="42236"/>
                    <a:pt x="15879" y="42424"/>
                    <a:pt x="15534" y="42487"/>
                  </a:cubicBezTo>
                  <a:cubicBezTo>
                    <a:pt x="14280" y="42722"/>
                    <a:pt x="13026" y="42879"/>
                    <a:pt x="11819" y="42879"/>
                  </a:cubicBezTo>
                  <a:cubicBezTo>
                    <a:pt x="11255" y="42816"/>
                    <a:pt x="10769" y="42800"/>
                    <a:pt x="10299" y="42722"/>
                  </a:cubicBezTo>
                  <a:cubicBezTo>
                    <a:pt x="9970" y="42683"/>
                    <a:pt x="9646" y="42656"/>
                    <a:pt x="9325" y="42656"/>
                  </a:cubicBezTo>
                  <a:cubicBezTo>
                    <a:pt x="9127" y="42656"/>
                    <a:pt x="8929" y="42667"/>
                    <a:pt x="8732" y="42691"/>
                  </a:cubicBezTo>
                  <a:cubicBezTo>
                    <a:pt x="8561" y="42706"/>
                    <a:pt x="8391" y="42713"/>
                    <a:pt x="8223" y="42713"/>
                  </a:cubicBezTo>
                  <a:cubicBezTo>
                    <a:pt x="7867" y="42713"/>
                    <a:pt x="7516" y="42681"/>
                    <a:pt x="7164" y="42628"/>
                  </a:cubicBezTo>
                  <a:cubicBezTo>
                    <a:pt x="6898" y="42581"/>
                    <a:pt x="6678" y="42487"/>
                    <a:pt x="6521" y="42220"/>
                  </a:cubicBezTo>
                  <a:cubicBezTo>
                    <a:pt x="6177" y="41656"/>
                    <a:pt x="6286" y="41390"/>
                    <a:pt x="6929" y="41343"/>
                  </a:cubicBezTo>
                  <a:cubicBezTo>
                    <a:pt x="7513" y="41291"/>
                    <a:pt x="8098" y="41260"/>
                    <a:pt x="8682" y="41260"/>
                  </a:cubicBezTo>
                  <a:cubicBezTo>
                    <a:pt x="8803" y="41260"/>
                    <a:pt x="8924" y="41262"/>
                    <a:pt x="9045" y="41264"/>
                  </a:cubicBezTo>
                  <a:cubicBezTo>
                    <a:pt x="9609" y="41280"/>
                    <a:pt x="10174" y="41296"/>
                    <a:pt x="10456" y="41954"/>
                  </a:cubicBezTo>
                  <a:cubicBezTo>
                    <a:pt x="10534" y="42133"/>
                    <a:pt x="10724" y="42208"/>
                    <a:pt x="10923" y="42208"/>
                  </a:cubicBezTo>
                  <a:cubicBezTo>
                    <a:pt x="11003" y="42208"/>
                    <a:pt x="11085" y="42196"/>
                    <a:pt x="11161" y="42173"/>
                  </a:cubicBezTo>
                  <a:cubicBezTo>
                    <a:pt x="11600" y="42048"/>
                    <a:pt x="12023" y="41970"/>
                    <a:pt x="12478" y="41970"/>
                  </a:cubicBezTo>
                  <a:cubicBezTo>
                    <a:pt x="12681" y="41970"/>
                    <a:pt x="12838" y="41860"/>
                    <a:pt x="12932" y="41672"/>
                  </a:cubicBezTo>
                  <a:cubicBezTo>
                    <a:pt x="13120" y="41233"/>
                    <a:pt x="13497" y="41123"/>
                    <a:pt x="13935" y="41092"/>
                  </a:cubicBezTo>
                  <a:cubicBezTo>
                    <a:pt x="14484" y="41029"/>
                    <a:pt x="15048" y="40951"/>
                    <a:pt x="15597" y="40919"/>
                  </a:cubicBezTo>
                  <a:cubicBezTo>
                    <a:pt x="15610" y="40919"/>
                    <a:pt x="15623" y="40919"/>
                    <a:pt x="15636" y="40919"/>
                  </a:cubicBezTo>
                  <a:close/>
                  <a:moveTo>
                    <a:pt x="20124" y="1"/>
                  </a:moveTo>
                  <a:cubicBezTo>
                    <a:pt x="20084" y="1"/>
                    <a:pt x="20043" y="3"/>
                    <a:pt x="20001" y="9"/>
                  </a:cubicBezTo>
                  <a:cubicBezTo>
                    <a:pt x="19030" y="163"/>
                    <a:pt x="18059" y="189"/>
                    <a:pt x="17088" y="189"/>
                  </a:cubicBezTo>
                  <a:cubicBezTo>
                    <a:pt x="16570" y="189"/>
                    <a:pt x="16052" y="182"/>
                    <a:pt x="15534" y="182"/>
                  </a:cubicBezTo>
                  <a:cubicBezTo>
                    <a:pt x="15309" y="184"/>
                    <a:pt x="15083" y="185"/>
                    <a:pt x="14858" y="185"/>
                  </a:cubicBezTo>
                  <a:cubicBezTo>
                    <a:pt x="13469" y="185"/>
                    <a:pt x="12082" y="148"/>
                    <a:pt x="10706" y="135"/>
                  </a:cubicBezTo>
                  <a:cubicBezTo>
                    <a:pt x="9844" y="135"/>
                    <a:pt x="8982" y="182"/>
                    <a:pt x="8120" y="292"/>
                  </a:cubicBezTo>
                  <a:cubicBezTo>
                    <a:pt x="7320" y="406"/>
                    <a:pt x="6505" y="520"/>
                    <a:pt x="5691" y="520"/>
                  </a:cubicBezTo>
                  <a:cubicBezTo>
                    <a:pt x="5277" y="520"/>
                    <a:pt x="4864" y="491"/>
                    <a:pt x="4452" y="417"/>
                  </a:cubicBezTo>
                  <a:cubicBezTo>
                    <a:pt x="3914" y="316"/>
                    <a:pt x="3392" y="231"/>
                    <a:pt x="2863" y="231"/>
                  </a:cubicBezTo>
                  <a:cubicBezTo>
                    <a:pt x="2653" y="231"/>
                    <a:pt x="2441" y="245"/>
                    <a:pt x="2227" y="276"/>
                  </a:cubicBezTo>
                  <a:cubicBezTo>
                    <a:pt x="2175" y="284"/>
                    <a:pt x="2123" y="287"/>
                    <a:pt x="2069" y="287"/>
                  </a:cubicBezTo>
                  <a:cubicBezTo>
                    <a:pt x="1867" y="287"/>
                    <a:pt x="1654" y="242"/>
                    <a:pt x="1439" y="242"/>
                  </a:cubicBezTo>
                  <a:cubicBezTo>
                    <a:pt x="1367" y="242"/>
                    <a:pt x="1295" y="247"/>
                    <a:pt x="1224" y="260"/>
                  </a:cubicBezTo>
                  <a:cubicBezTo>
                    <a:pt x="847" y="323"/>
                    <a:pt x="753" y="715"/>
                    <a:pt x="455" y="872"/>
                  </a:cubicBezTo>
                  <a:cubicBezTo>
                    <a:pt x="1" y="1122"/>
                    <a:pt x="17" y="1169"/>
                    <a:pt x="142" y="1640"/>
                  </a:cubicBezTo>
                  <a:cubicBezTo>
                    <a:pt x="314" y="2251"/>
                    <a:pt x="408" y="2878"/>
                    <a:pt x="408" y="3520"/>
                  </a:cubicBezTo>
                  <a:cubicBezTo>
                    <a:pt x="408" y="3850"/>
                    <a:pt x="424" y="4179"/>
                    <a:pt x="612" y="4492"/>
                  </a:cubicBezTo>
                  <a:cubicBezTo>
                    <a:pt x="941" y="5088"/>
                    <a:pt x="1035" y="5762"/>
                    <a:pt x="1129" y="6436"/>
                  </a:cubicBezTo>
                  <a:cubicBezTo>
                    <a:pt x="1333" y="7878"/>
                    <a:pt x="1537" y="9320"/>
                    <a:pt x="1882" y="10746"/>
                  </a:cubicBezTo>
                  <a:cubicBezTo>
                    <a:pt x="2117" y="11718"/>
                    <a:pt x="2258" y="12721"/>
                    <a:pt x="2415" y="13724"/>
                  </a:cubicBezTo>
                  <a:cubicBezTo>
                    <a:pt x="2524" y="14493"/>
                    <a:pt x="2572" y="15276"/>
                    <a:pt x="2681" y="16060"/>
                  </a:cubicBezTo>
                  <a:cubicBezTo>
                    <a:pt x="2932" y="17753"/>
                    <a:pt x="3042" y="19477"/>
                    <a:pt x="3481" y="21154"/>
                  </a:cubicBezTo>
                  <a:cubicBezTo>
                    <a:pt x="3543" y="21374"/>
                    <a:pt x="3528" y="21593"/>
                    <a:pt x="3543" y="21828"/>
                  </a:cubicBezTo>
                  <a:cubicBezTo>
                    <a:pt x="3637" y="23098"/>
                    <a:pt x="3747" y="24367"/>
                    <a:pt x="3810" y="25637"/>
                  </a:cubicBezTo>
                  <a:cubicBezTo>
                    <a:pt x="3967" y="28662"/>
                    <a:pt x="4421" y="31656"/>
                    <a:pt x="4499" y="34697"/>
                  </a:cubicBezTo>
                  <a:cubicBezTo>
                    <a:pt x="4515" y="35183"/>
                    <a:pt x="4719" y="35653"/>
                    <a:pt x="4625" y="36139"/>
                  </a:cubicBezTo>
                  <a:cubicBezTo>
                    <a:pt x="4531" y="36562"/>
                    <a:pt x="4625" y="36954"/>
                    <a:pt x="4719" y="37361"/>
                  </a:cubicBezTo>
                  <a:cubicBezTo>
                    <a:pt x="4985" y="38490"/>
                    <a:pt x="5220" y="39618"/>
                    <a:pt x="5205" y="40794"/>
                  </a:cubicBezTo>
                  <a:cubicBezTo>
                    <a:pt x="5205" y="41374"/>
                    <a:pt x="5377" y="41876"/>
                    <a:pt x="5612" y="42393"/>
                  </a:cubicBezTo>
                  <a:cubicBezTo>
                    <a:pt x="5879" y="42941"/>
                    <a:pt x="6271" y="43208"/>
                    <a:pt x="6819" y="43271"/>
                  </a:cubicBezTo>
                  <a:cubicBezTo>
                    <a:pt x="7175" y="43316"/>
                    <a:pt x="7531" y="43346"/>
                    <a:pt x="7886" y="43346"/>
                  </a:cubicBezTo>
                  <a:cubicBezTo>
                    <a:pt x="8017" y="43346"/>
                    <a:pt x="8147" y="43342"/>
                    <a:pt x="8277" y="43333"/>
                  </a:cubicBezTo>
                  <a:cubicBezTo>
                    <a:pt x="8586" y="43325"/>
                    <a:pt x="8894" y="43311"/>
                    <a:pt x="9200" y="43311"/>
                  </a:cubicBezTo>
                  <a:cubicBezTo>
                    <a:pt x="9454" y="43311"/>
                    <a:pt x="9706" y="43321"/>
                    <a:pt x="9954" y="43349"/>
                  </a:cubicBezTo>
                  <a:cubicBezTo>
                    <a:pt x="10574" y="43439"/>
                    <a:pt x="11191" y="43478"/>
                    <a:pt x="11805" y="43478"/>
                  </a:cubicBezTo>
                  <a:cubicBezTo>
                    <a:pt x="13321" y="43478"/>
                    <a:pt x="14823" y="43245"/>
                    <a:pt x="16318" y="42988"/>
                  </a:cubicBezTo>
                  <a:cubicBezTo>
                    <a:pt x="16772" y="42910"/>
                    <a:pt x="17008" y="42691"/>
                    <a:pt x="17008" y="42236"/>
                  </a:cubicBezTo>
                  <a:cubicBezTo>
                    <a:pt x="17023" y="40935"/>
                    <a:pt x="17274" y="39634"/>
                    <a:pt x="17086" y="38317"/>
                  </a:cubicBezTo>
                  <a:cubicBezTo>
                    <a:pt x="16914" y="37032"/>
                    <a:pt x="17102" y="35716"/>
                    <a:pt x="16914" y="34415"/>
                  </a:cubicBezTo>
                  <a:cubicBezTo>
                    <a:pt x="16882" y="34242"/>
                    <a:pt x="16945" y="34054"/>
                    <a:pt x="16961" y="33866"/>
                  </a:cubicBezTo>
                  <a:cubicBezTo>
                    <a:pt x="17023" y="33380"/>
                    <a:pt x="17086" y="32894"/>
                    <a:pt x="17117" y="32408"/>
                  </a:cubicBezTo>
                  <a:cubicBezTo>
                    <a:pt x="17196" y="31452"/>
                    <a:pt x="17243" y="30465"/>
                    <a:pt x="17337" y="29509"/>
                  </a:cubicBezTo>
                  <a:cubicBezTo>
                    <a:pt x="17540" y="27565"/>
                    <a:pt x="17760" y="25637"/>
                    <a:pt x="17995" y="23709"/>
                  </a:cubicBezTo>
                  <a:cubicBezTo>
                    <a:pt x="18105" y="22706"/>
                    <a:pt x="18277" y="21703"/>
                    <a:pt x="18340" y="20700"/>
                  </a:cubicBezTo>
                  <a:cubicBezTo>
                    <a:pt x="18528" y="17706"/>
                    <a:pt x="18936" y="14743"/>
                    <a:pt x="19249" y="11765"/>
                  </a:cubicBezTo>
                  <a:cubicBezTo>
                    <a:pt x="19406" y="10245"/>
                    <a:pt x="19468" y="8709"/>
                    <a:pt x="19233" y="7188"/>
                  </a:cubicBezTo>
                  <a:cubicBezTo>
                    <a:pt x="19186" y="6843"/>
                    <a:pt x="19265" y="6514"/>
                    <a:pt x="19265" y="6185"/>
                  </a:cubicBezTo>
                  <a:cubicBezTo>
                    <a:pt x="19265" y="5292"/>
                    <a:pt x="19970" y="4618"/>
                    <a:pt x="19939" y="3724"/>
                  </a:cubicBezTo>
                  <a:cubicBezTo>
                    <a:pt x="19939" y="3662"/>
                    <a:pt x="20017" y="3583"/>
                    <a:pt x="20064" y="3552"/>
                  </a:cubicBezTo>
                  <a:cubicBezTo>
                    <a:pt x="20503" y="3348"/>
                    <a:pt x="20581" y="2941"/>
                    <a:pt x="20675" y="2533"/>
                  </a:cubicBezTo>
                  <a:cubicBezTo>
                    <a:pt x="20722" y="2329"/>
                    <a:pt x="20801" y="2078"/>
                    <a:pt x="20957" y="1937"/>
                  </a:cubicBezTo>
                  <a:cubicBezTo>
                    <a:pt x="21396" y="1483"/>
                    <a:pt x="21255" y="1091"/>
                    <a:pt x="20926" y="668"/>
                  </a:cubicBezTo>
                  <a:cubicBezTo>
                    <a:pt x="20863" y="574"/>
                    <a:pt x="20848" y="448"/>
                    <a:pt x="20769" y="370"/>
                  </a:cubicBezTo>
                  <a:cubicBezTo>
                    <a:pt x="20605" y="138"/>
                    <a:pt x="20394" y="1"/>
                    <a:pt x="20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4"/>
            <p:cNvSpPr/>
            <p:nvPr/>
          </p:nvSpPr>
          <p:spPr>
            <a:xfrm>
              <a:off x="7709175" y="2402375"/>
              <a:ext cx="401950" cy="33925"/>
            </a:xfrm>
            <a:custGeom>
              <a:avLst/>
              <a:gdLst/>
              <a:ahLst/>
              <a:cxnLst/>
              <a:rect l="l" t="t" r="r" b="b"/>
              <a:pathLst>
                <a:path w="16078" h="1357" extrusionOk="0">
                  <a:moveTo>
                    <a:pt x="15592" y="0"/>
                  </a:moveTo>
                  <a:cubicBezTo>
                    <a:pt x="15573" y="0"/>
                    <a:pt x="15554" y="2"/>
                    <a:pt x="15534" y="5"/>
                  </a:cubicBezTo>
                  <a:cubicBezTo>
                    <a:pt x="12916" y="428"/>
                    <a:pt x="10314" y="695"/>
                    <a:pt x="7665" y="726"/>
                  </a:cubicBezTo>
                  <a:cubicBezTo>
                    <a:pt x="7387" y="733"/>
                    <a:pt x="7109" y="736"/>
                    <a:pt x="6830" y="736"/>
                  </a:cubicBezTo>
                  <a:cubicBezTo>
                    <a:pt x="5839" y="736"/>
                    <a:pt x="4848" y="697"/>
                    <a:pt x="3856" y="648"/>
                  </a:cubicBezTo>
                  <a:cubicBezTo>
                    <a:pt x="2916" y="586"/>
                    <a:pt x="1897" y="377"/>
                    <a:pt x="923" y="377"/>
                  </a:cubicBezTo>
                  <a:cubicBezTo>
                    <a:pt x="664" y="377"/>
                    <a:pt x="408" y="392"/>
                    <a:pt x="157" y="428"/>
                  </a:cubicBezTo>
                  <a:cubicBezTo>
                    <a:pt x="32" y="444"/>
                    <a:pt x="1" y="663"/>
                    <a:pt x="126" y="710"/>
                  </a:cubicBezTo>
                  <a:cubicBezTo>
                    <a:pt x="1192" y="1165"/>
                    <a:pt x="2587" y="1165"/>
                    <a:pt x="3731" y="1243"/>
                  </a:cubicBezTo>
                  <a:cubicBezTo>
                    <a:pt x="4860" y="1322"/>
                    <a:pt x="6001" y="1357"/>
                    <a:pt x="7133" y="1357"/>
                  </a:cubicBezTo>
                  <a:cubicBezTo>
                    <a:pt x="7353" y="1357"/>
                    <a:pt x="7572" y="1356"/>
                    <a:pt x="7791" y="1353"/>
                  </a:cubicBezTo>
                  <a:cubicBezTo>
                    <a:pt x="10440" y="1322"/>
                    <a:pt x="13104" y="1087"/>
                    <a:pt x="15691" y="601"/>
                  </a:cubicBezTo>
                  <a:cubicBezTo>
                    <a:pt x="16077" y="526"/>
                    <a:pt x="15942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4"/>
            <p:cNvSpPr/>
            <p:nvPr/>
          </p:nvSpPr>
          <p:spPr>
            <a:xfrm>
              <a:off x="7730725" y="2596350"/>
              <a:ext cx="363200" cy="33250"/>
            </a:xfrm>
            <a:custGeom>
              <a:avLst/>
              <a:gdLst/>
              <a:ahLst/>
              <a:cxnLst/>
              <a:rect l="l" t="t" r="r" b="b"/>
              <a:pathLst>
                <a:path w="14528" h="1330" extrusionOk="0">
                  <a:moveTo>
                    <a:pt x="14056" y="0"/>
                  </a:moveTo>
                  <a:cubicBezTo>
                    <a:pt x="14037" y="0"/>
                    <a:pt x="14018" y="2"/>
                    <a:pt x="13998" y="5"/>
                  </a:cubicBezTo>
                  <a:cubicBezTo>
                    <a:pt x="11709" y="397"/>
                    <a:pt x="9405" y="616"/>
                    <a:pt x="7085" y="695"/>
                  </a:cubicBezTo>
                  <a:cubicBezTo>
                    <a:pt x="6599" y="709"/>
                    <a:pt x="6110" y="716"/>
                    <a:pt x="5620" y="716"/>
                  </a:cubicBezTo>
                  <a:cubicBezTo>
                    <a:pt x="5021" y="716"/>
                    <a:pt x="4421" y="705"/>
                    <a:pt x="3825" y="679"/>
                  </a:cubicBezTo>
                  <a:cubicBezTo>
                    <a:pt x="2650" y="648"/>
                    <a:pt x="1474" y="506"/>
                    <a:pt x="314" y="491"/>
                  </a:cubicBezTo>
                  <a:cubicBezTo>
                    <a:pt x="63" y="491"/>
                    <a:pt x="1" y="883"/>
                    <a:pt x="251" y="930"/>
                  </a:cubicBezTo>
                  <a:cubicBezTo>
                    <a:pt x="1767" y="1248"/>
                    <a:pt x="3376" y="1329"/>
                    <a:pt x="4962" y="1329"/>
                  </a:cubicBezTo>
                  <a:cubicBezTo>
                    <a:pt x="5721" y="1329"/>
                    <a:pt x="6475" y="1310"/>
                    <a:pt x="7211" y="1290"/>
                  </a:cubicBezTo>
                  <a:cubicBezTo>
                    <a:pt x="9546" y="1227"/>
                    <a:pt x="11866" y="977"/>
                    <a:pt x="14170" y="600"/>
                  </a:cubicBezTo>
                  <a:cubicBezTo>
                    <a:pt x="14527" y="526"/>
                    <a:pt x="14404" y="0"/>
                    <a:pt x="14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4"/>
            <p:cNvSpPr/>
            <p:nvPr/>
          </p:nvSpPr>
          <p:spPr>
            <a:xfrm>
              <a:off x="7803225" y="2477575"/>
              <a:ext cx="191250" cy="49050"/>
            </a:xfrm>
            <a:custGeom>
              <a:avLst/>
              <a:gdLst/>
              <a:ahLst/>
              <a:cxnLst/>
              <a:rect l="l" t="t" r="r" b="b"/>
              <a:pathLst>
                <a:path w="7650" h="1962" extrusionOk="0">
                  <a:moveTo>
                    <a:pt x="918" y="0"/>
                  </a:moveTo>
                  <a:cubicBezTo>
                    <a:pt x="364" y="0"/>
                    <a:pt x="0" y="488"/>
                    <a:pt x="0" y="1057"/>
                  </a:cubicBezTo>
                  <a:cubicBezTo>
                    <a:pt x="0" y="1157"/>
                    <a:pt x="68" y="1204"/>
                    <a:pt x="139" y="1204"/>
                  </a:cubicBezTo>
                  <a:cubicBezTo>
                    <a:pt x="213" y="1204"/>
                    <a:pt x="290" y="1153"/>
                    <a:pt x="298" y="1057"/>
                  </a:cubicBezTo>
                  <a:cubicBezTo>
                    <a:pt x="327" y="677"/>
                    <a:pt x="591" y="470"/>
                    <a:pt x="882" y="470"/>
                  </a:cubicBezTo>
                  <a:cubicBezTo>
                    <a:pt x="1071" y="470"/>
                    <a:pt x="1272" y="558"/>
                    <a:pt x="1427" y="743"/>
                  </a:cubicBezTo>
                  <a:cubicBezTo>
                    <a:pt x="1552" y="884"/>
                    <a:pt x="1615" y="1072"/>
                    <a:pt x="1709" y="1245"/>
                  </a:cubicBezTo>
                  <a:cubicBezTo>
                    <a:pt x="1866" y="1496"/>
                    <a:pt x="2038" y="1746"/>
                    <a:pt x="2305" y="1887"/>
                  </a:cubicBezTo>
                  <a:cubicBezTo>
                    <a:pt x="2419" y="1938"/>
                    <a:pt x="2529" y="1962"/>
                    <a:pt x="2635" y="1962"/>
                  </a:cubicBezTo>
                  <a:cubicBezTo>
                    <a:pt x="2922" y="1962"/>
                    <a:pt x="3172" y="1790"/>
                    <a:pt x="3355" y="1527"/>
                  </a:cubicBezTo>
                  <a:cubicBezTo>
                    <a:pt x="3511" y="1308"/>
                    <a:pt x="3590" y="916"/>
                    <a:pt x="3809" y="743"/>
                  </a:cubicBezTo>
                  <a:cubicBezTo>
                    <a:pt x="3902" y="668"/>
                    <a:pt x="3995" y="638"/>
                    <a:pt x="4087" y="638"/>
                  </a:cubicBezTo>
                  <a:cubicBezTo>
                    <a:pt x="4399" y="638"/>
                    <a:pt x="4703" y="986"/>
                    <a:pt x="4969" y="1119"/>
                  </a:cubicBezTo>
                  <a:cubicBezTo>
                    <a:pt x="5194" y="1222"/>
                    <a:pt x="5457" y="1259"/>
                    <a:pt x="5734" y="1259"/>
                  </a:cubicBezTo>
                  <a:cubicBezTo>
                    <a:pt x="6308" y="1259"/>
                    <a:pt x="6944" y="1099"/>
                    <a:pt x="7430" y="1025"/>
                  </a:cubicBezTo>
                  <a:cubicBezTo>
                    <a:pt x="7649" y="978"/>
                    <a:pt x="7602" y="618"/>
                    <a:pt x="7367" y="618"/>
                  </a:cubicBezTo>
                  <a:cubicBezTo>
                    <a:pt x="6897" y="642"/>
                    <a:pt x="6279" y="814"/>
                    <a:pt x="5748" y="814"/>
                  </a:cubicBezTo>
                  <a:cubicBezTo>
                    <a:pt x="5588" y="814"/>
                    <a:pt x="5436" y="799"/>
                    <a:pt x="5298" y="759"/>
                  </a:cubicBezTo>
                  <a:cubicBezTo>
                    <a:pt x="4922" y="649"/>
                    <a:pt x="4687" y="289"/>
                    <a:pt x="4311" y="179"/>
                  </a:cubicBezTo>
                  <a:cubicBezTo>
                    <a:pt x="4226" y="158"/>
                    <a:pt x="4147" y="148"/>
                    <a:pt x="4075" y="148"/>
                  </a:cubicBezTo>
                  <a:cubicBezTo>
                    <a:pt x="3556" y="148"/>
                    <a:pt x="3322" y="646"/>
                    <a:pt x="3088" y="1072"/>
                  </a:cubicBezTo>
                  <a:cubicBezTo>
                    <a:pt x="2981" y="1266"/>
                    <a:pt x="2881" y="1496"/>
                    <a:pt x="2673" y="1496"/>
                  </a:cubicBezTo>
                  <a:cubicBezTo>
                    <a:pt x="2577" y="1496"/>
                    <a:pt x="2458" y="1447"/>
                    <a:pt x="2305" y="1323"/>
                  </a:cubicBezTo>
                  <a:cubicBezTo>
                    <a:pt x="2116" y="1166"/>
                    <a:pt x="2022" y="837"/>
                    <a:pt x="1897" y="634"/>
                  </a:cubicBezTo>
                  <a:cubicBezTo>
                    <a:pt x="1725" y="351"/>
                    <a:pt x="1521" y="132"/>
                    <a:pt x="1192" y="38"/>
                  </a:cubicBezTo>
                  <a:cubicBezTo>
                    <a:pt x="1096" y="12"/>
                    <a:pt x="1005" y="0"/>
                    <a:pt x="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4"/>
            <p:cNvSpPr/>
            <p:nvPr/>
          </p:nvSpPr>
          <p:spPr>
            <a:xfrm>
              <a:off x="7912300" y="2532550"/>
              <a:ext cx="113125" cy="30175"/>
            </a:xfrm>
            <a:custGeom>
              <a:avLst/>
              <a:gdLst/>
              <a:ahLst/>
              <a:cxnLst/>
              <a:rect l="l" t="t" r="r" b="b"/>
              <a:pathLst>
                <a:path w="4525" h="1207" extrusionOk="0">
                  <a:moveTo>
                    <a:pt x="536" y="1"/>
                  </a:moveTo>
                  <a:cubicBezTo>
                    <a:pt x="244" y="1"/>
                    <a:pt x="56" y="171"/>
                    <a:pt x="11" y="457"/>
                  </a:cubicBezTo>
                  <a:cubicBezTo>
                    <a:pt x="0" y="540"/>
                    <a:pt x="80" y="617"/>
                    <a:pt x="153" y="617"/>
                  </a:cubicBezTo>
                  <a:cubicBezTo>
                    <a:pt x="190" y="617"/>
                    <a:pt x="225" y="598"/>
                    <a:pt x="246" y="551"/>
                  </a:cubicBezTo>
                  <a:cubicBezTo>
                    <a:pt x="300" y="432"/>
                    <a:pt x="371" y="385"/>
                    <a:pt x="451" y="385"/>
                  </a:cubicBezTo>
                  <a:cubicBezTo>
                    <a:pt x="721" y="385"/>
                    <a:pt x="1092" y="912"/>
                    <a:pt x="1249" y="1021"/>
                  </a:cubicBezTo>
                  <a:cubicBezTo>
                    <a:pt x="1412" y="1134"/>
                    <a:pt x="1576" y="1207"/>
                    <a:pt x="1772" y="1207"/>
                  </a:cubicBezTo>
                  <a:cubicBezTo>
                    <a:pt x="1820" y="1207"/>
                    <a:pt x="1870" y="1202"/>
                    <a:pt x="1923" y="1193"/>
                  </a:cubicBezTo>
                  <a:cubicBezTo>
                    <a:pt x="2268" y="1131"/>
                    <a:pt x="2518" y="848"/>
                    <a:pt x="2832" y="707"/>
                  </a:cubicBezTo>
                  <a:cubicBezTo>
                    <a:pt x="3056" y="602"/>
                    <a:pt x="3267" y="571"/>
                    <a:pt x="3476" y="571"/>
                  </a:cubicBezTo>
                  <a:cubicBezTo>
                    <a:pt x="3764" y="571"/>
                    <a:pt x="4050" y="629"/>
                    <a:pt x="4368" y="629"/>
                  </a:cubicBezTo>
                  <a:cubicBezTo>
                    <a:pt x="4478" y="629"/>
                    <a:pt x="4525" y="488"/>
                    <a:pt x="4462" y="409"/>
                  </a:cubicBezTo>
                  <a:cubicBezTo>
                    <a:pt x="4224" y="159"/>
                    <a:pt x="3904" y="72"/>
                    <a:pt x="3572" y="72"/>
                  </a:cubicBezTo>
                  <a:cubicBezTo>
                    <a:pt x="3467" y="72"/>
                    <a:pt x="3361" y="81"/>
                    <a:pt x="3255" y="96"/>
                  </a:cubicBezTo>
                  <a:cubicBezTo>
                    <a:pt x="2804" y="161"/>
                    <a:pt x="2203" y="660"/>
                    <a:pt x="1708" y="660"/>
                  </a:cubicBezTo>
                  <a:cubicBezTo>
                    <a:pt x="1601" y="660"/>
                    <a:pt x="1500" y="637"/>
                    <a:pt x="1406" y="582"/>
                  </a:cubicBezTo>
                  <a:cubicBezTo>
                    <a:pt x="1092" y="394"/>
                    <a:pt x="982" y="33"/>
                    <a:pt x="575" y="2"/>
                  </a:cubicBezTo>
                  <a:cubicBezTo>
                    <a:pt x="562" y="1"/>
                    <a:pt x="549" y="1"/>
                    <a:pt x="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4"/>
            <p:cNvSpPr/>
            <p:nvPr/>
          </p:nvSpPr>
          <p:spPr>
            <a:xfrm>
              <a:off x="7777350" y="2209475"/>
              <a:ext cx="240625" cy="224800"/>
            </a:xfrm>
            <a:custGeom>
              <a:avLst/>
              <a:gdLst/>
              <a:ahLst/>
              <a:cxnLst/>
              <a:rect l="l" t="t" r="r" b="b"/>
              <a:pathLst>
                <a:path w="9625" h="8992" extrusionOk="0">
                  <a:moveTo>
                    <a:pt x="4022" y="0"/>
                  </a:moveTo>
                  <a:cubicBezTo>
                    <a:pt x="3949" y="0"/>
                    <a:pt x="3874" y="16"/>
                    <a:pt x="3794" y="56"/>
                  </a:cubicBezTo>
                  <a:cubicBezTo>
                    <a:pt x="3402" y="276"/>
                    <a:pt x="3010" y="715"/>
                    <a:pt x="2681" y="1028"/>
                  </a:cubicBezTo>
                  <a:cubicBezTo>
                    <a:pt x="1396" y="2204"/>
                    <a:pt x="220" y="3677"/>
                    <a:pt x="95" y="5495"/>
                  </a:cubicBezTo>
                  <a:cubicBezTo>
                    <a:pt x="1" y="6937"/>
                    <a:pt x="863" y="8865"/>
                    <a:pt x="2493" y="8991"/>
                  </a:cubicBezTo>
                  <a:cubicBezTo>
                    <a:pt x="2498" y="8991"/>
                    <a:pt x="2503" y="8991"/>
                    <a:pt x="2508" y="8991"/>
                  </a:cubicBezTo>
                  <a:cubicBezTo>
                    <a:pt x="2669" y="8991"/>
                    <a:pt x="2724" y="8738"/>
                    <a:pt x="2571" y="8662"/>
                  </a:cubicBezTo>
                  <a:cubicBezTo>
                    <a:pt x="1913" y="8301"/>
                    <a:pt x="1349" y="7909"/>
                    <a:pt x="988" y="7220"/>
                  </a:cubicBezTo>
                  <a:cubicBezTo>
                    <a:pt x="565" y="6404"/>
                    <a:pt x="565" y="5448"/>
                    <a:pt x="847" y="4571"/>
                  </a:cubicBezTo>
                  <a:cubicBezTo>
                    <a:pt x="1361" y="2894"/>
                    <a:pt x="2733" y="1698"/>
                    <a:pt x="4052" y="590"/>
                  </a:cubicBezTo>
                  <a:lnTo>
                    <a:pt x="4052" y="590"/>
                  </a:lnTo>
                  <a:cubicBezTo>
                    <a:pt x="5733" y="1199"/>
                    <a:pt x="7423" y="2074"/>
                    <a:pt x="8340" y="3693"/>
                  </a:cubicBezTo>
                  <a:cubicBezTo>
                    <a:pt x="9186" y="5198"/>
                    <a:pt x="9029" y="7235"/>
                    <a:pt x="7478" y="8223"/>
                  </a:cubicBezTo>
                  <a:cubicBezTo>
                    <a:pt x="7227" y="8381"/>
                    <a:pt x="7387" y="8751"/>
                    <a:pt x="7632" y="8751"/>
                  </a:cubicBezTo>
                  <a:cubicBezTo>
                    <a:pt x="7677" y="8751"/>
                    <a:pt x="7726" y="8738"/>
                    <a:pt x="7775" y="8709"/>
                  </a:cubicBezTo>
                  <a:cubicBezTo>
                    <a:pt x="8998" y="7972"/>
                    <a:pt x="9625" y="6546"/>
                    <a:pt x="9453" y="5135"/>
                  </a:cubicBezTo>
                  <a:cubicBezTo>
                    <a:pt x="9249" y="3567"/>
                    <a:pt x="8214" y="2251"/>
                    <a:pt x="6945" y="1373"/>
                  </a:cubicBezTo>
                  <a:cubicBezTo>
                    <a:pt x="6224" y="871"/>
                    <a:pt x="5409" y="495"/>
                    <a:pt x="4593" y="182"/>
                  </a:cubicBezTo>
                  <a:cubicBezTo>
                    <a:pt x="4380" y="103"/>
                    <a:pt x="4207" y="0"/>
                    <a:pt x="40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4"/>
            <p:cNvSpPr/>
            <p:nvPr/>
          </p:nvSpPr>
          <p:spPr>
            <a:xfrm>
              <a:off x="7814200" y="2292100"/>
              <a:ext cx="137950" cy="140075"/>
            </a:xfrm>
            <a:custGeom>
              <a:avLst/>
              <a:gdLst/>
              <a:ahLst/>
              <a:cxnLst/>
              <a:rect l="l" t="t" r="r" b="b"/>
              <a:pathLst>
                <a:path w="5518" h="5603" extrusionOk="0">
                  <a:moveTo>
                    <a:pt x="3262" y="0"/>
                  </a:moveTo>
                  <a:cubicBezTo>
                    <a:pt x="2977" y="0"/>
                    <a:pt x="2688" y="59"/>
                    <a:pt x="2414" y="184"/>
                  </a:cubicBezTo>
                  <a:cubicBezTo>
                    <a:pt x="0" y="1250"/>
                    <a:pt x="1019" y="4949"/>
                    <a:pt x="3276" y="5498"/>
                  </a:cubicBezTo>
                  <a:cubicBezTo>
                    <a:pt x="3292" y="5502"/>
                    <a:pt x="3307" y="5504"/>
                    <a:pt x="3322" y="5504"/>
                  </a:cubicBezTo>
                  <a:cubicBezTo>
                    <a:pt x="3474" y="5504"/>
                    <a:pt x="3593" y="5298"/>
                    <a:pt x="3464" y="5184"/>
                  </a:cubicBezTo>
                  <a:cubicBezTo>
                    <a:pt x="2759" y="4604"/>
                    <a:pt x="2007" y="4150"/>
                    <a:pt x="1693" y="3241"/>
                  </a:cubicBezTo>
                  <a:cubicBezTo>
                    <a:pt x="1395" y="2363"/>
                    <a:pt x="1646" y="1266"/>
                    <a:pt x="2477" y="780"/>
                  </a:cubicBezTo>
                  <a:cubicBezTo>
                    <a:pt x="2729" y="628"/>
                    <a:pt x="2997" y="559"/>
                    <a:pt x="3259" y="559"/>
                  </a:cubicBezTo>
                  <a:cubicBezTo>
                    <a:pt x="4104" y="559"/>
                    <a:pt x="4883" y="1273"/>
                    <a:pt x="4859" y="2206"/>
                  </a:cubicBezTo>
                  <a:cubicBezTo>
                    <a:pt x="4844" y="3319"/>
                    <a:pt x="3950" y="4259"/>
                    <a:pt x="3668" y="5310"/>
                  </a:cubicBezTo>
                  <a:cubicBezTo>
                    <a:pt x="3628" y="5492"/>
                    <a:pt x="3758" y="5602"/>
                    <a:pt x="3897" y="5602"/>
                  </a:cubicBezTo>
                  <a:cubicBezTo>
                    <a:pt x="3973" y="5602"/>
                    <a:pt x="4052" y="5570"/>
                    <a:pt x="4107" y="5498"/>
                  </a:cubicBezTo>
                  <a:cubicBezTo>
                    <a:pt x="4562" y="4839"/>
                    <a:pt x="4922" y="3977"/>
                    <a:pt x="5204" y="3241"/>
                  </a:cubicBezTo>
                  <a:cubicBezTo>
                    <a:pt x="5439" y="2598"/>
                    <a:pt x="5518" y="1924"/>
                    <a:pt x="5236" y="1281"/>
                  </a:cubicBezTo>
                  <a:cubicBezTo>
                    <a:pt x="4886" y="489"/>
                    <a:pt x="4087" y="0"/>
                    <a:pt x="3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4738850" y="2097502"/>
            <a:ext cx="3583500" cy="20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5827700" y="1169039"/>
            <a:ext cx="1405800" cy="10815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>
            <a:spLocks noGrp="1"/>
          </p:cNvSpPr>
          <p:nvPr>
            <p:ph type="pic" idx="3"/>
          </p:nvPr>
        </p:nvSpPr>
        <p:spPr>
          <a:xfrm>
            <a:off x="743125" y="711150"/>
            <a:ext cx="3721200" cy="37212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28" name="Google Shape;28;p3"/>
          <p:cNvSpPr/>
          <p:nvPr/>
        </p:nvSpPr>
        <p:spPr>
          <a:xfrm rot="2700000" flipH="1">
            <a:off x="9033702" y="3325032"/>
            <a:ext cx="345456" cy="2155111"/>
          </a:xfrm>
          <a:custGeom>
            <a:avLst/>
            <a:gdLst/>
            <a:ahLst/>
            <a:cxnLst/>
            <a:rect l="l" t="t" r="r" b="b"/>
            <a:pathLst>
              <a:path w="2486" h="15508" extrusionOk="0">
                <a:moveTo>
                  <a:pt x="0" y="1"/>
                </a:moveTo>
                <a:lnTo>
                  <a:pt x="0" y="734"/>
                </a:lnTo>
                <a:cubicBezTo>
                  <a:pt x="510" y="970"/>
                  <a:pt x="982" y="1281"/>
                  <a:pt x="1255" y="1715"/>
                </a:cubicBezTo>
                <a:cubicBezTo>
                  <a:pt x="1641" y="2312"/>
                  <a:pt x="1442" y="3157"/>
                  <a:pt x="1305" y="3790"/>
                </a:cubicBezTo>
                <a:cubicBezTo>
                  <a:pt x="932" y="5555"/>
                  <a:pt x="522" y="7183"/>
                  <a:pt x="671" y="8997"/>
                </a:cubicBezTo>
                <a:cubicBezTo>
                  <a:pt x="796" y="10413"/>
                  <a:pt x="1318" y="11916"/>
                  <a:pt x="1106" y="13345"/>
                </a:cubicBezTo>
                <a:cubicBezTo>
                  <a:pt x="1007" y="14054"/>
                  <a:pt x="572" y="14414"/>
                  <a:pt x="0" y="14600"/>
                </a:cubicBezTo>
                <a:lnTo>
                  <a:pt x="0" y="15507"/>
                </a:lnTo>
                <a:cubicBezTo>
                  <a:pt x="758" y="15296"/>
                  <a:pt x="1417" y="14899"/>
                  <a:pt x="1740" y="14178"/>
                </a:cubicBezTo>
                <a:cubicBezTo>
                  <a:pt x="2374" y="12774"/>
                  <a:pt x="1703" y="10860"/>
                  <a:pt x="1541" y="9419"/>
                </a:cubicBezTo>
                <a:cubicBezTo>
                  <a:pt x="1405" y="8301"/>
                  <a:pt x="1429" y="7207"/>
                  <a:pt x="1653" y="6102"/>
                </a:cubicBezTo>
                <a:cubicBezTo>
                  <a:pt x="1827" y="5120"/>
                  <a:pt x="2187" y="4176"/>
                  <a:pt x="2287" y="3194"/>
                </a:cubicBezTo>
                <a:cubicBezTo>
                  <a:pt x="2486" y="1417"/>
                  <a:pt x="1454" y="448"/>
                  <a:pt x="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3"/>
          <p:cNvGrpSpPr/>
          <p:nvPr/>
        </p:nvGrpSpPr>
        <p:grpSpPr>
          <a:xfrm>
            <a:off x="353611" y="2036847"/>
            <a:ext cx="105587" cy="155942"/>
            <a:chOff x="3741475" y="3250502"/>
            <a:chExt cx="58855" cy="86924"/>
          </a:xfrm>
        </p:grpSpPr>
        <p:sp>
          <p:nvSpPr>
            <p:cNvPr id="30" name="Google Shape;30;p3"/>
            <p:cNvSpPr/>
            <p:nvPr/>
          </p:nvSpPr>
          <p:spPr>
            <a:xfrm>
              <a:off x="3741475" y="3289902"/>
              <a:ext cx="58855" cy="11820"/>
            </a:xfrm>
            <a:custGeom>
              <a:avLst/>
              <a:gdLst/>
              <a:ahLst/>
              <a:cxnLst/>
              <a:rect l="l" t="t" r="r" b="b"/>
              <a:pathLst>
                <a:path w="1927" h="387" extrusionOk="0">
                  <a:moveTo>
                    <a:pt x="911" y="0"/>
                  </a:moveTo>
                  <a:cubicBezTo>
                    <a:pt x="688" y="0"/>
                    <a:pt x="463" y="10"/>
                    <a:pt x="237" y="15"/>
                  </a:cubicBezTo>
                  <a:cubicBezTo>
                    <a:pt x="1" y="15"/>
                    <a:pt x="1" y="375"/>
                    <a:pt x="237" y="375"/>
                  </a:cubicBezTo>
                  <a:cubicBezTo>
                    <a:pt x="442" y="380"/>
                    <a:pt x="645" y="387"/>
                    <a:pt x="847" y="387"/>
                  </a:cubicBezTo>
                  <a:cubicBezTo>
                    <a:pt x="1172" y="387"/>
                    <a:pt x="1493" y="370"/>
                    <a:pt x="1815" y="301"/>
                  </a:cubicBezTo>
                  <a:cubicBezTo>
                    <a:pt x="1927" y="276"/>
                    <a:pt x="1927" y="115"/>
                    <a:pt x="1815" y="90"/>
                  </a:cubicBezTo>
                  <a:cubicBezTo>
                    <a:pt x="1514" y="18"/>
                    <a:pt x="1214" y="0"/>
                    <a:pt x="9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3761603" y="3250502"/>
              <a:ext cx="18997" cy="86924"/>
            </a:xfrm>
            <a:custGeom>
              <a:avLst/>
              <a:gdLst/>
              <a:ahLst/>
              <a:cxnLst/>
              <a:rect l="l" t="t" r="r" b="b"/>
              <a:pathLst>
                <a:path w="622" h="2846" extrusionOk="0">
                  <a:moveTo>
                    <a:pt x="316" y="0"/>
                  </a:moveTo>
                  <a:cubicBezTo>
                    <a:pt x="249" y="0"/>
                    <a:pt x="180" y="38"/>
                    <a:pt x="162" y="112"/>
                  </a:cubicBezTo>
                  <a:cubicBezTo>
                    <a:pt x="0" y="1007"/>
                    <a:pt x="75" y="1877"/>
                    <a:pt x="212" y="2771"/>
                  </a:cubicBezTo>
                  <a:cubicBezTo>
                    <a:pt x="218" y="2821"/>
                    <a:pt x="264" y="2846"/>
                    <a:pt x="312" y="2846"/>
                  </a:cubicBezTo>
                  <a:cubicBezTo>
                    <a:pt x="361" y="2846"/>
                    <a:pt x="410" y="2821"/>
                    <a:pt x="423" y="2771"/>
                  </a:cubicBezTo>
                  <a:cubicBezTo>
                    <a:pt x="559" y="1877"/>
                    <a:pt x="622" y="1007"/>
                    <a:pt x="460" y="112"/>
                  </a:cubicBezTo>
                  <a:cubicBezTo>
                    <a:pt x="448" y="38"/>
                    <a:pt x="382" y="0"/>
                    <a:pt x="3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32;p3"/>
          <p:cNvGrpSpPr/>
          <p:nvPr/>
        </p:nvGrpSpPr>
        <p:grpSpPr>
          <a:xfrm>
            <a:off x="390961" y="3324512"/>
            <a:ext cx="127033" cy="187617"/>
            <a:chOff x="4820760" y="3853535"/>
            <a:chExt cx="58855" cy="86924"/>
          </a:xfrm>
        </p:grpSpPr>
        <p:sp>
          <p:nvSpPr>
            <p:cNvPr id="33" name="Google Shape;33;p3"/>
            <p:cNvSpPr/>
            <p:nvPr/>
          </p:nvSpPr>
          <p:spPr>
            <a:xfrm>
              <a:off x="4820760" y="3892905"/>
              <a:ext cx="58855" cy="11850"/>
            </a:xfrm>
            <a:custGeom>
              <a:avLst/>
              <a:gdLst/>
              <a:ahLst/>
              <a:cxnLst/>
              <a:rect l="l" t="t" r="r" b="b"/>
              <a:pathLst>
                <a:path w="1927" h="388" extrusionOk="0">
                  <a:moveTo>
                    <a:pt x="911" y="1"/>
                  </a:moveTo>
                  <a:cubicBezTo>
                    <a:pt x="688" y="1"/>
                    <a:pt x="463" y="10"/>
                    <a:pt x="237" y="16"/>
                  </a:cubicBezTo>
                  <a:cubicBezTo>
                    <a:pt x="1" y="16"/>
                    <a:pt x="1" y="376"/>
                    <a:pt x="237" y="376"/>
                  </a:cubicBezTo>
                  <a:cubicBezTo>
                    <a:pt x="442" y="381"/>
                    <a:pt x="645" y="387"/>
                    <a:pt x="847" y="387"/>
                  </a:cubicBezTo>
                  <a:cubicBezTo>
                    <a:pt x="1172" y="387"/>
                    <a:pt x="1493" y="370"/>
                    <a:pt x="1815" y="301"/>
                  </a:cubicBezTo>
                  <a:cubicBezTo>
                    <a:pt x="1927" y="277"/>
                    <a:pt x="1927" y="115"/>
                    <a:pt x="1815" y="90"/>
                  </a:cubicBezTo>
                  <a:cubicBezTo>
                    <a:pt x="1514" y="19"/>
                    <a:pt x="1214" y="1"/>
                    <a:pt x="9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4841254" y="3853535"/>
              <a:ext cx="19028" cy="86924"/>
            </a:xfrm>
            <a:custGeom>
              <a:avLst/>
              <a:gdLst/>
              <a:ahLst/>
              <a:cxnLst/>
              <a:rect l="l" t="t" r="r" b="b"/>
              <a:pathLst>
                <a:path w="623" h="2846" extrusionOk="0">
                  <a:moveTo>
                    <a:pt x="307" y="0"/>
                  </a:moveTo>
                  <a:cubicBezTo>
                    <a:pt x="240" y="0"/>
                    <a:pt x="175" y="37"/>
                    <a:pt x="162" y="112"/>
                  </a:cubicBezTo>
                  <a:cubicBezTo>
                    <a:pt x="1" y="1006"/>
                    <a:pt x="63" y="1876"/>
                    <a:pt x="200" y="2771"/>
                  </a:cubicBezTo>
                  <a:cubicBezTo>
                    <a:pt x="212" y="2821"/>
                    <a:pt x="262" y="2845"/>
                    <a:pt x="310" y="2845"/>
                  </a:cubicBezTo>
                  <a:cubicBezTo>
                    <a:pt x="358" y="2845"/>
                    <a:pt x="405" y="2821"/>
                    <a:pt x="411" y="2771"/>
                  </a:cubicBezTo>
                  <a:cubicBezTo>
                    <a:pt x="547" y="1876"/>
                    <a:pt x="622" y="1006"/>
                    <a:pt x="461" y="112"/>
                  </a:cubicBezTo>
                  <a:cubicBezTo>
                    <a:pt x="442" y="37"/>
                    <a:pt x="37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3"/>
          <p:cNvSpPr/>
          <p:nvPr/>
        </p:nvSpPr>
        <p:spPr>
          <a:xfrm>
            <a:off x="490919" y="4092963"/>
            <a:ext cx="80297" cy="62299"/>
          </a:xfrm>
          <a:custGeom>
            <a:avLst/>
            <a:gdLst/>
            <a:ahLst/>
            <a:cxnLst/>
            <a:rect l="l" t="t" r="r" b="b"/>
            <a:pathLst>
              <a:path w="1218" h="945" extrusionOk="0">
                <a:moveTo>
                  <a:pt x="609" y="1"/>
                </a:moveTo>
                <a:cubicBezTo>
                  <a:pt x="0" y="1"/>
                  <a:pt x="0" y="945"/>
                  <a:pt x="609" y="945"/>
                </a:cubicBezTo>
                <a:cubicBezTo>
                  <a:pt x="1218" y="945"/>
                  <a:pt x="1218" y="1"/>
                  <a:pt x="60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227101" y="2986923"/>
            <a:ext cx="80363" cy="62365"/>
          </a:xfrm>
          <a:custGeom>
            <a:avLst/>
            <a:gdLst/>
            <a:ahLst/>
            <a:cxnLst/>
            <a:rect l="l" t="t" r="r" b="b"/>
            <a:pathLst>
              <a:path w="1219" h="946" extrusionOk="0">
                <a:moveTo>
                  <a:pt x="610" y="1"/>
                </a:moveTo>
                <a:cubicBezTo>
                  <a:pt x="1" y="1"/>
                  <a:pt x="1" y="945"/>
                  <a:pt x="610" y="945"/>
                </a:cubicBezTo>
                <a:cubicBezTo>
                  <a:pt x="1218" y="945"/>
                  <a:pt x="1218" y="1"/>
                  <a:pt x="61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 rot="4372398">
            <a:off x="8076403" y="3408750"/>
            <a:ext cx="1773266" cy="1987657"/>
          </a:xfrm>
          <a:custGeom>
            <a:avLst/>
            <a:gdLst/>
            <a:ahLst/>
            <a:cxnLst/>
            <a:rect l="l" t="t" r="r" b="b"/>
            <a:pathLst>
              <a:path w="19123" h="21435" extrusionOk="0">
                <a:moveTo>
                  <a:pt x="1193" y="0"/>
                </a:moveTo>
                <a:lnTo>
                  <a:pt x="1193" y="0"/>
                </a:lnTo>
                <a:cubicBezTo>
                  <a:pt x="833" y="186"/>
                  <a:pt x="485" y="385"/>
                  <a:pt x="137" y="547"/>
                </a:cubicBezTo>
                <a:cubicBezTo>
                  <a:pt x="1" y="2498"/>
                  <a:pt x="162" y="4411"/>
                  <a:pt x="1019" y="6076"/>
                </a:cubicBezTo>
                <a:cubicBezTo>
                  <a:pt x="1603" y="7207"/>
                  <a:pt x="2846" y="7654"/>
                  <a:pt x="3977" y="8039"/>
                </a:cubicBezTo>
                <a:cubicBezTo>
                  <a:pt x="4784" y="8313"/>
                  <a:pt x="5629" y="8549"/>
                  <a:pt x="6263" y="9145"/>
                </a:cubicBezTo>
                <a:cubicBezTo>
                  <a:pt x="6996" y="9791"/>
                  <a:pt x="7095" y="11046"/>
                  <a:pt x="7145" y="11966"/>
                </a:cubicBezTo>
                <a:cubicBezTo>
                  <a:pt x="7244" y="13742"/>
                  <a:pt x="7145" y="15519"/>
                  <a:pt x="7928" y="17184"/>
                </a:cubicBezTo>
                <a:cubicBezTo>
                  <a:pt x="8698" y="18849"/>
                  <a:pt x="10040" y="20216"/>
                  <a:pt x="11755" y="20912"/>
                </a:cubicBezTo>
                <a:cubicBezTo>
                  <a:pt x="12624" y="21260"/>
                  <a:pt x="13531" y="21421"/>
                  <a:pt x="14463" y="21433"/>
                </a:cubicBezTo>
                <a:cubicBezTo>
                  <a:pt x="14493" y="21434"/>
                  <a:pt x="14522" y="21434"/>
                  <a:pt x="14552" y="21434"/>
                </a:cubicBezTo>
                <a:cubicBezTo>
                  <a:pt x="15678" y="21434"/>
                  <a:pt x="16803" y="20981"/>
                  <a:pt x="17893" y="20775"/>
                </a:cubicBezTo>
                <a:cubicBezTo>
                  <a:pt x="18091" y="20738"/>
                  <a:pt x="18278" y="20713"/>
                  <a:pt x="18452" y="20700"/>
                </a:cubicBezTo>
                <a:cubicBezTo>
                  <a:pt x="18675" y="20116"/>
                  <a:pt x="18899" y="19532"/>
                  <a:pt x="19123" y="18936"/>
                </a:cubicBezTo>
                <a:cubicBezTo>
                  <a:pt x="19026" y="18929"/>
                  <a:pt x="18928" y="18926"/>
                  <a:pt x="18831" y="18926"/>
                </a:cubicBezTo>
                <a:cubicBezTo>
                  <a:pt x="17291" y="18926"/>
                  <a:pt x="15778" y="19707"/>
                  <a:pt x="14200" y="19707"/>
                </a:cubicBezTo>
                <a:cubicBezTo>
                  <a:pt x="14188" y="19707"/>
                  <a:pt x="14177" y="19706"/>
                  <a:pt x="14165" y="19706"/>
                </a:cubicBezTo>
                <a:cubicBezTo>
                  <a:pt x="12326" y="19706"/>
                  <a:pt x="10699" y="18563"/>
                  <a:pt x="9742" y="17047"/>
                </a:cubicBezTo>
                <a:cubicBezTo>
                  <a:pt x="8723" y="15445"/>
                  <a:pt x="8860" y="13519"/>
                  <a:pt x="8723" y="11692"/>
                </a:cubicBezTo>
                <a:cubicBezTo>
                  <a:pt x="8599" y="10027"/>
                  <a:pt x="8040" y="8710"/>
                  <a:pt x="6660" y="7704"/>
                </a:cubicBezTo>
                <a:cubicBezTo>
                  <a:pt x="5480" y="6859"/>
                  <a:pt x="3877" y="7045"/>
                  <a:pt x="2647" y="6325"/>
                </a:cubicBezTo>
                <a:cubicBezTo>
                  <a:pt x="1044" y="5393"/>
                  <a:pt x="1131" y="2460"/>
                  <a:pt x="1156" y="882"/>
                </a:cubicBezTo>
                <a:cubicBezTo>
                  <a:pt x="1168" y="584"/>
                  <a:pt x="1168" y="286"/>
                  <a:pt x="11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ubTitle" idx="1"/>
          </p:nvPr>
        </p:nvSpPr>
        <p:spPr>
          <a:xfrm>
            <a:off x="4815550" y="2019491"/>
            <a:ext cx="2743200" cy="13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ubTitle" idx="2"/>
          </p:nvPr>
        </p:nvSpPr>
        <p:spPr>
          <a:xfrm>
            <a:off x="1585250" y="2019491"/>
            <a:ext cx="2743200" cy="13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subTitle" idx="3"/>
          </p:nvPr>
        </p:nvSpPr>
        <p:spPr>
          <a:xfrm>
            <a:off x="1585250" y="1583015"/>
            <a:ext cx="27432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ubTitle" idx="4"/>
          </p:nvPr>
        </p:nvSpPr>
        <p:spPr>
          <a:xfrm>
            <a:off x="4815550" y="1583025"/>
            <a:ext cx="27432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63" name="Google Shape;63;p5"/>
          <p:cNvGrpSpPr/>
          <p:nvPr/>
        </p:nvGrpSpPr>
        <p:grpSpPr>
          <a:xfrm rot="-1180855">
            <a:off x="8194004" y="-672620"/>
            <a:ext cx="1197812" cy="2808006"/>
            <a:chOff x="-4364077" y="4930852"/>
            <a:chExt cx="679012" cy="1591794"/>
          </a:xfrm>
        </p:grpSpPr>
        <p:sp>
          <p:nvSpPr>
            <p:cNvPr id="64" name="Google Shape;64;p5"/>
            <p:cNvSpPr/>
            <p:nvPr/>
          </p:nvSpPr>
          <p:spPr>
            <a:xfrm>
              <a:off x="-4364077" y="4930852"/>
              <a:ext cx="679012" cy="1591794"/>
            </a:xfrm>
            <a:custGeom>
              <a:avLst/>
              <a:gdLst/>
              <a:ahLst/>
              <a:cxnLst/>
              <a:rect l="l" t="t" r="r" b="b"/>
              <a:pathLst>
                <a:path w="13643" h="31983" extrusionOk="0">
                  <a:moveTo>
                    <a:pt x="9642" y="1"/>
                  </a:moveTo>
                  <a:cubicBezTo>
                    <a:pt x="8201" y="88"/>
                    <a:pt x="6784" y="398"/>
                    <a:pt x="5591" y="1131"/>
                  </a:cubicBezTo>
                  <a:cubicBezTo>
                    <a:pt x="3454" y="2461"/>
                    <a:pt x="1541" y="4362"/>
                    <a:pt x="758" y="6810"/>
                  </a:cubicBezTo>
                  <a:cubicBezTo>
                    <a:pt x="0" y="9183"/>
                    <a:pt x="944" y="11630"/>
                    <a:pt x="2485" y="13457"/>
                  </a:cubicBezTo>
                  <a:cubicBezTo>
                    <a:pt x="3256" y="14364"/>
                    <a:pt x="4324" y="15010"/>
                    <a:pt x="4672" y="16203"/>
                  </a:cubicBezTo>
                  <a:cubicBezTo>
                    <a:pt x="5082" y="17595"/>
                    <a:pt x="3802" y="18862"/>
                    <a:pt x="2995" y="19794"/>
                  </a:cubicBezTo>
                  <a:cubicBezTo>
                    <a:pt x="1727" y="21260"/>
                    <a:pt x="435" y="22987"/>
                    <a:pt x="1205" y="24987"/>
                  </a:cubicBezTo>
                  <a:cubicBezTo>
                    <a:pt x="1901" y="26789"/>
                    <a:pt x="3566" y="28119"/>
                    <a:pt x="5107" y="29175"/>
                  </a:cubicBezTo>
                  <a:cubicBezTo>
                    <a:pt x="6735" y="30281"/>
                    <a:pt x="8350" y="30852"/>
                    <a:pt x="10313" y="31014"/>
                  </a:cubicBezTo>
                  <a:cubicBezTo>
                    <a:pt x="11406" y="31101"/>
                    <a:pt x="12413" y="31188"/>
                    <a:pt x="13370" y="31796"/>
                  </a:cubicBezTo>
                  <a:cubicBezTo>
                    <a:pt x="13457" y="31846"/>
                    <a:pt x="13556" y="31921"/>
                    <a:pt x="13643" y="31983"/>
                  </a:cubicBezTo>
                  <a:cubicBezTo>
                    <a:pt x="13631" y="31399"/>
                    <a:pt x="13606" y="30802"/>
                    <a:pt x="13581" y="30218"/>
                  </a:cubicBezTo>
                  <a:cubicBezTo>
                    <a:pt x="11966" y="29361"/>
                    <a:pt x="10015" y="29771"/>
                    <a:pt x="8313" y="29200"/>
                  </a:cubicBezTo>
                  <a:cubicBezTo>
                    <a:pt x="6561" y="28616"/>
                    <a:pt x="4945" y="27398"/>
                    <a:pt x="3653" y="26093"/>
                  </a:cubicBezTo>
                  <a:cubicBezTo>
                    <a:pt x="3057" y="25484"/>
                    <a:pt x="2510" y="24764"/>
                    <a:pt x="2324" y="23907"/>
                  </a:cubicBezTo>
                  <a:cubicBezTo>
                    <a:pt x="2100" y="22838"/>
                    <a:pt x="3119" y="21695"/>
                    <a:pt x="3728" y="20949"/>
                  </a:cubicBezTo>
                  <a:cubicBezTo>
                    <a:pt x="5020" y="19409"/>
                    <a:pt x="6498" y="17806"/>
                    <a:pt x="5828" y="15631"/>
                  </a:cubicBezTo>
                  <a:cubicBezTo>
                    <a:pt x="5542" y="14675"/>
                    <a:pt x="4759" y="13942"/>
                    <a:pt x="4051" y="13295"/>
                  </a:cubicBezTo>
                  <a:cubicBezTo>
                    <a:pt x="2957" y="12289"/>
                    <a:pt x="2025" y="11133"/>
                    <a:pt x="1541" y="9717"/>
                  </a:cubicBezTo>
                  <a:cubicBezTo>
                    <a:pt x="559" y="6810"/>
                    <a:pt x="2883" y="3803"/>
                    <a:pt x="5169" y="2287"/>
                  </a:cubicBezTo>
                  <a:cubicBezTo>
                    <a:pt x="6213" y="1603"/>
                    <a:pt x="7642" y="1218"/>
                    <a:pt x="8834" y="908"/>
                  </a:cubicBezTo>
                  <a:cubicBezTo>
                    <a:pt x="9344" y="771"/>
                    <a:pt x="9878" y="721"/>
                    <a:pt x="10400" y="696"/>
                  </a:cubicBezTo>
                  <a:cubicBezTo>
                    <a:pt x="10288" y="572"/>
                    <a:pt x="10164" y="448"/>
                    <a:pt x="10027" y="324"/>
                  </a:cubicBezTo>
                  <a:cubicBezTo>
                    <a:pt x="9903" y="212"/>
                    <a:pt x="9779" y="100"/>
                    <a:pt x="96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-4080233" y="5080811"/>
              <a:ext cx="384075" cy="1206226"/>
            </a:xfrm>
            <a:custGeom>
              <a:avLst/>
              <a:gdLst/>
              <a:ahLst/>
              <a:cxnLst/>
              <a:rect l="l" t="t" r="r" b="b"/>
              <a:pathLst>
                <a:path w="7717" h="24236" extrusionOk="0">
                  <a:moveTo>
                    <a:pt x="5190" y="1"/>
                  </a:moveTo>
                  <a:cubicBezTo>
                    <a:pt x="5172" y="1"/>
                    <a:pt x="5152" y="3"/>
                    <a:pt x="5132" y="7"/>
                  </a:cubicBezTo>
                  <a:cubicBezTo>
                    <a:pt x="3715" y="280"/>
                    <a:pt x="2001" y="814"/>
                    <a:pt x="1094" y="2020"/>
                  </a:cubicBezTo>
                  <a:cubicBezTo>
                    <a:pt x="75" y="3386"/>
                    <a:pt x="0" y="4989"/>
                    <a:pt x="709" y="6518"/>
                  </a:cubicBezTo>
                  <a:cubicBezTo>
                    <a:pt x="1504" y="8220"/>
                    <a:pt x="2634" y="9636"/>
                    <a:pt x="3119" y="11488"/>
                  </a:cubicBezTo>
                  <a:cubicBezTo>
                    <a:pt x="3703" y="13761"/>
                    <a:pt x="3367" y="15849"/>
                    <a:pt x="2150" y="17837"/>
                  </a:cubicBezTo>
                  <a:cubicBezTo>
                    <a:pt x="1442" y="18980"/>
                    <a:pt x="795" y="20073"/>
                    <a:pt x="1094" y="21465"/>
                  </a:cubicBezTo>
                  <a:cubicBezTo>
                    <a:pt x="1417" y="22931"/>
                    <a:pt x="3044" y="23503"/>
                    <a:pt x="4287" y="23913"/>
                  </a:cubicBezTo>
                  <a:cubicBezTo>
                    <a:pt x="5306" y="24236"/>
                    <a:pt x="6536" y="24149"/>
                    <a:pt x="7716" y="24186"/>
                  </a:cubicBezTo>
                  <a:cubicBezTo>
                    <a:pt x="7679" y="23689"/>
                    <a:pt x="7642" y="23180"/>
                    <a:pt x="7617" y="22683"/>
                  </a:cubicBezTo>
                  <a:cubicBezTo>
                    <a:pt x="7381" y="22670"/>
                    <a:pt x="7182" y="22658"/>
                    <a:pt x="7020" y="22645"/>
                  </a:cubicBezTo>
                  <a:cubicBezTo>
                    <a:pt x="5840" y="22596"/>
                    <a:pt x="4722" y="22583"/>
                    <a:pt x="3604" y="22099"/>
                  </a:cubicBezTo>
                  <a:cubicBezTo>
                    <a:pt x="2013" y="21391"/>
                    <a:pt x="2398" y="19974"/>
                    <a:pt x="3131" y="18732"/>
                  </a:cubicBezTo>
                  <a:cubicBezTo>
                    <a:pt x="4038" y="17191"/>
                    <a:pt x="4647" y="15687"/>
                    <a:pt x="4697" y="13886"/>
                  </a:cubicBezTo>
                  <a:cubicBezTo>
                    <a:pt x="4734" y="12208"/>
                    <a:pt x="4225" y="10444"/>
                    <a:pt x="3430" y="8978"/>
                  </a:cubicBezTo>
                  <a:cubicBezTo>
                    <a:pt x="2622" y="7499"/>
                    <a:pt x="1292" y="6170"/>
                    <a:pt x="1206" y="4393"/>
                  </a:cubicBezTo>
                  <a:cubicBezTo>
                    <a:pt x="1094" y="2194"/>
                    <a:pt x="3492" y="964"/>
                    <a:pt x="5256" y="454"/>
                  </a:cubicBezTo>
                  <a:cubicBezTo>
                    <a:pt x="5534" y="373"/>
                    <a:pt x="5445" y="1"/>
                    <a:pt x="51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" name="Google Shape;66;p5"/>
          <p:cNvGrpSpPr/>
          <p:nvPr/>
        </p:nvGrpSpPr>
        <p:grpSpPr>
          <a:xfrm>
            <a:off x="7067735" y="209110"/>
            <a:ext cx="226827" cy="335176"/>
            <a:chOff x="5446181" y="2529085"/>
            <a:chExt cx="138174" cy="204177"/>
          </a:xfrm>
        </p:grpSpPr>
        <p:sp>
          <p:nvSpPr>
            <p:cNvPr id="67" name="Google Shape;67;p5"/>
            <p:cNvSpPr/>
            <p:nvPr/>
          </p:nvSpPr>
          <p:spPr>
            <a:xfrm>
              <a:off x="5446181" y="2621568"/>
              <a:ext cx="138174" cy="27733"/>
            </a:xfrm>
            <a:custGeom>
              <a:avLst/>
              <a:gdLst/>
              <a:ahLst/>
              <a:cxnLst/>
              <a:rect l="l" t="t" r="r" b="b"/>
              <a:pathLst>
                <a:path w="4524" h="908" extrusionOk="0">
                  <a:moveTo>
                    <a:pt x="2072" y="1"/>
                  </a:moveTo>
                  <a:cubicBezTo>
                    <a:pt x="1571" y="1"/>
                    <a:pt x="1067" y="19"/>
                    <a:pt x="560" y="29"/>
                  </a:cubicBezTo>
                  <a:cubicBezTo>
                    <a:pt x="0" y="41"/>
                    <a:pt x="0" y="874"/>
                    <a:pt x="560" y="874"/>
                  </a:cubicBezTo>
                  <a:cubicBezTo>
                    <a:pt x="1059" y="889"/>
                    <a:pt x="1554" y="907"/>
                    <a:pt x="2047" y="907"/>
                  </a:cubicBezTo>
                  <a:cubicBezTo>
                    <a:pt x="2793" y="907"/>
                    <a:pt x="3534" y="864"/>
                    <a:pt x="4275" y="700"/>
                  </a:cubicBezTo>
                  <a:cubicBezTo>
                    <a:pt x="4523" y="650"/>
                    <a:pt x="4523" y="253"/>
                    <a:pt x="4275" y="203"/>
                  </a:cubicBezTo>
                  <a:cubicBezTo>
                    <a:pt x="3542" y="40"/>
                    <a:pt x="2810" y="1"/>
                    <a:pt x="20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5493980" y="2529085"/>
              <a:ext cx="44836" cy="204177"/>
            </a:xfrm>
            <a:custGeom>
              <a:avLst/>
              <a:gdLst/>
              <a:ahLst/>
              <a:cxnLst/>
              <a:rect l="l" t="t" r="r" b="b"/>
              <a:pathLst>
                <a:path w="1468" h="6685" extrusionOk="0">
                  <a:moveTo>
                    <a:pt x="729" y="0"/>
                  </a:moveTo>
                  <a:cubicBezTo>
                    <a:pt x="573" y="0"/>
                    <a:pt x="417" y="87"/>
                    <a:pt x="386" y="261"/>
                  </a:cubicBezTo>
                  <a:cubicBezTo>
                    <a:pt x="1" y="2361"/>
                    <a:pt x="163" y="4399"/>
                    <a:pt x="486" y="6499"/>
                  </a:cubicBezTo>
                  <a:cubicBezTo>
                    <a:pt x="504" y="6623"/>
                    <a:pt x="616" y="6685"/>
                    <a:pt x="728" y="6685"/>
                  </a:cubicBezTo>
                  <a:cubicBezTo>
                    <a:pt x="840" y="6685"/>
                    <a:pt x="952" y="6623"/>
                    <a:pt x="970" y="6499"/>
                  </a:cubicBezTo>
                  <a:cubicBezTo>
                    <a:pt x="1293" y="4399"/>
                    <a:pt x="1467" y="2361"/>
                    <a:pt x="1082" y="261"/>
                  </a:cubicBezTo>
                  <a:cubicBezTo>
                    <a:pt x="1045" y="87"/>
                    <a:pt x="886" y="0"/>
                    <a:pt x="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5"/>
          <p:cNvGrpSpPr/>
          <p:nvPr/>
        </p:nvGrpSpPr>
        <p:grpSpPr>
          <a:xfrm>
            <a:off x="7522865" y="105483"/>
            <a:ext cx="140187" cy="206721"/>
            <a:chOff x="5738779" y="2391033"/>
            <a:chExt cx="85397" cy="125927"/>
          </a:xfrm>
        </p:grpSpPr>
        <p:sp>
          <p:nvSpPr>
            <p:cNvPr id="70" name="Google Shape;70;p5"/>
            <p:cNvSpPr/>
            <p:nvPr/>
          </p:nvSpPr>
          <p:spPr>
            <a:xfrm>
              <a:off x="5738779" y="2448117"/>
              <a:ext cx="85397" cy="17165"/>
            </a:xfrm>
            <a:custGeom>
              <a:avLst/>
              <a:gdLst/>
              <a:ahLst/>
              <a:cxnLst/>
              <a:rect l="l" t="t" r="r" b="b"/>
              <a:pathLst>
                <a:path w="2796" h="562" extrusionOk="0">
                  <a:moveTo>
                    <a:pt x="1311" y="0"/>
                  </a:moveTo>
                  <a:cubicBezTo>
                    <a:pt x="992" y="0"/>
                    <a:pt x="671" y="12"/>
                    <a:pt x="348" y="17"/>
                  </a:cubicBezTo>
                  <a:cubicBezTo>
                    <a:pt x="0" y="17"/>
                    <a:pt x="0" y="539"/>
                    <a:pt x="348" y="539"/>
                  </a:cubicBezTo>
                  <a:cubicBezTo>
                    <a:pt x="662" y="549"/>
                    <a:pt x="973" y="561"/>
                    <a:pt x="1283" y="561"/>
                  </a:cubicBezTo>
                  <a:cubicBezTo>
                    <a:pt x="1735" y="561"/>
                    <a:pt x="2185" y="535"/>
                    <a:pt x="2634" y="440"/>
                  </a:cubicBezTo>
                  <a:cubicBezTo>
                    <a:pt x="2796" y="402"/>
                    <a:pt x="2796" y="154"/>
                    <a:pt x="2634" y="117"/>
                  </a:cubicBezTo>
                  <a:cubicBezTo>
                    <a:pt x="2194" y="23"/>
                    <a:pt x="1754" y="0"/>
                    <a:pt x="13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5768375" y="2391033"/>
              <a:ext cx="27336" cy="125927"/>
            </a:xfrm>
            <a:custGeom>
              <a:avLst/>
              <a:gdLst/>
              <a:ahLst/>
              <a:cxnLst/>
              <a:rect l="l" t="t" r="r" b="b"/>
              <a:pathLst>
                <a:path w="895" h="4123" extrusionOk="0">
                  <a:moveTo>
                    <a:pt x="448" y="1"/>
                  </a:moveTo>
                  <a:cubicBezTo>
                    <a:pt x="351" y="1"/>
                    <a:pt x="255" y="53"/>
                    <a:pt x="236" y="159"/>
                  </a:cubicBezTo>
                  <a:cubicBezTo>
                    <a:pt x="0" y="1464"/>
                    <a:pt x="100" y="2719"/>
                    <a:pt x="299" y="4011"/>
                  </a:cubicBezTo>
                  <a:cubicBezTo>
                    <a:pt x="311" y="4085"/>
                    <a:pt x="379" y="4123"/>
                    <a:pt x="448" y="4123"/>
                  </a:cubicBezTo>
                  <a:cubicBezTo>
                    <a:pt x="516" y="4123"/>
                    <a:pt x="584" y="4085"/>
                    <a:pt x="597" y="4011"/>
                  </a:cubicBezTo>
                  <a:cubicBezTo>
                    <a:pt x="796" y="2719"/>
                    <a:pt x="895" y="1464"/>
                    <a:pt x="659" y="159"/>
                  </a:cubicBezTo>
                  <a:cubicBezTo>
                    <a:pt x="640" y="53"/>
                    <a:pt x="544" y="1"/>
                    <a:pt x="4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5"/>
          <p:cNvSpPr/>
          <p:nvPr/>
        </p:nvSpPr>
        <p:spPr>
          <a:xfrm>
            <a:off x="6704504" y="134886"/>
            <a:ext cx="95362" cy="74203"/>
          </a:xfrm>
          <a:custGeom>
            <a:avLst/>
            <a:gdLst/>
            <a:ahLst/>
            <a:cxnLst/>
            <a:rect l="l" t="t" r="r" b="b"/>
            <a:pathLst>
              <a:path w="1902" h="1480" extrusionOk="0">
                <a:moveTo>
                  <a:pt x="957" y="1"/>
                </a:moveTo>
                <a:cubicBezTo>
                  <a:pt x="0" y="1"/>
                  <a:pt x="0" y="1479"/>
                  <a:pt x="957" y="1479"/>
                </a:cubicBezTo>
                <a:cubicBezTo>
                  <a:pt x="1901" y="1479"/>
                  <a:pt x="1901" y="1"/>
                  <a:pt x="95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" name="Google Shape;73;p5"/>
          <p:cNvGrpSpPr/>
          <p:nvPr/>
        </p:nvGrpSpPr>
        <p:grpSpPr>
          <a:xfrm rot="10800000">
            <a:off x="2676613" y="4559516"/>
            <a:ext cx="226827" cy="335176"/>
            <a:chOff x="5446181" y="2529085"/>
            <a:chExt cx="138174" cy="204177"/>
          </a:xfrm>
        </p:grpSpPr>
        <p:sp>
          <p:nvSpPr>
            <p:cNvPr id="74" name="Google Shape;74;p5"/>
            <p:cNvSpPr/>
            <p:nvPr/>
          </p:nvSpPr>
          <p:spPr>
            <a:xfrm>
              <a:off x="5446181" y="2621568"/>
              <a:ext cx="138174" cy="27733"/>
            </a:xfrm>
            <a:custGeom>
              <a:avLst/>
              <a:gdLst/>
              <a:ahLst/>
              <a:cxnLst/>
              <a:rect l="l" t="t" r="r" b="b"/>
              <a:pathLst>
                <a:path w="4524" h="908" extrusionOk="0">
                  <a:moveTo>
                    <a:pt x="2072" y="1"/>
                  </a:moveTo>
                  <a:cubicBezTo>
                    <a:pt x="1571" y="1"/>
                    <a:pt x="1067" y="19"/>
                    <a:pt x="560" y="29"/>
                  </a:cubicBezTo>
                  <a:cubicBezTo>
                    <a:pt x="0" y="41"/>
                    <a:pt x="0" y="874"/>
                    <a:pt x="560" y="874"/>
                  </a:cubicBezTo>
                  <a:cubicBezTo>
                    <a:pt x="1059" y="889"/>
                    <a:pt x="1554" y="907"/>
                    <a:pt x="2047" y="907"/>
                  </a:cubicBezTo>
                  <a:cubicBezTo>
                    <a:pt x="2793" y="907"/>
                    <a:pt x="3534" y="864"/>
                    <a:pt x="4275" y="700"/>
                  </a:cubicBezTo>
                  <a:cubicBezTo>
                    <a:pt x="4523" y="650"/>
                    <a:pt x="4523" y="253"/>
                    <a:pt x="4275" y="203"/>
                  </a:cubicBezTo>
                  <a:cubicBezTo>
                    <a:pt x="3542" y="40"/>
                    <a:pt x="2810" y="1"/>
                    <a:pt x="20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5493980" y="2529085"/>
              <a:ext cx="44836" cy="204177"/>
            </a:xfrm>
            <a:custGeom>
              <a:avLst/>
              <a:gdLst/>
              <a:ahLst/>
              <a:cxnLst/>
              <a:rect l="l" t="t" r="r" b="b"/>
              <a:pathLst>
                <a:path w="1468" h="6685" extrusionOk="0">
                  <a:moveTo>
                    <a:pt x="729" y="0"/>
                  </a:moveTo>
                  <a:cubicBezTo>
                    <a:pt x="573" y="0"/>
                    <a:pt x="417" y="87"/>
                    <a:pt x="386" y="261"/>
                  </a:cubicBezTo>
                  <a:cubicBezTo>
                    <a:pt x="1" y="2361"/>
                    <a:pt x="163" y="4399"/>
                    <a:pt x="486" y="6499"/>
                  </a:cubicBezTo>
                  <a:cubicBezTo>
                    <a:pt x="504" y="6623"/>
                    <a:pt x="616" y="6685"/>
                    <a:pt x="728" y="6685"/>
                  </a:cubicBezTo>
                  <a:cubicBezTo>
                    <a:pt x="840" y="6685"/>
                    <a:pt x="952" y="6623"/>
                    <a:pt x="970" y="6499"/>
                  </a:cubicBezTo>
                  <a:cubicBezTo>
                    <a:pt x="1293" y="4399"/>
                    <a:pt x="1467" y="2361"/>
                    <a:pt x="1082" y="261"/>
                  </a:cubicBezTo>
                  <a:cubicBezTo>
                    <a:pt x="1045" y="87"/>
                    <a:pt x="886" y="0"/>
                    <a:pt x="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" name="Google Shape;76;p5"/>
          <p:cNvGrpSpPr/>
          <p:nvPr/>
        </p:nvGrpSpPr>
        <p:grpSpPr>
          <a:xfrm rot="10800000">
            <a:off x="2282924" y="4914598"/>
            <a:ext cx="140187" cy="206721"/>
            <a:chOff x="5738779" y="2391033"/>
            <a:chExt cx="85397" cy="125927"/>
          </a:xfrm>
        </p:grpSpPr>
        <p:sp>
          <p:nvSpPr>
            <p:cNvPr id="77" name="Google Shape;77;p5"/>
            <p:cNvSpPr/>
            <p:nvPr/>
          </p:nvSpPr>
          <p:spPr>
            <a:xfrm>
              <a:off x="5738779" y="2448117"/>
              <a:ext cx="85397" cy="17165"/>
            </a:xfrm>
            <a:custGeom>
              <a:avLst/>
              <a:gdLst/>
              <a:ahLst/>
              <a:cxnLst/>
              <a:rect l="l" t="t" r="r" b="b"/>
              <a:pathLst>
                <a:path w="2796" h="562" extrusionOk="0">
                  <a:moveTo>
                    <a:pt x="1311" y="0"/>
                  </a:moveTo>
                  <a:cubicBezTo>
                    <a:pt x="992" y="0"/>
                    <a:pt x="671" y="12"/>
                    <a:pt x="348" y="17"/>
                  </a:cubicBezTo>
                  <a:cubicBezTo>
                    <a:pt x="0" y="17"/>
                    <a:pt x="0" y="539"/>
                    <a:pt x="348" y="539"/>
                  </a:cubicBezTo>
                  <a:cubicBezTo>
                    <a:pt x="662" y="549"/>
                    <a:pt x="973" y="561"/>
                    <a:pt x="1283" y="561"/>
                  </a:cubicBezTo>
                  <a:cubicBezTo>
                    <a:pt x="1735" y="561"/>
                    <a:pt x="2185" y="535"/>
                    <a:pt x="2634" y="440"/>
                  </a:cubicBezTo>
                  <a:cubicBezTo>
                    <a:pt x="2796" y="402"/>
                    <a:pt x="2796" y="154"/>
                    <a:pt x="2634" y="117"/>
                  </a:cubicBezTo>
                  <a:cubicBezTo>
                    <a:pt x="2194" y="23"/>
                    <a:pt x="1754" y="0"/>
                    <a:pt x="13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5768375" y="2391033"/>
              <a:ext cx="27336" cy="125927"/>
            </a:xfrm>
            <a:custGeom>
              <a:avLst/>
              <a:gdLst/>
              <a:ahLst/>
              <a:cxnLst/>
              <a:rect l="l" t="t" r="r" b="b"/>
              <a:pathLst>
                <a:path w="895" h="4123" extrusionOk="0">
                  <a:moveTo>
                    <a:pt x="448" y="1"/>
                  </a:moveTo>
                  <a:cubicBezTo>
                    <a:pt x="351" y="1"/>
                    <a:pt x="255" y="53"/>
                    <a:pt x="236" y="159"/>
                  </a:cubicBezTo>
                  <a:cubicBezTo>
                    <a:pt x="0" y="1464"/>
                    <a:pt x="100" y="2719"/>
                    <a:pt x="299" y="4011"/>
                  </a:cubicBezTo>
                  <a:cubicBezTo>
                    <a:pt x="311" y="4085"/>
                    <a:pt x="379" y="4123"/>
                    <a:pt x="448" y="4123"/>
                  </a:cubicBezTo>
                  <a:cubicBezTo>
                    <a:pt x="516" y="4123"/>
                    <a:pt x="584" y="4085"/>
                    <a:pt x="597" y="4011"/>
                  </a:cubicBezTo>
                  <a:cubicBezTo>
                    <a:pt x="796" y="2719"/>
                    <a:pt x="895" y="1464"/>
                    <a:pt x="659" y="159"/>
                  </a:cubicBezTo>
                  <a:cubicBezTo>
                    <a:pt x="640" y="53"/>
                    <a:pt x="544" y="1"/>
                    <a:pt x="4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5"/>
          <p:cNvSpPr/>
          <p:nvPr/>
        </p:nvSpPr>
        <p:spPr>
          <a:xfrm rot="10800000">
            <a:off x="1824035" y="4705913"/>
            <a:ext cx="95362" cy="74204"/>
          </a:xfrm>
          <a:custGeom>
            <a:avLst/>
            <a:gdLst/>
            <a:ahLst/>
            <a:cxnLst/>
            <a:rect l="l" t="t" r="r" b="b"/>
            <a:pathLst>
              <a:path w="1902" h="1480" extrusionOk="0">
                <a:moveTo>
                  <a:pt x="957" y="1"/>
                </a:moveTo>
                <a:cubicBezTo>
                  <a:pt x="0" y="1"/>
                  <a:pt x="0" y="1479"/>
                  <a:pt x="957" y="1479"/>
                </a:cubicBezTo>
                <a:cubicBezTo>
                  <a:pt x="1901" y="1479"/>
                  <a:pt x="1901" y="1"/>
                  <a:pt x="95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"/>
          <p:cNvSpPr/>
          <p:nvPr/>
        </p:nvSpPr>
        <p:spPr>
          <a:xfrm rot="10800000">
            <a:off x="1972341" y="5031109"/>
            <a:ext cx="61719" cy="47430"/>
          </a:xfrm>
          <a:custGeom>
            <a:avLst/>
            <a:gdLst/>
            <a:ahLst/>
            <a:cxnLst/>
            <a:rect l="l" t="t" r="r" b="b"/>
            <a:pathLst>
              <a:path w="1231" h="946" extrusionOk="0">
                <a:moveTo>
                  <a:pt x="622" y="1"/>
                </a:moveTo>
                <a:cubicBezTo>
                  <a:pt x="1" y="1"/>
                  <a:pt x="1" y="945"/>
                  <a:pt x="622" y="945"/>
                </a:cubicBezTo>
                <a:cubicBezTo>
                  <a:pt x="1231" y="945"/>
                  <a:pt x="1231" y="1"/>
                  <a:pt x="6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>
            <a:spLocks noGrp="1"/>
          </p:cNvSpPr>
          <p:nvPr>
            <p:ph type="title"/>
          </p:nvPr>
        </p:nvSpPr>
        <p:spPr>
          <a:xfrm>
            <a:off x="713225" y="1347763"/>
            <a:ext cx="3678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7"/>
          <p:cNvSpPr txBox="1">
            <a:spLocks noGrp="1"/>
          </p:cNvSpPr>
          <p:nvPr>
            <p:ph type="subTitle" idx="1"/>
          </p:nvPr>
        </p:nvSpPr>
        <p:spPr>
          <a:xfrm>
            <a:off x="713225" y="1863150"/>
            <a:ext cx="3678000" cy="17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7"/>
          <p:cNvSpPr>
            <a:spLocks noGrp="1"/>
          </p:cNvSpPr>
          <p:nvPr>
            <p:ph type="pic" idx="2"/>
          </p:nvPr>
        </p:nvSpPr>
        <p:spPr>
          <a:xfrm>
            <a:off x="4956175" y="913950"/>
            <a:ext cx="3474600" cy="34746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grpSp>
        <p:nvGrpSpPr>
          <p:cNvPr id="130" name="Google Shape;130;p7"/>
          <p:cNvGrpSpPr/>
          <p:nvPr/>
        </p:nvGrpSpPr>
        <p:grpSpPr>
          <a:xfrm rot="631620">
            <a:off x="8356904" y="3790961"/>
            <a:ext cx="573946" cy="987354"/>
            <a:chOff x="10448650" y="2345625"/>
            <a:chExt cx="651300" cy="1120425"/>
          </a:xfrm>
        </p:grpSpPr>
        <p:sp>
          <p:nvSpPr>
            <p:cNvPr id="131" name="Google Shape;131;p7"/>
            <p:cNvSpPr/>
            <p:nvPr/>
          </p:nvSpPr>
          <p:spPr>
            <a:xfrm>
              <a:off x="10448650" y="2376200"/>
              <a:ext cx="651300" cy="1089850"/>
            </a:xfrm>
            <a:custGeom>
              <a:avLst/>
              <a:gdLst/>
              <a:ahLst/>
              <a:cxnLst/>
              <a:rect l="l" t="t" r="r" b="b"/>
              <a:pathLst>
                <a:path w="26052" h="43594" extrusionOk="0">
                  <a:moveTo>
                    <a:pt x="3760" y="0"/>
                  </a:moveTo>
                  <a:cubicBezTo>
                    <a:pt x="3503" y="0"/>
                    <a:pt x="3263" y="109"/>
                    <a:pt x="3042" y="331"/>
                  </a:cubicBezTo>
                  <a:cubicBezTo>
                    <a:pt x="2603" y="754"/>
                    <a:pt x="2164" y="1162"/>
                    <a:pt x="1741" y="1585"/>
                  </a:cubicBezTo>
                  <a:cubicBezTo>
                    <a:pt x="1443" y="1867"/>
                    <a:pt x="1270" y="2243"/>
                    <a:pt x="1067" y="2604"/>
                  </a:cubicBezTo>
                  <a:cubicBezTo>
                    <a:pt x="487" y="3717"/>
                    <a:pt x="471" y="4986"/>
                    <a:pt x="48" y="6146"/>
                  </a:cubicBezTo>
                  <a:cubicBezTo>
                    <a:pt x="16" y="6256"/>
                    <a:pt x="1" y="6366"/>
                    <a:pt x="16" y="6475"/>
                  </a:cubicBezTo>
                  <a:cubicBezTo>
                    <a:pt x="189" y="7353"/>
                    <a:pt x="189" y="8278"/>
                    <a:pt x="518" y="9124"/>
                  </a:cubicBezTo>
                  <a:cubicBezTo>
                    <a:pt x="753" y="9720"/>
                    <a:pt x="863" y="10347"/>
                    <a:pt x="847" y="10990"/>
                  </a:cubicBezTo>
                  <a:cubicBezTo>
                    <a:pt x="847" y="11366"/>
                    <a:pt x="926" y="11711"/>
                    <a:pt x="1035" y="12071"/>
                  </a:cubicBezTo>
                  <a:cubicBezTo>
                    <a:pt x="1364" y="13074"/>
                    <a:pt x="1772" y="14046"/>
                    <a:pt x="1835" y="15096"/>
                  </a:cubicBezTo>
                  <a:cubicBezTo>
                    <a:pt x="1913" y="16272"/>
                    <a:pt x="2352" y="17291"/>
                    <a:pt x="2916" y="18262"/>
                  </a:cubicBezTo>
                  <a:cubicBezTo>
                    <a:pt x="3230" y="18811"/>
                    <a:pt x="3386" y="19360"/>
                    <a:pt x="3339" y="19971"/>
                  </a:cubicBezTo>
                  <a:cubicBezTo>
                    <a:pt x="3324" y="20410"/>
                    <a:pt x="3324" y="20849"/>
                    <a:pt x="3418" y="21303"/>
                  </a:cubicBezTo>
                  <a:cubicBezTo>
                    <a:pt x="3669" y="22573"/>
                    <a:pt x="3684" y="23811"/>
                    <a:pt x="3151" y="25049"/>
                  </a:cubicBezTo>
                  <a:cubicBezTo>
                    <a:pt x="2712" y="26053"/>
                    <a:pt x="2650" y="27134"/>
                    <a:pt x="2744" y="28247"/>
                  </a:cubicBezTo>
                  <a:cubicBezTo>
                    <a:pt x="2853" y="29360"/>
                    <a:pt x="3010" y="30473"/>
                    <a:pt x="2822" y="31601"/>
                  </a:cubicBezTo>
                  <a:cubicBezTo>
                    <a:pt x="2571" y="33090"/>
                    <a:pt x="2603" y="34579"/>
                    <a:pt x="2900" y="36053"/>
                  </a:cubicBezTo>
                  <a:cubicBezTo>
                    <a:pt x="3042" y="36790"/>
                    <a:pt x="3167" y="37542"/>
                    <a:pt x="3496" y="38200"/>
                  </a:cubicBezTo>
                  <a:cubicBezTo>
                    <a:pt x="4013" y="39282"/>
                    <a:pt x="4813" y="40191"/>
                    <a:pt x="5832" y="40865"/>
                  </a:cubicBezTo>
                  <a:cubicBezTo>
                    <a:pt x="6145" y="41084"/>
                    <a:pt x="6474" y="41257"/>
                    <a:pt x="6866" y="41272"/>
                  </a:cubicBezTo>
                  <a:cubicBezTo>
                    <a:pt x="7368" y="41288"/>
                    <a:pt x="7854" y="41445"/>
                    <a:pt x="8230" y="41727"/>
                  </a:cubicBezTo>
                  <a:cubicBezTo>
                    <a:pt x="9013" y="42291"/>
                    <a:pt x="10001" y="42338"/>
                    <a:pt x="10816" y="42793"/>
                  </a:cubicBezTo>
                  <a:cubicBezTo>
                    <a:pt x="10894" y="42840"/>
                    <a:pt x="10985" y="42859"/>
                    <a:pt x="11077" y="42859"/>
                  </a:cubicBezTo>
                  <a:cubicBezTo>
                    <a:pt x="11169" y="42859"/>
                    <a:pt x="11263" y="42840"/>
                    <a:pt x="11349" y="42808"/>
                  </a:cubicBezTo>
                  <a:cubicBezTo>
                    <a:pt x="11709" y="42683"/>
                    <a:pt x="12070" y="42589"/>
                    <a:pt x="12415" y="42448"/>
                  </a:cubicBezTo>
                  <a:cubicBezTo>
                    <a:pt x="12808" y="42322"/>
                    <a:pt x="13200" y="42208"/>
                    <a:pt x="13604" y="42208"/>
                  </a:cubicBezTo>
                  <a:cubicBezTo>
                    <a:pt x="13652" y="42208"/>
                    <a:pt x="13699" y="42210"/>
                    <a:pt x="13747" y="42213"/>
                  </a:cubicBezTo>
                  <a:cubicBezTo>
                    <a:pt x="13968" y="42232"/>
                    <a:pt x="14189" y="42249"/>
                    <a:pt x="14408" y="42249"/>
                  </a:cubicBezTo>
                  <a:cubicBezTo>
                    <a:pt x="14887" y="42249"/>
                    <a:pt x="15354" y="42169"/>
                    <a:pt x="15785" y="41868"/>
                  </a:cubicBezTo>
                  <a:cubicBezTo>
                    <a:pt x="16412" y="41868"/>
                    <a:pt x="16804" y="41476"/>
                    <a:pt x="17258" y="41116"/>
                  </a:cubicBezTo>
                  <a:cubicBezTo>
                    <a:pt x="17713" y="40755"/>
                    <a:pt x="18152" y="40348"/>
                    <a:pt x="18826" y="40316"/>
                  </a:cubicBezTo>
                  <a:cubicBezTo>
                    <a:pt x="19123" y="40301"/>
                    <a:pt x="19359" y="40081"/>
                    <a:pt x="19484" y="39768"/>
                  </a:cubicBezTo>
                  <a:cubicBezTo>
                    <a:pt x="19578" y="39564"/>
                    <a:pt x="19672" y="39360"/>
                    <a:pt x="19797" y="39188"/>
                  </a:cubicBezTo>
                  <a:cubicBezTo>
                    <a:pt x="20268" y="38561"/>
                    <a:pt x="20299" y="37887"/>
                    <a:pt x="20189" y="37150"/>
                  </a:cubicBezTo>
                  <a:cubicBezTo>
                    <a:pt x="20064" y="36304"/>
                    <a:pt x="19970" y="35442"/>
                    <a:pt x="20330" y="34611"/>
                  </a:cubicBezTo>
                  <a:cubicBezTo>
                    <a:pt x="20362" y="34517"/>
                    <a:pt x="20393" y="34391"/>
                    <a:pt x="20377" y="34282"/>
                  </a:cubicBezTo>
                  <a:cubicBezTo>
                    <a:pt x="20236" y="33184"/>
                    <a:pt x="20534" y="32040"/>
                    <a:pt x="19986" y="30974"/>
                  </a:cubicBezTo>
                  <a:cubicBezTo>
                    <a:pt x="19829" y="30677"/>
                    <a:pt x="19735" y="30363"/>
                    <a:pt x="19500" y="30128"/>
                  </a:cubicBezTo>
                  <a:cubicBezTo>
                    <a:pt x="19312" y="29940"/>
                    <a:pt x="19155" y="29720"/>
                    <a:pt x="19014" y="29517"/>
                  </a:cubicBezTo>
                  <a:cubicBezTo>
                    <a:pt x="18841" y="29250"/>
                    <a:pt x="18653" y="29015"/>
                    <a:pt x="18371" y="28890"/>
                  </a:cubicBezTo>
                  <a:cubicBezTo>
                    <a:pt x="18026" y="28717"/>
                    <a:pt x="17791" y="28451"/>
                    <a:pt x="17540" y="28153"/>
                  </a:cubicBezTo>
                  <a:cubicBezTo>
                    <a:pt x="17133" y="27651"/>
                    <a:pt x="16584" y="27385"/>
                    <a:pt x="15910" y="27275"/>
                  </a:cubicBezTo>
                  <a:cubicBezTo>
                    <a:pt x="15429" y="27198"/>
                    <a:pt x="14960" y="27127"/>
                    <a:pt x="14489" y="27127"/>
                  </a:cubicBezTo>
                  <a:cubicBezTo>
                    <a:pt x="14192" y="27127"/>
                    <a:pt x="13893" y="27155"/>
                    <a:pt x="13590" y="27228"/>
                  </a:cubicBezTo>
                  <a:cubicBezTo>
                    <a:pt x="13445" y="27270"/>
                    <a:pt x="13293" y="27296"/>
                    <a:pt x="13143" y="27296"/>
                  </a:cubicBezTo>
                  <a:cubicBezTo>
                    <a:pt x="12954" y="27296"/>
                    <a:pt x="12769" y="27255"/>
                    <a:pt x="12603" y="27150"/>
                  </a:cubicBezTo>
                  <a:cubicBezTo>
                    <a:pt x="12441" y="27052"/>
                    <a:pt x="12292" y="27009"/>
                    <a:pt x="12152" y="27009"/>
                  </a:cubicBezTo>
                  <a:cubicBezTo>
                    <a:pt x="11912" y="27009"/>
                    <a:pt x="11698" y="27134"/>
                    <a:pt x="11490" y="27322"/>
                  </a:cubicBezTo>
                  <a:cubicBezTo>
                    <a:pt x="10957" y="27808"/>
                    <a:pt x="10393" y="28231"/>
                    <a:pt x="9766" y="28576"/>
                  </a:cubicBezTo>
                  <a:cubicBezTo>
                    <a:pt x="9546" y="28717"/>
                    <a:pt x="9358" y="28905"/>
                    <a:pt x="9170" y="29078"/>
                  </a:cubicBezTo>
                  <a:cubicBezTo>
                    <a:pt x="8653" y="29579"/>
                    <a:pt x="8198" y="30128"/>
                    <a:pt x="7650" y="30583"/>
                  </a:cubicBezTo>
                  <a:cubicBezTo>
                    <a:pt x="7117" y="31037"/>
                    <a:pt x="6929" y="31617"/>
                    <a:pt x="6866" y="32260"/>
                  </a:cubicBezTo>
                  <a:cubicBezTo>
                    <a:pt x="6803" y="32840"/>
                    <a:pt x="6850" y="33435"/>
                    <a:pt x="6929" y="34047"/>
                  </a:cubicBezTo>
                  <a:cubicBezTo>
                    <a:pt x="7023" y="34658"/>
                    <a:pt x="7211" y="35191"/>
                    <a:pt x="7603" y="35677"/>
                  </a:cubicBezTo>
                  <a:cubicBezTo>
                    <a:pt x="7854" y="36006"/>
                    <a:pt x="8089" y="36351"/>
                    <a:pt x="8245" y="36727"/>
                  </a:cubicBezTo>
                  <a:cubicBezTo>
                    <a:pt x="8590" y="37620"/>
                    <a:pt x="9311" y="38043"/>
                    <a:pt x="10142" y="38357"/>
                  </a:cubicBezTo>
                  <a:cubicBezTo>
                    <a:pt x="10562" y="38514"/>
                    <a:pt x="11006" y="38623"/>
                    <a:pt x="11439" y="38623"/>
                  </a:cubicBezTo>
                  <a:cubicBezTo>
                    <a:pt x="11782" y="38623"/>
                    <a:pt x="12119" y="38555"/>
                    <a:pt x="12430" y="38388"/>
                  </a:cubicBezTo>
                  <a:cubicBezTo>
                    <a:pt x="13622" y="37761"/>
                    <a:pt x="14876" y="37213"/>
                    <a:pt x="15706" y="36084"/>
                  </a:cubicBezTo>
                  <a:cubicBezTo>
                    <a:pt x="16271" y="35332"/>
                    <a:pt x="16757" y="34548"/>
                    <a:pt x="16616" y="33514"/>
                  </a:cubicBezTo>
                  <a:cubicBezTo>
                    <a:pt x="16537" y="32887"/>
                    <a:pt x="16192" y="32416"/>
                    <a:pt x="15895" y="31899"/>
                  </a:cubicBezTo>
                  <a:cubicBezTo>
                    <a:pt x="15550" y="31272"/>
                    <a:pt x="15001" y="31006"/>
                    <a:pt x="14327" y="30974"/>
                  </a:cubicBezTo>
                  <a:cubicBezTo>
                    <a:pt x="14275" y="30972"/>
                    <a:pt x="14222" y="30971"/>
                    <a:pt x="14170" y="30971"/>
                  </a:cubicBezTo>
                  <a:cubicBezTo>
                    <a:pt x="13846" y="30971"/>
                    <a:pt x="13524" y="31008"/>
                    <a:pt x="13214" y="31021"/>
                  </a:cubicBezTo>
                  <a:cubicBezTo>
                    <a:pt x="12462" y="31053"/>
                    <a:pt x="11835" y="31304"/>
                    <a:pt x="11459" y="32009"/>
                  </a:cubicBezTo>
                  <a:cubicBezTo>
                    <a:pt x="11380" y="32166"/>
                    <a:pt x="11239" y="32307"/>
                    <a:pt x="11114" y="32448"/>
                  </a:cubicBezTo>
                  <a:cubicBezTo>
                    <a:pt x="10095" y="33514"/>
                    <a:pt x="10346" y="33357"/>
                    <a:pt x="10753" y="34846"/>
                  </a:cubicBezTo>
                  <a:cubicBezTo>
                    <a:pt x="10785" y="34940"/>
                    <a:pt x="10847" y="35050"/>
                    <a:pt x="10910" y="35144"/>
                  </a:cubicBezTo>
                  <a:cubicBezTo>
                    <a:pt x="11082" y="35395"/>
                    <a:pt x="11318" y="35583"/>
                    <a:pt x="11615" y="35661"/>
                  </a:cubicBezTo>
                  <a:cubicBezTo>
                    <a:pt x="11679" y="35674"/>
                    <a:pt x="11742" y="35697"/>
                    <a:pt x="11797" y="35697"/>
                  </a:cubicBezTo>
                  <a:cubicBezTo>
                    <a:pt x="11810" y="35697"/>
                    <a:pt x="11823" y="35695"/>
                    <a:pt x="11835" y="35692"/>
                  </a:cubicBezTo>
                  <a:cubicBezTo>
                    <a:pt x="11992" y="35677"/>
                    <a:pt x="12148" y="35630"/>
                    <a:pt x="12180" y="35457"/>
                  </a:cubicBezTo>
                  <a:cubicBezTo>
                    <a:pt x="12195" y="35379"/>
                    <a:pt x="12148" y="35206"/>
                    <a:pt x="12086" y="35175"/>
                  </a:cubicBezTo>
                  <a:cubicBezTo>
                    <a:pt x="11662" y="34956"/>
                    <a:pt x="11302" y="34658"/>
                    <a:pt x="11333" y="34156"/>
                  </a:cubicBezTo>
                  <a:cubicBezTo>
                    <a:pt x="11380" y="33482"/>
                    <a:pt x="11459" y="32793"/>
                    <a:pt x="12086" y="32369"/>
                  </a:cubicBezTo>
                  <a:cubicBezTo>
                    <a:pt x="12430" y="32134"/>
                    <a:pt x="12760" y="31868"/>
                    <a:pt x="13136" y="31727"/>
                  </a:cubicBezTo>
                  <a:cubicBezTo>
                    <a:pt x="13450" y="31604"/>
                    <a:pt x="13786" y="31523"/>
                    <a:pt x="14114" y="31523"/>
                  </a:cubicBezTo>
                  <a:cubicBezTo>
                    <a:pt x="14457" y="31523"/>
                    <a:pt x="14791" y="31612"/>
                    <a:pt x="15079" y="31836"/>
                  </a:cubicBezTo>
                  <a:cubicBezTo>
                    <a:pt x="15738" y="32369"/>
                    <a:pt x="16145" y="33153"/>
                    <a:pt x="16004" y="34015"/>
                  </a:cubicBezTo>
                  <a:cubicBezTo>
                    <a:pt x="15816" y="35112"/>
                    <a:pt x="15221" y="36037"/>
                    <a:pt x="14264" y="36664"/>
                  </a:cubicBezTo>
                  <a:cubicBezTo>
                    <a:pt x="13825" y="36946"/>
                    <a:pt x="13371" y="37197"/>
                    <a:pt x="12916" y="37479"/>
                  </a:cubicBezTo>
                  <a:cubicBezTo>
                    <a:pt x="12373" y="37807"/>
                    <a:pt x="11807" y="37965"/>
                    <a:pt x="11263" y="37965"/>
                  </a:cubicBezTo>
                  <a:cubicBezTo>
                    <a:pt x="10269" y="37965"/>
                    <a:pt x="9344" y="37437"/>
                    <a:pt x="8747" y="36445"/>
                  </a:cubicBezTo>
                  <a:cubicBezTo>
                    <a:pt x="8637" y="36241"/>
                    <a:pt x="8559" y="36037"/>
                    <a:pt x="8418" y="35849"/>
                  </a:cubicBezTo>
                  <a:cubicBezTo>
                    <a:pt x="7760" y="35018"/>
                    <a:pt x="7556" y="34031"/>
                    <a:pt x="7430" y="33028"/>
                  </a:cubicBezTo>
                  <a:cubicBezTo>
                    <a:pt x="7321" y="32040"/>
                    <a:pt x="7587" y="31209"/>
                    <a:pt x="8418" y="30551"/>
                  </a:cubicBezTo>
                  <a:cubicBezTo>
                    <a:pt x="9311" y="29861"/>
                    <a:pt x="10236" y="29219"/>
                    <a:pt x="11035" y="28435"/>
                  </a:cubicBezTo>
                  <a:cubicBezTo>
                    <a:pt x="11204" y="28281"/>
                    <a:pt x="11397" y="28114"/>
                    <a:pt x="11637" y="28114"/>
                  </a:cubicBezTo>
                  <a:cubicBezTo>
                    <a:pt x="11666" y="28114"/>
                    <a:pt x="11695" y="28117"/>
                    <a:pt x="11725" y="28122"/>
                  </a:cubicBezTo>
                  <a:cubicBezTo>
                    <a:pt x="11793" y="28132"/>
                    <a:pt x="11860" y="28136"/>
                    <a:pt x="11926" y="28136"/>
                  </a:cubicBezTo>
                  <a:cubicBezTo>
                    <a:pt x="12274" y="28136"/>
                    <a:pt x="12603" y="28015"/>
                    <a:pt x="12932" y="27949"/>
                  </a:cubicBezTo>
                  <a:cubicBezTo>
                    <a:pt x="13227" y="27897"/>
                    <a:pt x="13521" y="27878"/>
                    <a:pt x="13815" y="27878"/>
                  </a:cubicBezTo>
                  <a:cubicBezTo>
                    <a:pt x="14491" y="27878"/>
                    <a:pt x="15165" y="27979"/>
                    <a:pt x="15832" y="28012"/>
                  </a:cubicBezTo>
                  <a:cubicBezTo>
                    <a:pt x="16365" y="28028"/>
                    <a:pt x="16851" y="28247"/>
                    <a:pt x="17195" y="28702"/>
                  </a:cubicBezTo>
                  <a:cubicBezTo>
                    <a:pt x="17321" y="28874"/>
                    <a:pt x="17525" y="29031"/>
                    <a:pt x="17713" y="29109"/>
                  </a:cubicBezTo>
                  <a:cubicBezTo>
                    <a:pt x="18590" y="29485"/>
                    <a:pt x="18982" y="30300"/>
                    <a:pt x="19280" y="31068"/>
                  </a:cubicBezTo>
                  <a:cubicBezTo>
                    <a:pt x="19719" y="32181"/>
                    <a:pt x="19923" y="33373"/>
                    <a:pt x="19578" y="34579"/>
                  </a:cubicBezTo>
                  <a:cubicBezTo>
                    <a:pt x="19453" y="35018"/>
                    <a:pt x="19468" y="35473"/>
                    <a:pt x="19515" y="35927"/>
                  </a:cubicBezTo>
                  <a:cubicBezTo>
                    <a:pt x="19562" y="36445"/>
                    <a:pt x="19578" y="36962"/>
                    <a:pt x="19578" y="37495"/>
                  </a:cubicBezTo>
                  <a:cubicBezTo>
                    <a:pt x="19578" y="38247"/>
                    <a:pt x="19343" y="38890"/>
                    <a:pt x="18575" y="39219"/>
                  </a:cubicBezTo>
                  <a:cubicBezTo>
                    <a:pt x="18355" y="39297"/>
                    <a:pt x="18183" y="39438"/>
                    <a:pt x="18089" y="39658"/>
                  </a:cubicBezTo>
                  <a:cubicBezTo>
                    <a:pt x="17807" y="40269"/>
                    <a:pt x="17242" y="40489"/>
                    <a:pt x="16678" y="40661"/>
                  </a:cubicBezTo>
                  <a:cubicBezTo>
                    <a:pt x="16208" y="40818"/>
                    <a:pt x="15753" y="41006"/>
                    <a:pt x="15377" y="41304"/>
                  </a:cubicBezTo>
                  <a:cubicBezTo>
                    <a:pt x="15073" y="41553"/>
                    <a:pt x="14745" y="41704"/>
                    <a:pt x="14381" y="41704"/>
                  </a:cubicBezTo>
                  <a:cubicBezTo>
                    <a:pt x="14332" y="41704"/>
                    <a:pt x="14283" y="41701"/>
                    <a:pt x="14233" y="41696"/>
                  </a:cubicBezTo>
                  <a:cubicBezTo>
                    <a:pt x="14124" y="41685"/>
                    <a:pt x="14017" y="41680"/>
                    <a:pt x="13912" y="41680"/>
                  </a:cubicBezTo>
                  <a:cubicBezTo>
                    <a:pt x="13258" y="41680"/>
                    <a:pt x="12664" y="41878"/>
                    <a:pt x="12070" y="42134"/>
                  </a:cubicBezTo>
                  <a:cubicBezTo>
                    <a:pt x="11840" y="42226"/>
                    <a:pt x="11614" y="42270"/>
                    <a:pt x="11384" y="42270"/>
                  </a:cubicBezTo>
                  <a:cubicBezTo>
                    <a:pt x="11144" y="42270"/>
                    <a:pt x="10900" y="42223"/>
                    <a:pt x="10644" y="42134"/>
                  </a:cubicBezTo>
                  <a:cubicBezTo>
                    <a:pt x="10048" y="41931"/>
                    <a:pt x="9437" y="41774"/>
                    <a:pt x="8872" y="41460"/>
                  </a:cubicBezTo>
                  <a:cubicBezTo>
                    <a:pt x="8339" y="41178"/>
                    <a:pt x="7775" y="40975"/>
                    <a:pt x="7180" y="40849"/>
                  </a:cubicBezTo>
                  <a:cubicBezTo>
                    <a:pt x="6850" y="40786"/>
                    <a:pt x="6537" y="40677"/>
                    <a:pt x="6255" y="40473"/>
                  </a:cubicBezTo>
                  <a:cubicBezTo>
                    <a:pt x="5408" y="39909"/>
                    <a:pt x="4672" y="39235"/>
                    <a:pt x="4186" y="38310"/>
                  </a:cubicBezTo>
                  <a:cubicBezTo>
                    <a:pt x="3935" y="37840"/>
                    <a:pt x="3747" y="37369"/>
                    <a:pt x="3622" y="36852"/>
                  </a:cubicBezTo>
                  <a:cubicBezTo>
                    <a:pt x="3402" y="35896"/>
                    <a:pt x="3214" y="34956"/>
                    <a:pt x="3167" y="33984"/>
                  </a:cubicBezTo>
                  <a:cubicBezTo>
                    <a:pt x="3104" y="32699"/>
                    <a:pt x="3637" y="31554"/>
                    <a:pt x="4217" y="30473"/>
                  </a:cubicBezTo>
                  <a:cubicBezTo>
                    <a:pt x="4719" y="29532"/>
                    <a:pt x="5393" y="28764"/>
                    <a:pt x="6302" y="28153"/>
                  </a:cubicBezTo>
                  <a:cubicBezTo>
                    <a:pt x="6913" y="27730"/>
                    <a:pt x="7540" y="27338"/>
                    <a:pt x="8198" y="26977"/>
                  </a:cubicBezTo>
                  <a:cubicBezTo>
                    <a:pt x="8434" y="26852"/>
                    <a:pt x="8700" y="26742"/>
                    <a:pt x="8857" y="26570"/>
                  </a:cubicBezTo>
                  <a:cubicBezTo>
                    <a:pt x="10064" y="25206"/>
                    <a:pt x="11678" y="24752"/>
                    <a:pt x="13387" y="24689"/>
                  </a:cubicBezTo>
                  <a:cubicBezTo>
                    <a:pt x="13523" y="24684"/>
                    <a:pt x="13660" y="24681"/>
                    <a:pt x="13797" y="24681"/>
                  </a:cubicBezTo>
                  <a:cubicBezTo>
                    <a:pt x="14836" y="24681"/>
                    <a:pt x="15886" y="24815"/>
                    <a:pt x="16936" y="24815"/>
                  </a:cubicBezTo>
                  <a:cubicBezTo>
                    <a:pt x="16986" y="24815"/>
                    <a:pt x="17036" y="24815"/>
                    <a:pt x="17086" y="24814"/>
                  </a:cubicBezTo>
                  <a:cubicBezTo>
                    <a:pt x="17337" y="24814"/>
                    <a:pt x="17587" y="24924"/>
                    <a:pt x="17838" y="24987"/>
                  </a:cubicBezTo>
                  <a:cubicBezTo>
                    <a:pt x="18136" y="25065"/>
                    <a:pt x="18418" y="25175"/>
                    <a:pt x="18700" y="25238"/>
                  </a:cubicBezTo>
                  <a:cubicBezTo>
                    <a:pt x="19672" y="25394"/>
                    <a:pt x="20456" y="25943"/>
                    <a:pt x="21130" y="26570"/>
                  </a:cubicBezTo>
                  <a:cubicBezTo>
                    <a:pt x="22211" y="27573"/>
                    <a:pt x="22979" y="28858"/>
                    <a:pt x="23434" y="30238"/>
                  </a:cubicBezTo>
                  <a:cubicBezTo>
                    <a:pt x="23732" y="31162"/>
                    <a:pt x="24108" y="32056"/>
                    <a:pt x="24437" y="32965"/>
                  </a:cubicBezTo>
                  <a:cubicBezTo>
                    <a:pt x="24609" y="33435"/>
                    <a:pt x="24735" y="33874"/>
                    <a:pt x="24735" y="34376"/>
                  </a:cubicBezTo>
                  <a:cubicBezTo>
                    <a:pt x="24735" y="34626"/>
                    <a:pt x="24766" y="34893"/>
                    <a:pt x="24782" y="35159"/>
                  </a:cubicBezTo>
                  <a:cubicBezTo>
                    <a:pt x="24860" y="36272"/>
                    <a:pt x="24954" y="37385"/>
                    <a:pt x="25017" y="38498"/>
                  </a:cubicBezTo>
                  <a:cubicBezTo>
                    <a:pt x="25111" y="39909"/>
                    <a:pt x="24970" y="41633"/>
                    <a:pt x="23653" y="42432"/>
                  </a:cubicBezTo>
                  <a:cubicBezTo>
                    <a:pt x="22823" y="42934"/>
                    <a:pt x="21819" y="43059"/>
                    <a:pt x="20848" y="43106"/>
                  </a:cubicBezTo>
                  <a:cubicBezTo>
                    <a:pt x="20599" y="43120"/>
                    <a:pt x="20346" y="43129"/>
                    <a:pt x="20093" y="43129"/>
                  </a:cubicBezTo>
                  <a:cubicBezTo>
                    <a:pt x="18926" y="43129"/>
                    <a:pt x="17748" y="42939"/>
                    <a:pt x="16898" y="42166"/>
                  </a:cubicBezTo>
                  <a:lnTo>
                    <a:pt x="16898" y="42166"/>
                  </a:lnTo>
                  <a:cubicBezTo>
                    <a:pt x="17007" y="43091"/>
                    <a:pt x="18152" y="43467"/>
                    <a:pt x="19076" y="43545"/>
                  </a:cubicBezTo>
                  <a:cubicBezTo>
                    <a:pt x="19488" y="43577"/>
                    <a:pt x="19901" y="43593"/>
                    <a:pt x="20313" y="43593"/>
                  </a:cubicBezTo>
                  <a:cubicBezTo>
                    <a:pt x="21315" y="43593"/>
                    <a:pt x="22316" y="43499"/>
                    <a:pt x="23293" y="43310"/>
                  </a:cubicBezTo>
                  <a:cubicBezTo>
                    <a:pt x="23826" y="43200"/>
                    <a:pt x="24390" y="43044"/>
                    <a:pt x="24750" y="42652"/>
                  </a:cubicBezTo>
                  <a:cubicBezTo>
                    <a:pt x="25095" y="42260"/>
                    <a:pt x="25205" y="41727"/>
                    <a:pt x="25299" y="41210"/>
                  </a:cubicBezTo>
                  <a:cubicBezTo>
                    <a:pt x="25534" y="39909"/>
                    <a:pt x="25769" y="38608"/>
                    <a:pt x="25989" y="37307"/>
                  </a:cubicBezTo>
                  <a:cubicBezTo>
                    <a:pt x="26020" y="37134"/>
                    <a:pt x="26051" y="36962"/>
                    <a:pt x="26004" y="36790"/>
                  </a:cubicBezTo>
                  <a:cubicBezTo>
                    <a:pt x="25957" y="36617"/>
                    <a:pt x="25832" y="36476"/>
                    <a:pt x="25738" y="36335"/>
                  </a:cubicBezTo>
                  <a:cubicBezTo>
                    <a:pt x="25377" y="35818"/>
                    <a:pt x="25283" y="35191"/>
                    <a:pt x="25174" y="34579"/>
                  </a:cubicBezTo>
                  <a:cubicBezTo>
                    <a:pt x="25142" y="34391"/>
                    <a:pt x="25111" y="34203"/>
                    <a:pt x="25080" y="34015"/>
                  </a:cubicBezTo>
                  <a:cubicBezTo>
                    <a:pt x="24703" y="32009"/>
                    <a:pt x="24186" y="30018"/>
                    <a:pt x="23136" y="28278"/>
                  </a:cubicBezTo>
                  <a:cubicBezTo>
                    <a:pt x="21192" y="25049"/>
                    <a:pt x="18418" y="24422"/>
                    <a:pt x="14923" y="24250"/>
                  </a:cubicBezTo>
                  <a:cubicBezTo>
                    <a:pt x="14789" y="24250"/>
                    <a:pt x="14656" y="24254"/>
                    <a:pt x="14525" y="24254"/>
                  </a:cubicBezTo>
                  <a:cubicBezTo>
                    <a:pt x="14394" y="24254"/>
                    <a:pt x="14264" y="24250"/>
                    <a:pt x="14139" y="24234"/>
                  </a:cubicBezTo>
                  <a:cubicBezTo>
                    <a:pt x="13834" y="24186"/>
                    <a:pt x="13534" y="24164"/>
                    <a:pt x="13237" y="24164"/>
                  </a:cubicBezTo>
                  <a:cubicBezTo>
                    <a:pt x="11995" y="24164"/>
                    <a:pt x="10823" y="24553"/>
                    <a:pt x="9672" y="25034"/>
                  </a:cubicBezTo>
                  <a:cubicBezTo>
                    <a:pt x="9076" y="25285"/>
                    <a:pt x="8481" y="25676"/>
                    <a:pt x="8010" y="26131"/>
                  </a:cubicBezTo>
                  <a:cubicBezTo>
                    <a:pt x="7446" y="26695"/>
                    <a:pt x="6819" y="27166"/>
                    <a:pt x="6161" y="27573"/>
                  </a:cubicBezTo>
                  <a:cubicBezTo>
                    <a:pt x="5205" y="28169"/>
                    <a:pt x="4531" y="28984"/>
                    <a:pt x="3935" y="29893"/>
                  </a:cubicBezTo>
                  <a:cubicBezTo>
                    <a:pt x="3872" y="29987"/>
                    <a:pt x="3825" y="30097"/>
                    <a:pt x="3747" y="30159"/>
                  </a:cubicBezTo>
                  <a:cubicBezTo>
                    <a:pt x="3723" y="30183"/>
                    <a:pt x="3688" y="30191"/>
                    <a:pt x="3651" y="30191"/>
                  </a:cubicBezTo>
                  <a:cubicBezTo>
                    <a:pt x="3614" y="30191"/>
                    <a:pt x="3574" y="30183"/>
                    <a:pt x="3543" y="30175"/>
                  </a:cubicBezTo>
                  <a:cubicBezTo>
                    <a:pt x="3512" y="30175"/>
                    <a:pt x="3480" y="30144"/>
                    <a:pt x="3465" y="30112"/>
                  </a:cubicBezTo>
                  <a:cubicBezTo>
                    <a:pt x="3449" y="30081"/>
                    <a:pt x="3418" y="30050"/>
                    <a:pt x="3418" y="30003"/>
                  </a:cubicBezTo>
                  <a:cubicBezTo>
                    <a:pt x="3308" y="28216"/>
                    <a:pt x="3089" y="26429"/>
                    <a:pt x="3794" y="24689"/>
                  </a:cubicBezTo>
                  <a:cubicBezTo>
                    <a:pt x="3825" y="24626"/>
                    <a:pt x="3857" y="24548"/>
                    <a:pt x="3872" y="24485"/>
                  </a:cubicBezTo>
                  <a:cubicBezTo>
                    <a:pt x="4154" y="22589"/>
                    <a:pt x="4201" y="23137"/>
                    <a:pt x="5361" y="21695"/>
                  </a:cubicBezTo>
                  <a:cubicBezTo>
                    <a:pt x="5499" y="21527"/>
                    <a:pt x="5621" y="21344"/>
                    <a:pt x="5743" y="21176"/>
                  </a:cubicBezTo>
                  <a:lnTo>
                    <a:pt x="5743" y="21176"/>
                  </a:lnTo>
                  <a:cubicBezTo>
                    <a:pt x="5752" y="21176"/>
                    <a:pt x="5760" y="21177"/>
                    <a:pt x="5769" y="21178"/>
                  </a:cubicBezTo>
                  <a:lnTo>
                    <a:pt x="5753" y="21162"/>
                  </a:lnTo>
                  <a:cubicBezTo>
                    <a:pt x="5750" y="21167"/>
                    <a:pt x="5747" y="21171"/>
                    <a:pt x="5743" y="21176"/>
                  </a:cubicBezTo>
                  <a:lnTo>
                    <a:pt x="5743" y="21176"/>
                  </a:lnTo>
                  <a:cubicBezTo>
                    <a:pt x="5733" y="21175"/>
                    <a:pt x="5723" y="21175"/>
                    <a:pt x="5712" y="21175"/>
                  </a:cubicBezTo>
                  <a:cubicBezTo>
                    <a:pt x="5449" y="21175"/>
                    <a:pt x="5286" y="21377"/>
                    <a:pt x="5111" y="21538"/>
                  </a:cubicBezTo>
                  <a:cubicBezTo>
                    <a:pt x="4844" y="21789"/>
                    <a:pt x="4609" y="22103"/>
                    <a:pt x="4170" y="22181"/>
                  </a:cubicBezTo>
                  <a:cubicBezTo>
                    <a:pt x="3888" y="21476"/>
                    <a:pt x="3810" y="20723"/>
                    <a:pt x="3872" y="19987"/>
                  </a:cubicBezTo>
                  <a:cubicBezTo>
                    <a:pt x="3935" y="19203"/>
                    <a:pt x="3716" y="18576"/>
                    <a:pt x="3292" y="17902"/>
                  </a:cubicBezTo>
                  <a:cubicBezTo>
                    <a:pt x="2728" y="16993"/>
                    <a:pt x="2274" y="16005"/>
                    <a:pt x="2274" y="14861"/>
                  </a:cubicBezTo>
                  <a:cubicBezTo>
                    <a:pt x="2274" y="14313"/>
                    <a:pt x="2132" y="13748"/>
                    <a:pt x="1929" y="13231"/>
                  </a:cubicBezTo>
                  <a:cubicBezTo>
                    <a:pt x="1615" y="12463"/>
                    <a:pt x="1443" y="11648"/>
                    <a:pt x="1458" y="10817"/>
                  </a:cubicBezTo>
                  <a:cubicBezTo>
                    <a:pt x="1490" y="10316"/>
                    <a:pt x="1317" y="9861"/>
                    <a:pt x="1192" y="9406"/>
                  </a:cubicBezTo>
                  <a:cubicBezTo>
                    <a:pt x="1035" y="8795"/>
                    <a:pt x="784" y="8200"/>
                    <a:pt x="941" y="7541"/>
                  </a:cubicBezTo>
                  <a:cubicBezTo>
                    <a:pt x="988" y="7337"/>
                    <a:pt x="879" y="7102"/>
                    <a:pt x="847" y="6883"/>
                  </a:cubicBezTo>
                  <a:cubicBezTo>
                    <a:pt x="675" y="6021"/>
                    <a:pt x="753" y="5174"/>
                    <a:pt x="1035" y="4344"/>
                  </a:cubicBezTo>
                  <a:cubicBezTo>
                    <a:pt x="1443" y="3090"/>
                    <a:pt x="1960" y="1914"/>
                    <a:pt x="2979" y="1005"/>
                  </a:cubicBezTo>
                  <a:cubicBezTo>
                    <a:pt x="3381" y="665"/>
                    <a:pt x="3889" y="508"/>
                    <a:pt x="4234" y="113"/>
                  </a:cubicBezTo>
                  <a:lnTo>
                    <a:pt x="4234" y="113"/>
                  </a:lnTo>
                  <a:cubicBezTo>
                    <a:pt x="4244" y="118"/>
                    <a:pt x="4254" y="122"/>
                    <a:pt x="4264" y="127"/>
                  </a:cubicBezTo>
                  <a:lnTo>
                    <a:pt x="4248" y="96"/>
                  </a:lnTo>
                  <a:cubicBezTo>
                    <a:pt x="4244" y="102"/>
                    <a:pt x="4239" y="107"/>
                    <a:pt x="4234" y="113"/>
                  </a:cubicBezTo>
                  <a:lnTo>
                    <a:pt x="4234" y="113"/>
                  </a:lnTo>
                  <a:cubicBezTo>
                    <a:pt x="4070" y="38"/>
                    <a:pt x="3912" y="0"/>
                    <a:pt x="3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10555250" y="2345625"/>
              <a:ext cx="544700" cy="926425"/>
            </a:xfrm>
            <a:custGeom>
              <a:avLst/>
              <a:gdLst/>
              <a:ahLst/>
              <a:cxnLst/>
              <a:rect l="l" t="t" r="r" b="b"/>
              <a:pathLst>
                <a:path w="21788" h="37057" extrusionOk="0">
                  <a:moveTo>
                    <a:pt x="2616" y="0"/>
                  </a:moveTo>
                  <a:cubicBezTo>
                    <a:pt x="2080" y="0"/>
                    <a:pt x="1555" y="61"/>
                    <a:pt x="1082" y="394"/>
                  </a:cubicBezTo>
                  <a:cubicBezTo>
                    <a:pt x="988" y="457"/>
                    <a:pt x="862" y="473"/>
                    <a:pt x="753" y="473"/>
                  </a:cubicBezTo>
                  <a:cubicBezTo>
                    <a:pt x="740" y="472"/>
                    <a:pt x="728" y="472"/>
                    <a:pt x="716" y="472"/>
                  </a:cubicBezTo>
                  <a:cubicBezTo>
                    <a:pt x="136" y="472"/>
                    <a:pt x="16" y="843"/>
                    <a:pt x="0" y="1319"/>
                  </a:cubicBezTo>
                  <a:cubicBezTo>
                    <a:pt x="110" y="1288"/>
                    <a:pt x="220" y="1288"/>
                    <a:pt x="298" y="1225"/>
                  </a:cubicBezTo>
                  <a:cubicBezTo>
                    <a:pt x="1058" y="728"/>
                    <a:pt x="1891" y="608"/>
                    <a:pt x="2753" y="608"/>
                  </a:cubicBezTo>
                  <a:cubicBezTo>
                    <a:pt x="2870" y="608"/>
                    <a:pt x="2986" y="610"/>
                    <a:pt x="3104" y="614"/>
                  </a:cubicBezTo>
                  <a:cubicBezTo>
                    <a:pt x="5235" y="692"/>
                    <a:pt x="7336" y="974"/>
                    <a:pt x="9405" y="1570"/>
                  </a:cubicBezTo>
                  <a:cubicBezTo>
                    <a:pt x="9953" y="1726"/>
                    <a:pt x="10439" y="2009"/>
                    <a:pt x="10847" y="2385"/>
                  </a:cubicBezTo>
                  <a:cubicBezTo>
                    <a:pt x="11662" y="3153"/>
                    <a:pt x="12524" y="3890"/>
                    <a:pt x="13120" y="4861"/>
                  </a:cubicBezTo>
                  <a:cubicBezTo>
                    <a:pt x="13151" y="4924"/>
                    <a:pt x="13198" y="5002"/>
                    <a:pt x="13245" y="5034"/>
                  </a:cubicBezTo>
                  <a:cubicBezTo>
                    <a:pt x="13997" y="5488"/>
                    <a:pt x="14044" y="6256"/>
                    <a:pt x="14138" y="6993"/>
                  </a:cubicBezTo>
                  <a:cubicBezTo>
                    <a:pt x="14201" y="7589"/>
                    <a:pt x="14264" y="8184"/>
                    <a:pt x="14311" y="8780"/>
                  </a:cubicBezTo>
                  <a:cubicBezTo>
                    <a:pt x="14335" y="9079"/>
                    <a:pt x="14231" y="9232"/>
                    <a:pt x="13999" y="9232"/>
                  </a:cubicBezTo>
                  <a:cubicBezTo>
                    <a:pt x="13927" y="9232"/>
                    <a:pt x="13843" y="9217"/>
                    <a:pt x="13747" y="9187"/>
                  </a:cubicBezTo>
                  <a:cubicBezTo>
                    <a:pt x="13511" y="9125"/>
                    <a:pt x="13276" y="9046"/>
                    <a:pt x="13041" y="8984"/>
                  </a:cubicBezTo>
                  <a:lnTo>
                    <a:pt x="13041" y="8984"/>
                  </a:lnTo>
                  <a:cubicBezTo>
                    <a:pt x="13276" y="9313"/>
                    <a:pt x="13668" y="9454"/>
                    <a:pt x="13997" y="9658"/>
                  </a:cubicBezTo>
                  <a:cubicBezTo>
                    <a:pt x="14311" y="9846"/>
                    <a:pt x="14468" y="10112"/>
                    <a:pt x="14515" y="10473"/>
                  </a:cubicBezTo>
                  <a:cubicBezTo>
                    <a:pt x="14609" y="11241"/>
                    <a:pt x="14671" y="12025"/>
                    <a:pt x="14765" y="12808"/>
                  </a:cubicBezTo>
                  <a:cubicBezTo>
                    <a:pt x="14906" y="13921"/>
                    <a:pt x="15142" y="15018"/>
                    <a:pt x="15439" y="16100"/>
                  </a:cubicBezTo>
                  <a:cubicBezTo>
                    <a:pt x="15753" y="17213"/>
                    <a:pt x="16192" y="18279"/>
                    <a:pt x="16599" y="19360"/>
                  </a:cubicBezTo>
                  <a:cubicBezTo>
                    <a:pt x="17524" y="21774"/>
                    <a:pt x="18527" y="24141"/>
                    <a:pt x="19358" y="26570"/>
                  </a:cubicBezTo>
                  <a:cubicBezTo>
                    <a:pt x="19875" y="28091"/>
                    <a:pt x="20142" y="29689"/>
                    <a:pt x="20502" y="31257"/>
                  </a:cubicBezTo>
                  <a:cubicBezTo>
                    <a:pt x="20675" y="32056"/>
                    <a:pt x="20816" y="32871"/>
                    <a:pt x="20988" y="33671"/>
                  </a:cubicBezTo>
                  <a:cubicBezTo>
                    <a:pt x="21113" y="34172"/>
                    <a:pt x="21176" y="34674"/>
                    <a:pt x="21145" y="35207"/>
                  </a:cubicBezTo>
                  <a:cubicBezTo>
                    <a:pt x="21364" y="35379"/>
                    <a:pt x="21380" y="35646"/>
                    <a:pt x="21411" y="35897"/>
                  </a:cubicBezTo>
                  <a:cubicBezTo>
                    <a:pt x="21458" y="36210"/>
                    <a:pt x="21458" y="36523"/>
                    <a:pt x="21693" y="37056"/>
                  </a:cubicBezTo>
                  <a:cubicBezTo>
                    <a:pt x="21787" y="35834"/>
                    <a:pt x="21709" y="34878"/>
                    <a:pt x="21521" y="33922"/>
                  </a:cubicBezTo>
                  <a:cubicBezTo>
                    <a:pt x="21302" y="32777"/>
                    <a:pt x="21066" y="31633"/>
                    <a:pt x="20847" y="30505"/>
                  </a:cubicBezTo>
                  <a:cubicBezTo>
                    <a:pt x="20502" y="28624"/>
                    <a:pt x="20016" y="26774"/>
                    <a:pt x="19374" y="24971"/>
                  </a:cubicBezTo>
                  <a:cubicBezTo>
                    <a:pt x="18480" y="22511"/>
                    <a:pt x="17367" y="20144"/>
                    <a:pt x="16584" y="17636"/>
                  </a:cubicBezTo>
                  <a:cubicBezTo>
                    <a:pt x="16301" y="16711"/>
                    <a:pt x="15863" y="15833"/>
                    <a:pt x="15674" y="14862"/>
                  </a:cubicBezTo>
                  <a:cubicBezTo>
                    <a:pt x="15408" y="13388"/>
                    <a:pt x="15095" y="11930"/>
                    <a:pt x="15157" y="10410"/>
                  </a:cubicBezTo>
                  <a:cubicBezTo>
                    <a:pt x="15173" y="10238"/>
                    <a:pt x="15095" y="10050"/>
                    <a:pt x="15079" y="9861"/>
                  </a:cubicBezTo>
                  <a:cubicBezTo>
                    <a:pt x="15016" y="9376"/>
                    <a:pt x="14922" y="8905"/>
                    <a:pt x="14891" y="8419"/>
                  </a:cubicBezTo>
                  <a:cubicBezTo>
                    <a:pt x="14844" y="7855"/>
                    <a:pt x="14844" y="7307"/>
                    <a:pt x="14797" y="6742"/>
                  </a:cubicBezTo>
                  <a:cubicBezTo>
                    <a:pt x="14734" y="6100"/>
                    <a:pt x="14734" y="5551"/>
                    <a:pt x="14295" y="5018"/>
                  </a:cubicBezTo>
                  <a:cubicBezTo>
                    <a:pt x="13574" y="4093"/>
                    <a:pt x="12618" y="3388"/>
                    <a:pt x="11866" y="2463"/>
                  </a:cubicBezTo>
                  <a:cubicBezTo>
                    <a:pt x="11411" y="1899"/>
                    <a:pt x="10815" y="1476"/>
                    <a:pt x="10173" y="1209"/>
                  </a:cubicBezTo>
                  <a:cubicBezTo>
                    <a:pt x="9467" y="896"/>
                    <a:pt x="8684" y="692"/>
                    <a:pt x="7916" y="551"/>
                  </a:cubicBezTo>
                  <a:cubicBezTo>
                    <a:pt x="6411" y="284"/>
                    <a:pt x="4891" y="34"/>
                    <a:pt x="3354" y="18"/>
                  </a:cubicBezTo>
                  <a:cubicBezTo>
                    <a:pt x="3108" y="13"/>
                    <a:pt x="2861" y="0"/>
                    <a:pt x="2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10849925" y="2554925"/>
              <a:ext cx="30975" cy="14925"/>
            </a:xfrm>
            <a:custGeom>
              <a:avLst/>
              <a:gdLst/>
              <a:ahLst/>
              <a:cxnLst/>
              <a:rect l="l" t="t" r="r" b="b"/>
              <a:pathLst>
                <a:path w="1239" h="597" extrusionOk="0">
                  <a:moveTo>
                    <a:pt x="0" y="0"/>
                  </a:moveTo>
                  <a:lnTo>
                    <a:pt x="0" y="0"/>
                  </a:lnTo>
                  <a:cubicBezTo>
                    <a:pt x="377" y="226"/>
                    <a:pt x="724" y="510"/>
                    <a:pt x="1181" y="574"/>
                  </a:cubicBezTo>
                  <a:lnTo>
                    <a:pt x="1181" y="574"/>
                  </a:lnTo>
                  <a:cubicBezTo>
                    <a:pt x="737" y="188"/>
                    <a:pt x="723" y="185"/>
                    <a:pt x="0" y="0"/>
                  </a:cubicBezTo>
                  <a:close/>
                  <a:moveTo>
                    <a:pt x="1181" y="574"/>
                  </a:moveTo>
                  <a:cubicBezTo>
                    <a:pt x="1190" y="581"/>
                    <a:pt x="1198" y="588"/>
                    <a:pt x="1207" y="596"/>
                  </a:cubicBezTo>
                  <a:cubicBezTo>
                    <a:pt x="1223" y="596"/>
                    <a:pt x="1239" y="580"/>
                    <a:pt x="1239" y="580"/>
                  </a:cubicBezTo>
                  <a:cubicBezTo>
                    <a:pt x="1219" y="578"/>
                    <a:pt x="1200" y="576"/>
                    <a:pt x="1181" y="5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10829550" y="2545525"/>
              <a:ext cx="1975" cy="1975"/>
            </a:xfrm>
            <a:custGeom>
              <a:avLst/>
              <a:gdLst/>
              <a:ahLst/>
              <a:cxnLst/>
              <a:rect l="l" t="t" r="r" b="b"/>
              <a:pathLst>
                <a:path w="79" h="79" extrusionOk="0">
                  <a:moveTo>
                    <a:pt x="0" y="0"/>
                  </a:moveTo>
                  <a:lnTo>
                    <a:pt x="0" y="79"/>
                  </a:lnTo>
                  <a:lnTo>
                    <a:pt x="79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10604550" y="2893550"/>
              <a:ext cx="1100" cy="750"/>
            </a:xfrm>
            <a:custGeom>
              <a:avLst/>
              <a:gdLst/>
              <a:ahLst/>
              <a:cxnLst/>
              <a:rect l="l" t="t" r="r" b="b"/>
              <a:pathLst>
                <a:path w="44" h="30" extrusionOk="0">
                  <a:moveTo>
                    <a:pt x="38" y="1"/>
                  </a:moveTo>
                  <a:cubicBezTo>
                    <a:pt x="32" y="1"/>
                    <a:pt x="13" y="12"/>
                    <a:pt x="5" y="15"/>
                  </a:cubicBezTo>
                  <a:lnTo>
                    <a:pt x="5" y="15"/>
                  </a:lnTo>
                  <a:lnTo>
                    <a:pt x="3" y="14"/>
                  </a:lnTo>
                  <a:cubicBezTo>
                    <a:pt x="1" y="16"/>
                    <a:pt x="1" y="16"/>
                    <a:pt x="2" y="16"/>
                  </a:cubicBezTo>
                  <a:cubicBezTo>
                    <a:pt x="2" y="16"/>
                    <a:pt x="3" y="16"/>
                    <a:pt x="5" y="15"/>
                  </a:cubicBezTo>
                  <a:lnTo>
                    <a:pt x="5" y="15"/>
                  </a:lnTo>
                  <a:lnTo>
                    <a:pt x="19" y="29"/>
                  </a:lnTo>
                  <a:cubicBezTo>
                    <a:pt x="41" y="7"/>
                    <a:pt x="43" y="1"/>
                    <a:pt x="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10592475" y="289975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220" y="1"/>
                  </a:moveTo>
                  <a:cubicBezTo>
                    <a:pt x="219" y="8"/>
                    <a:pt x="218" y="15"/>
                    <a:pt x="217" y="21"/>
                  </a:cubicBezTo>
                  <a:lnTo>
                    <a:pt x="217" y="21"/>
                  </a:lnTo>
                  <a:cubicBezTo>
                    <a:pt x="223" y="20"/>
                    <a:pt x="229" y="18"/>
                    <a:pt x="235" y="16"/>
                  </a:cubicBezTo>
                  <a:cubicBezTo>
                    <a:pt x="235" y="16"/>
                    <a:pt x="220" y="1"/>
                    <a:pt x="220" y="1"/>
                  </a:cubicBezTo>
                  <a:close/>
                  <a:moveTo>
                    <a:pt x="217" y="21"/>
                  </a:moveTo>
                  <a:cubicBezTo>
                    <a:pt x="108" y="53"/>
                    <a:pt x="38" y="110"/>
                    <a:pt x="19" y="218"/>
                  </a:cubicBezTo>
                  <a:lnTo>
                    <a:pt x="19" y="218"/>
                  </a:lnTo>
                  <a:cubicBezTo>
                    <a:pt x="127" y="199"/>
                    <a:pt x="197" y="141"/>
                    <a:pt x="217" y="21"/>
                  </a:cubicBezTo>
                  <a:close/>
                  <a:moveTo>
                    <a:pt x="19" y="218"/>
                  </a:moveTo>
                  <a:cubicBezTo>
                    <a:pt x="13" y="219"/>
                    <a:pt x="7" y="219"/>
                    <a:pt x="0" y="220"/>
                  </a:cubicBezTo>
                  <a:lnTo>
                    <a:pt x="16" y="236"/>
                  </a:lnTo>
                  <a:cubicBezTo>
                    <a:pt x="17" y="230"/>
                    <a:pt x="18" y="223"/>
                    <a:pt x="19" y="2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10597950" y="2893875"/>
              <a:ext cx="7075" cy="6300"/>
            </a:xfrm>
            <a:custGeom>
              <a:avLst/>
              <a:gdLst/>
              <a:ahLst/>
              <a:cxnLst/>
              <a:rect l="l" t="t" r="r" b="b"/>
              <a:pathLst>
                <a:path w="283" h="252" extrusionOk="0">
                  <a:moveTo>
                    <a:pt x="267" y="1"/>
                  </a:moveTo>
                  <a:cubicBezTo>
                    <a:pt x="173" y="79"/>
                    <a:pt x="95" y="157"/>
                    <a:pt x="1" y="236"/>
                  </a:cubicBezTo>
                  <a:cubicBezTo>
                    <a:pt x="1" y="236"/>
                    <a:pt x="16" y="251"/>
                    <a:pt x="16" y="251"/>
                  </a:cubicBezTo>
                  <a:cubicBezTo>
                    <a:pt x="110" y="173"/>
                    <a:pt x="189" y="95"/>
                    <a:pt x="283" y="16"/>
                  </a:cubicBezTo>
                  <a:cubicBezTo>
                    <a:pt x="283" y="16"/>
                    <a:pt x="267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10588450" y="2430175"/>
              <a:ext cx="183625" cy="33750"/>
            </a:xfrm>
            <a:custGeom>
              <a:avLst/>
              <a:gdLst/>
              <a:ahLst/>
              <a:cxnLst/>
              <a:rect l="l" t="t" r="r" b="b"/>
              <a:pathLst>
                <a:path w="7345" h="1350" extrusionOk="0">
                  <a:moveTo>
                    <a:pt x="3345" y="0"/>
                  </a:moveTo>
                  <a:cubicBezTo>
                    <a:pt x="2226" y="0"/>
                    <a:pt x="1103" y="266"/>
                    <a:pt x="83" y="790"/>
                  </a:cubicBezTo>
                  <a:cubicBezTo>
                    <a:pt x="1" y="831"/>
                    <a:pt x="62" y="955"/>
                    <a:pt x="141" y="955"/>
                  </a:cubicBezTo>
                  <a:cubicBezTo>
                    <a:pt x="153" y="955"/>
                    <a:pt x="165" y="952"/>
                    <a:pt x="177" y="946"/>
                  </a:cubicBezTo>
                  <a:cubicBezTo>
                    <a:pt x="1171" y="456"/>
                    <a:pt x="2248" y="218"/>
                    <a:pt x="3322" y="218"/>
                  </a:cubicBezTo>
                  <a:cubicBezTo>
                    <a:pt x="4686" y="218"/>
                    <a:pt x="6047" y="602"/>
                    <a:pt x="7230" y="1338"/>
                  </a:cubicBezTo>
                  <a:cubicBezTo>
                    <a:pt x="7241" y="1346"/>
                    <a:pt x="7252" y="1350"/>
                    <a:pt x="7262" y="1350"/>
                  </a:cubicBezTo>
                  <a:cubicBezTo>
                    <a:pt x="7311" y="1350"/>
                    <a:pt x="7345" y="1270"/>
                    <a:pt x="7293" y="1244"/>
                  </a:cubicBezTo>
                  <a:cubicBezTo>
                    <a:pt x="6120" y="410"/>
                    <a:pt x="4736" y="0"/>
                    <a:pt x="33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10493125" y="2474575"/>
              <a:ext cx="238775" cy="53900"/>
            </a:xfrm>
            <a:custGeom>
              <a:avLst/>
              <a:gdLst/>
              <a:ahLst/>
              <a:cxnLst/>
              <a:rect l="l" t="t" r="r" b="b"/>
              <a:pathLst>
                <a:path w="9551" h="2156" extrusionOk="0">
                  <a:moveTo>
                    <a:pt x="6721" y="0"/>
                  </a:moveTo>
                  <a:cubicBezTo>
                    <a:pt x="4344" y="0"/>
                    <a:pt x="1926" y="673"/>
                    <a:pt x="40" y="2054"/>
                  </a:cubicBezTo>
                  <a:cubicBezTo>
                    <a:pt x="0" y="2094"/>
                    <a:pt x="27" y="2156"/>
                    <a:pt x="74" y="2156"/>
                  </a:cubicBezTo>
                  <a:cubicBezTo>
                    <a:pt x="83" y="2156"/>
                    <a:pt x="93" y="2154"/>
                    <a:pt x="103" y="2149"/>
                  </a:cubicBezTo>
                  <a:cubicBezTo>
                    <a:pt x="2348" y="924"/>
                    <a:pt x="4695" y="223"/>
                    <a:pt x="7163" y="223"/>
                  </a:cubicBezTo>
                  <a:cubicBezTo>
                    <a:pt x="7917" y="223"/>
                    <a:pt x="8683" y="289"/>
                    <a:pt x="9460" y="424"/>
                  </a:cubicBezTo>
                  <a:cubicBezTo>
                    <a:pt x="9464" y="425"/>
                    <a:pt x="9468" y="426"/>
                    <a:pt x="9472" y="426"/>
                  </a:cubicBezTo>
                  <a:cubicBezTo>
                    <a:pt x="9527" y="426"/>
                    <a:pt x="9550" y="329"/>
                    <a:pt x="9492" y="315"/>
                  </a:cubicBezTo>
                  <a:cubicBezTo>
                    <a:pt x="8598" y="106"/>
                    <a:pt x="7663" y="0"/>
                    <a:pt x="67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10736400" y="2903600"/>
              <a:ext cx="174850" cy="25275"/>
            </a:xfrm>
            <a:custGeom>
              <a:avLst/>
              <a:gdLst/>
              <a:ahLst/>
              <a:cxnLst/>
              <a:rect l="l" t="t" r="r" b="b"/>
              <a:pathLst>
                <a:path w="6994" h="1011" extrusionOk="0">
                  <a:moveTo>
                    <a:pt x="2556" y="0"/>
                  </a:moveTo>
                  <a:cubicBezTo>
                    <a:pt x="1737" y="0"/>
                    <a:pt x="915" y="78"/>
                    <a:pt x="105" y="223"/>
                  </a:cubicBezTo>
                  <a:cubicBezTo>
                    <a:pt x="1" y="238"/>
                    <a:pt x="39" y="381"/>
                    <a:pt x="137" y="381"/>
                  </a:cubicBezTo>
                  <a:cubicBezTo>
                    <a:pt x="142" y="381"/>
                    <a:pt x="147" y="380"/>
                    <a:pt x="152" y="380"/>
                  </a:cubicBezTo>
                  <a:cubicBezTo>
                    <a:pt x="814" y="275"/>
                    <a:pt x="1471" y="226"/>
                    <a:pt x="2124" y="226"/>
                  </a:cubicBezTo>
                  <a:cubicBezTo>
                    <a:pt x="3716" y="226"/>
                    <a:pt x="5285" y="518"/>
                    <a:pt x="6830" y="1007"/>
                  </a:cubicBezTo>
                  <a:cubicBezTo>
                    <a:pt x="6840" y="1009"/>
                    <a:pt x="6850" y="1010"/>
                    <a:pt x="6859" y="1010"/>
                  </a:cubicBezTo>
                  <a:cubicBezTo>
                    <a:pt x="6962" y="1010"/>
                    <a:pt x="6993" y="862"/>
                    <a:pt x="6892" y="819"/>
                  </a:cubicBezTo>
                  <a:cubicBezTo>
                    <a:pt x="5510" y="254"/>
                    <a:pt x="4037" y="0"/>
                    <a:pt x="25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10798050" y="2860500"/>
              <a:ext cx="114350" cy="21075"/>
            </a:xfrm>
            <a:custGeom>
              <a:avLst/>
              <a:gdLst/>
              <a:ahLst/>
              <a:cxnLst/>
              <a:rect l="l" t="t" r="r" b="b"/>
              <a:pathLst>
                <a:path w="4574" h="843" extrusionOk="0">
                  <a:moveTo>
                    <a:pt x="1601" y="0"/>
                  </a:moveTo>
                  <a:cubicBezTo>
                    <a:pt x="1103" y="0"/>
                    <a:pt x="604" y="51"/>
                    <a:pt x="116" y="144"/>
                  </a:cubicBezTo>
                  <a:cubicBezTo>
                    <a:pt x="0" y="173"/>
                    <a:pt x="31" y="336"/>
                    <a:pt x="136" y="336"/>
                  </a:cubicBezTo>
                  <a:cubicBezTo>
                    <a:pt x="144" y="336"/>
                    <a:pt x="153" y="335"/>
                    <a:pt x="163" y="333"/>
                  </a:cubicBezTo>
                  <a:cubicBezTo>
                    <a:pt x="574" y="259"/>
                    <a:pt x="977" y="225"/>
                    <a:pt x="1374" y="225"/>
                  </a:cubicBezTo>
                  <a:cubicBezTo>
                    <a:pt x="2415" y="225"/>
                    <a:pt x="3416" y="460"/>
                    <a:pt x="4426" y="834"/>
                  </a:cubicBezTo>
                  <a:cubicBezTo>
                    <a:pt x="4438" y="840"/>
                    <a:pt x="4450" y="843"/>
                    <a:pt x="4461" y="843"/>
                  </a:cubicBezTo>
                  <a:cubicBezTo>
                    <a:pt x="4534" y="843"/>
                    <a:pt x="4573" y="718"/>
                    <a:pt x="4505" y="677"/>
                  </a:cubicBezTo>
                  <a:cubicBezTo>
                    <a:pt x="3604" y="206"/>
                    <a:pt x="2604" y="0"/>
                    <a:pt x="1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4" name="Google Shape;144;p8"/>
          <p:cNvSpPr/>
          <p:nvPr/>
        </p:nvSpPr>
        <p:spPr>
          <a:xfrm rot="-5400000" flipH="1">
            <a:off x="3963839" y="3904952"/>
            <a:ext cx="1040040" cy="2438144"/>
          </a:xfrm>
          <a:custGeom>
            <a:avLst/>
            <a:gdLst/>
            <a:ahLst/>
            <a:cxnLst/>
            <a:rect l="l" t="t" r="r" b="b"/>
            <a:pathLst>
              <a:path w="13643" h="31983" extrusionOk="0">
                <a:moveTo>
                  <a:pt x="9642" y="1"/>
                </a:moveTo>
                <a:cubicBezTo>
                  <a:pt x="8201" y="88"/>
                  <a:pt x="6784" y="398"/>
                  <a:pt x="5591" y="1131"/>
                </a:cubicBezTo>
                <a:cubicBezTo>
                  <a:pt x="3454" y="2461"/>
                  <a:pt x="1541" y="4362"/>
                  <a:pt x="758" y="6810"/>
                </a:cubicBezTo>
                <a:cubicBezTo>
                  <a:pt x="0" y="9183"/>
                  <a:pt x="944" y="11630"/>
                  <a:pt x="2485" y="13457"/>
                </a:cubicBezTo>
                <a:cubicBezTo>
                  <a:pt x="3256" y="14364"/>
                  <a:pt x="4324" y="15010"/>
                  <a:pt x="4672" y="16203"/>
                </a:cubicBezTo>
                <a:cubicBezTo>
                  <a:pt x="5082" y="17595"/>
                  <a:pt x="3802" y="18862"/>
                  <a:pt x="2995" y="19794"/>
                </a:cubicBezTo>
                <a:cubicBezTo>
                  <a:pt x="1727" y="21260"/>
                  <a:pt x="435" y="22987"/>
                  <a:pt x="1205" y="24987"/>
                </a:cubicBezTo>
                <a:cubicBezTo>
                  <a:pt x="1901" y="26789"/>
                  <a:pt x="3566" y="28119"/>
                  <a:pt x="5107" y="29175"/>
                </a:cubicBezTo>
                <a:cubicBezTo>
                  <a:pt x="6735" y="30281"/>
                  <a:pt x="8350" y="30852"/>
                  <a:pt x="10313" y="31014"/>
                </a:cubicBezTo>
                <a:cubicBezTo>
                  <a:pt x="11406" y="31101"/>
                  <a:pt x="12413" y="31188"/>
                  <a:pt x="13370" y="31796"/>
                </a:cubicBezTo>
                <a:cubicBezTo>
                  <a:pt x="13457" y="31846"/>
                  <a:pt x="13556" y="31921"/>
                  <a:pt x="13643" y="31983"/>
                </a:cubicBezTo>
                <a:cubicBezTo>
                  <a:pt x="13631" y="31399"/>
                  <a:pt x="13606" y="30802"/>
                  <a:pt x="13581" y="30218"/>
                </a:cubicBezTo>
                <a:cubicBezTo>
                  <a:pt x="11966" y="29361"/>
                  <a:pt x="10015" y="29771"/>
                  <a:pt x="8313" y="29200"/>
                </a:cubicBezTo>
                <a:cubicBezTo>
                  <a:pt x="6561" y="28616"/>
                  <a:pt x="4945" y="27398"/>
                  <a:pt x="3653" y="26093"/>
                </a:cubicBezTo>
                <a:cubicBezTo>
                  <a:pt x="3057" y="25484"/>
                  <a:pt x="2510" y="24764"/>
                  <a:pt x="2324" y="23907"/>
                </a:cubicBezTo>
                <a:cubicBezTo>
                  <a:pt x="2100" y="22838"/>
                  <a:pt x="3119" y="21695"/>
                  <a:pt x="3728" y="20949"/>
                </a:cubicBezTo>
                <a:cubicBezTo>
                  <a:pt x="5020" y="19409"/>
                  <a:pt x="6498" y="17806"/>
                  <a:pt x="5828" y="15631"/>
                </a:cubicBezTo>
                <a:cubicBezTo>
                  <a:pt x="5542" y="14675"/>
                  <a:pt x="4759" y="13942"/>
                  <a:pt x="4051" y="13295"/>
                </a:cubicBezTo>
                <a:cubicBezTo>
                  <a:pt x="2957" y="12289"/>
                  <a:pt x="2025" y="11133"/>
                  <a:pt x="1541" y="9717"/>
                </a:cubicBezTo>
                <a:cubicBezTo>
                  <a:pt x="559" y="6810"/>
                  <a:pt x="2883" y="3803"/>
                  <a:pt x="5169" y="2287"/>
                </a:cubicBezTo>
                <a:cubicBezTo>
                  <a:pt x="6213" y="1603"/>
                  <a:pt x="7642" y="1218"/>
                  <a:pt x="8834" y="908"/>
                </a:cubicBezTo>
                <a:cubicBezTo>
                  <a:pt x="9344" y="771"/>
                  <a:pt x="9878" y="721"/>
                  <a:pt x="10400" y="696"/>
                </a:cubicBezTo>
                <a:cubicBezTo>
                  <a:pt x="10288" y="572"/>
                  <a:pt x="10164" y="448"/>
                  <a:pt x="10027" y="324"/>
                </a:cubicBezTo>
                <a:cubicBezTo>
                  <a:pt x="9903" y="212"/>
                  <a:pt x="9779" y="100"/>
                  <a:pt x="964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8"/>
          <p:cNvSpPr/>
          <p:nvPr/>
        </p:nvSpPr>
        <p:spPr>
          <a:xfrm rot="-5400000" flipH="1">
            <a:off x="4080509" y="4388606"/>
            <a:ext cx="806711" cy="1891155"/>
          </a:xfrm>
          <a:custGeom>
            <a:avLst/>
            <a:gdLst/>
            <a:ahLst/>
            <a:cxnLst/>
            <a:rect l="l" t="t" r="r" b="b"/>
            <a:pathLst>
              <a:path w="13643" h="31983" extrusionOk="0">
                <a:moveTo>
                  <a:pt x="9642" y="1"/>
                </a:moveTo>
                <a:cubicBezTo>
                  <a:pt x="8201" y="88"/>
                  <a:pt x="6784" y="398"/>
                  <a:pt x="5591" y="1131"/>
                </a:cubicBezTo>
                <a:cubicBezTo>
                  <a:pt x="3454" y="2461"/>
                  <a:pt x="1541" y="4362"/>
                  <a:pt x="758" y="6810"/>
                </a:cubicBezTo>
                <a:cubicBezTo>
                  <a:pt x="0" y="9183"/>
                  <a:pt x="944" y="11630"/>
                  <a:pt x="2485" y="13457"/>
                </a:cubicBezTo>
                <a:cubicBezTo>
                  <a:pt x="3256" y="14364"/>
                  <a:pt x="4324" y="15010"/>
                  <a:pt x="4672" y="16203"/>
                </a:cubicBezTo>
                <a:cubicBezTo>
                  <a:pt x="5082" y="17595"/>
                  <a:pt x="3802" y="18862"/>
                  <a:pt x="2995" y="19794"/>
                </a:cubicBezTo>
                <a:cubicBezTo>
                  <a:pt x="1727" y="21260"/>
                  <a:pt x="435" y="22987"/>
                  <a:pt x="1205" y="24987"/>
                </a:cubicBezTo>
                <a:cubicBezTo>
                  <a:pt x="1901" y="26789"/>
                  <a:pt x="3566" y="28119"/>
                  <a:pt x="5107" y="29175"/>
                </a:cubicBezTo>
                <a:cubicBezTo>
                  <a:pt x="6735" y="30281"/>
                  <a:pt x="8350" y="30852"/>
                  <a:pt x="10313" y="31014"/>
                </a:cubicBezTo>
                <a:cubicBezTo>
                  <a:pt x="11406" y="31101"/>
                  <a:pt x="12413" y="31188"/>
                  <a:pt x="13370" y="31796"/>
                </a:cubicBezTo>
                <a:cubicBezTo>
                  <a:pt x="13457" y="31846"/>
                  <a:pt x="13556" y="31921"/>
                  <a:pt x="13643" y="31983"/>
                </a:cubicBezTo>
                <a:cubicBezTo>
                  <a:pt x="13631" y="31399"/>
                  <a:pt x="13606" y="30802"/>
                  <a:pt x="13581" y="30218"/>
                </a:cubicBezTo>
                <a:cubicBezTo>
                  <a:pt x="11966" y="29361"/>
                  <a:pt x="10015" y="29771"/>
                  <a:pt x="8313" y="29200"/>
                </a:cubicBezTo>
                <a:cubicBezTo>
                  <a:pt x="6561" y="28616"/>
                  <a:pt x="4945" y="27398"/>
                  <a:pt x="3653" y="26093"/>
                </a:cubicBezTo>
                <a:cubicBezTo>
                  <a:pt x="3057" y="25484"/>
                  <a:pt x="2510" y="24764"/>
                  <a:pt x="2324" y="23907"/>
                </a:cubicBezTo>
                <a:cubicBezTo>
                  <a:pt x="2100" y="22838"/>
                  <a:pt x="3119" y="21695"/>
                  <a:pt x="3728" y="20949"/>
                </a:cubicBezTo>
                <a:cubicBezTo>
                  <a:pt x="5020" y="19409"/>
                  <a:pt x="6498" y="17806"/>
                  <a:pt x="5828" y="15631"/>
                </a:cubicBezTo>
                <a:cubicBezTo>
                  <a:pt x="5542" y="14675"/>
                  <a:pt x="4759" y="13942"/>
                  <a:pt x="4051" y="13295"/>
                </a:cubicBezTo>
                <a:cubicBezTo>
                  <a:pt x="2957" y="12289"/>
                  <a:pt x="2025" y="11133"/>
                  <a:pt x="1541" y="9717"/>
                </a:cubicBezTo>
                <a:cubicBezTo>
                  <a:pt x="559" y="6810"/>
                  <a:pt x="2883" y="3803"/>
                  <a:pt x="5169" y="2287"/>
                </a:cubicBezTo>
                <a:cubicBezTo>
                  <a:pt x="6213" y="1603"/>
                  <a:pt x="7642" y="1218"/>
                  <a:pt x="8834" y="908"/>
                </a:cubicBezTo>
                <a:cubicBezTo>
                  <a:pt x="9344" y="771"/>
                  <a:pt x="9878" y="721"/>
                  <a:pt x="10400" y="696"/>
                </a:cubicBezTo>
                <a:cubicBezTo>
                  <a:pt x="10288" y="572"/>
                  <a:pt x="10164" y="448"/>
                  <a:pt x="10027" y="324"/>
                </a:cubicBezTo>
                <a:cubicBezTo>
                  <a:pt x="9903" y="212"/>
                  <a:pt x="9779" y="100"/>
                  <a:pt x="964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8"/>
          <p:cNvSpPr/>
          <p:nvPr/>
        </p:nvSpPr>
        <p:spPr>
          <a:xfrm rot="-3599996">
            <a:off x="8195665" y="-500536"/>
            <a:ext cx="1037767" cy="1974178"/>
          </a:xfrm>
          <a:custGeom>
            <a:avLst/>
            <a:gdLst/>
            <a:ahLst/>
            <a:cxnLst/>
            <a:rect l="l" t="t" r="r" b="b"/>
            <a:pathLst>
              <a:path w="8276" h="15743" extrusionOk="0">
                <a:moveTo>
                  <a:pt x="8151" y="0"/>
                </a:moveTo>
                <a:cubicBezTo>
                  <a:pt x="7741" y="149"/>
                  <a:pt x="7344" y="336"/>
                  <a:pt x="6971" y="584"/>
                </a:cubicBezTo>
                <a:cubicBezTo>
                  <a:pt x="4486" y="2187"/>
                  <a:pt x="5082" y="4610"/>
                  <a:pt x="5530" y="7082"/>
                </a:cubicBezTo>
                <a:cubicBezTo>
                  <a:pt x="5642" y="7679"/>
                  <a:pt x="5666" y="8300"/>
                  <a:pt x="5368" y="8834"/>
                </a:cubicBezTo>
                <a:cubicBezTo>
                  <a:pt x="5115" y="9270"/>
                  <a:pt x="4607" y="9344"/>
                  <a:pt x="4082" y="9344"/>
                </a:cubicBezTo>
                <a:cubicBezTo>
                  <a:pt x="3812" y="9344"/>
                  <a:pt x="3537" y="9325"/>
                  <a:pt x="3290" y="9325"/>
                </a:cubicBezTo>
                <a:cubicBezTo>
                  <a:pt x="3167" y="9325"/>
                  <a:pt x="3051" y="9330"/>
                  <a:pt x="2945" y="9344"/>
                </a:cubicBezTo>
                <a:cubicBezTo>
                  <a:pt x="1753" y="9518"/>
                  <a:pt x="957" y="10798"/>
                  <a:pt x="585" y="11816"/>
                </a:cubicBezTo>
                <a:cubicBezTo>
                  <a:pt x="162" y="12984"/>
                  <a:pt x="1" y="14289"/>
                  <a:pt x="162" y="15544"/>
                </a:cubicBezTo>
                <a:lnTo>
                  <a:pt x="945" y="15743"/>
                </a:lnTo>
                <a:cubicBezTo>
                  <a:pt x="796" y="14364"/>
                  <a:pt x="1082" y="12885"/>
                  <a:pt x="1628" y="11680"/>
                </a:cubicBezTo>
                <a:cubicBezTo>
                  <a:pt x="1939" y="10984"/>
                  <a:pt x="2573" y="10363"/>
                  <a:pt x="3355" y="10263"/>
                </a:cubicBezTo>
                <a:cubicBezTo>
                  <a:pt x="3429" y="10254"/>
                  <a:pt x="3502" y="10250"/>
                  <a:pt x="3576" y="10250"/>
                </a:cubicBezTo>
                <a:cubicBezTo>
                  <a:pt x="3902" y="10250"/>
                  <a:pt x="4229" y="10324"/>
                  <a:pt x="4555" y="10324"/>
                </a:cubicBezTo>
                <a:cubicBezTo>
                  <a:pt x="4652" y="10324"/>
                  <a:pt x="4749" y="10318"/>
                  <a:pt x="4846" y="10301"/>
                </a:cubicBezTo>
                <a:cubicBezTo>
                  <a:pt x="5753" y="10164"/>
                  <a:pt x="6325" y="9505"/>
                  <a:pt x="6611" y="8673"/>
                </a:cubicBezTo>
                <a:cubicBezTo>
                  <a:pt x="7257" y="6747"/>
                  <a:pt x="5555" y="4622"/>
                  <a:pt x="6487" y="2746"/>
                </a:cubicBezTo>
                <a:cubicBezTo>
                  <a:pt x="6834" y="2063"/>
                  <a:pt x="7530" y="1541"/>
                  <a:pt x="8276" y="1230"/>
                </a:cubicBezTo>
                <a:cubicBezTo>
                  <a:pt x="8226" y="820"/>
                  <a:pt x="8189" y="410"/>
                  <a:pt x="815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8"/>
          <p:cNvSpPr/>
          <p:nvPr/>
        </p:nvSpPr>
        <p:spPr>
          <a:xfrm rot="-3599996">
            <a:off x="8207197" y="7729"/>
            <a:ext cx="386467" cy="735473"/>
          </a:xfrm>
          <a:custGeom>
            <a:avLst/>
            <a:gdLst/>
            <a:ahLst/>
            <a:cxnLst/>
            <a:rect l="l" t="t" r="r" b="b"/>
            <a:pathLst>
              <a:path w="3082" h="5865" extrusionOk="0">
                <a:moveTo>
                  <a:pt x="1859" y="1"/>
                </a:moveTo>
                <a:cubicBezTo>
                  <a:pt x="1742" y="1"/>
                  <a:pt x="1627" y="82"/>
                  <a:pt x="1615" y="243"/>
                </a:cubicBezTo>
                <a:cubicBezTo>
                  <a:pt x="1491" y="1796"/>
                  <a:pt x="1441" y="3486"/>
                  <a:pt x="422" y="4741"/>
                </a:cubicBezTo>
                <a:cubicBezTo>
                  <a:pt x="1" y="5258"/>
                  <a:pt x="391" y="5864"/>
                  <a:pt x="900" y="5864"/>
                </a:cubicBezTo>
                <a:cubicBezTo>
                  <a:pt x="1051" y="5864"/>
                  <a:pt x="1213" y="5811"/>
                  <a:pt x="1366" y="5685"/>
                </a:cubicBezTo>
                <a:cubicBezTo>
                  <a:pt x="3081" y="4294"/>
                  <a:pt x="2298" y="2057"/>
                  <a:pt x="2112" y="243"/>
                </a:cubicBezTo>
                <a:cubicBezTo>
                  <a:pt x="2093" y="82"/>
                  <a:pt x="1975" y="1"/>
                  <a:pt x="185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8"/>
          <p:cNvGrpSpPr/>
          <p:nvPr/>
        </p:nvGrpSpPr>
        <p:grpSpPr>
          <a:xfrm flipH="1">
            <a:off x="1376040" y="4688718"/>
            <a:ext cx="296937" cy="438796"/>
            <a:chOff x="5446181" y="2529085"/>
            <a:chExt cx="138174" cy="204177"/>
          </a:xfrm>
        </p:grpSpPr>
        <p:sp>
          <p:nvSpPr>
            <p:cNvPr id="149" name="Google Shape;149;p8"/>
            <p:cNvSpPr/>
            <p:nvPr/>
          </p:nvSpPr>
          <p:spPr>
            <a:xfrm>
              <a:off x="5446181" y="2621568"/>
              <a:ext cx="138174" cy="27733"/>
            </a:xfrm>
            <a:custGeom>
              <a:avLst/>
              <a:gdLst/>
              <a:ahLst/>
              <a:cxnLst/>
              <a:rect l="l" t="t" r="r" b="b"/>
              <a:pathLst>
                <a:path w="4524" h="908" extrusionOk="0">
                  <a:moveTo>
                    <a:pt x="2072" y="1"/>
                  </a:moveTo>
                  <a:cubicBezTo>
                    <a:pt x="1571" y="1"/>
                    <a:pt x="1067" y="19"/>
                    <a:pt x="560" y="29"/>
                  </a:cubicBezTo>
                  <a:cubicBezTo>
                    <a:pt x="0" y="41"/>
                    <a:pt x="0" y="874"/>
                    <a:pt x="560" y="874"/>
                  </a:cubicBezTo>
                  <a:cubicBezTo>
                    <a:pt x="1059" y="889"/>
                    <a:pt x="1554" y="907"/>
                    <a:pt x="2047" y="907"/>
                  </a:cubicBezTo>
                  <a:cubicBezTo>
                    <a:pt x="2793" y="907"/>
                    <a:pt x="3534" y="864"/>
                    <a:pt x="4275" y="700"/>
                  </a:cubicBezTo>
                  <a:cubicBezTo>
                    <a:pt x="4523" y="650"/>
                    <a:pt x="4523" y="253"/>
                    <a:pt x="4275" y="203"/>
                  </a:cubicBezTo>
                  <a:cubicBezTo>
                    <a:pt x="3542" y="40"/>
                    <a:pt x="2810" y="1"/>
                    <a:pt x="20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8"/>
            <p:cNvSpPr/>
            <p:nvPr/>
          </p:nvSpPr>
          <p:spPr>
            <a:xfrm>
              <a:off x="5493980" y="2529085"/>
              <a:ext cx="44836" cy="204177"/>
            </a:xfrm>
            <a:custGeom>
              <a:avLst/>
              <a:gdLst/>
              <a:ahLst/>
              <a:cxnLst/>
              <a:rect l="l" t="t" r="r" b="b"/>
              <a:pathLst>
                <a:path w="1468" h="6685" extrusionOk="0">
                  <a:moveTo>
                    <a:pt x="729" y="0"/>
                  </a:moveTo>
                  <a:cubicBezTo>
                    <a:pt x="573" y="0"/>
                    <a:pt x="417" y="87"/>
                    <a:pt x="386" y="261"/>
                  </a:cubicBezTo>
                  <a:cubicBezTo>
                    <a:pt x="1" y="2361"/>
                    <a:pt x="163" y="4399"/>
                    <a:pt x="486" y="6499"/>
                  </a:cubicBezTo>
                  <a:cubicBezTo>
                    <a:pt x="504" y="6623"/>
                    <a:pt x="616" y="6685"/>
                    <a:pt x="728" y="6685"/>
                  </a:cubicBezTo>
                  <a:cubicBezTo>
                    <a:pt x="840" y="6685"/>
                    <a:pt x="952" y="6623"/>
                    <a:pt x="970" y="6499"/>
                  </a:cubicBezTo>
                  <a:cubicBezTo>
                    <a:pt x="1293" y="4399"/>
                    <a:pt x="1467" y="2361"/>
                    <a:pt x="1082" y="261"/>
                  </a:cubicBezTo>
                  <a:cubicBezTo>
                    <a:pt x="1045" y="87"/>
                    <a:pt x="886" y="0"/>
                    <a:pt x="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8"/>
          <p:cNvGrpSpPr/>
          <p:nvPr/>
        </p:nvGrpSpPr>
        <p:grpSpPr>
          <a:xfrm flipH="1">
            <a:off x="1832977" y="4672717"/>
            <a:ext cx="183518" cy="270629"/>
            <a:chOff x="5738779" y="2391033"/>
            <a:chExt cx="85397" cy="125927"/>
          </a:xfrm>
        </p:grpSpPr>
        <p:sp>
          <p:nvSpPr>
            <p:cNvPr id="152" name="Google Shape;152;p8"/>
            <p:cNvSpPr/>
            <p:nvPr/>
          </p:nvSpPr>
          <p:spPr>
            <a:xfrm>
              <a:off x="5738779" y="2448117"/>
              <a:ext cx="85397" cy="17165"/>
            </a:xfrm>
            <a:custGeom>
              <a:avLst/>
              <a:gdLst/>
              <a:ahLst/>
              <a:cxnLst/>
              <a:rect l="l" t="t" r="r" b="b"/>
              <a:pathLst>
                <a:path w="2796" h="562" extrusionOk="0">
                  <a:moveTo>
                    <a:pt x="1311" y="0"/>
                  </a:moveTo>
                  <a:cubicBezTo>
                    <a:pt x="992" y="0"/>
                    <a:pt x="671" y="12"/>
                    <a:pt x="348" y="17"/>
                  </a:cubicBezTo>
                  <a:cubicBezTo>
                    <a:pt x="0" y="17"/>
                    <a:pt x="0" y="539"/>
                    <a:pt x="348" y="539"/>
                  </a:cubicBezTo>
                  <a:cubicBezTo>
                    <a:pt x="662" y="549"/>
                    <a:pt x="973" y="561"/>
                    <a:pt x="1283" y="561"/>
                  </a:cubicBezTo>
                  <a:cubicBezTo>
                    <a:pt x="1735" y="561"/>
                    <a:pt x="2185" y="535"/>
                    <a:pt x="2634" y="440"/>
                  </a:cubicBezTo>
                  <a:cubicBezTo>
                    <a:pt x="2796" y="402"/>
                    <a:pt x="2796" y="154"/>
                    <a:pt x="2634" y="117"/>
                  </a:cubicBezTo>
                  <a:cubicBezTo>
                    <a:pt x="2194" y="23"/>
                    <a:pt x="1754" y="0"/>
                    <a:pt x="13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5768375" y="2391033"/>
              <a:ext cx="27336" cy="125927"/>
            </a:xfrm>
            <a:custGeom>
              <a:avLst/>
              <a:gdLst/>
              <a:ahLst/>
              <a:cxnLst/>
              <a:rect l="l" t="t" r="r" b="b"/>
              <a:pathLst>
                <a:path w="895" h="4123" extrusionOk="0">
                  <a:moveTo>
                    <a:pt x="448" y="1"/>
                  </a:moveTo>
                  <a:cubicBezTo>
                    <a:pt x="351" y="1"/>
                    <a:pt x="255" y="53"/>
                    <a:pt x="236" y="159"/>
                  </a:cubicBezTo>
                  <a:cubicBezTo>
                    <a:pt x="0" y="1464"/>
                    <a:pt x="100" y="2719"/>
                    <a:pt x="299" y="4011"/>
                  </a:cubicBezTo>
                  <a:cubicBezTo>
                    <a:pt x="311" y="4085"/>
                    <a:pt x="379" y="4123"/>
                    <a:pt x="448" y="4123"/>
                  </a:cubicBezTo>
                  <a:cubicBezTo>
                    <a:pt x="516" y="4123"/>
                    <a:pt x="584" y="4085"/>
                    <a:pt x="597" y="4011"/>
                  </a:cubicBezTo>
                  <a:cubicBezTo>
                    <a:pt x="796" y="2719"/>
                    <a:pt x="895" y="1464"/>
                    <a:pt x="659" y="159"/>
                  </a:cubicBezTo>
                  <a:cubicBezTo>
                    <a:pt x="640" y="53"/>
                    <a:pt x="544" y="1"/>
                    <a:pt x="4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8"/>
          <p:cNvSpPr/>
          <p:nvPr/>
        </p:nvSpPr>
        <p:spPr>
          <a:xfrm flipH="1">
            <a:off x="103371" y="3182476"/>
            <a:ext cx="124847" cy="97144"/>
          </a:xfrm>
          <a:custGeom>
            <a:avLst/>
            <a:gdLst/>
            <a:ahLst/>
            <a:cxnLst/>
            <a:rect l="l" t="t" r="r" b="b"/>
            <a:pathLst>
              <a:path w="1902" h="1480" extrusionOk="0">
                <a:moveTo>
                  <a:pt x="957" y="1"/>
                </a:moveTo>
                <a:cubicBezTo>
                  <a:pt x="0" y="1"/>
                  <a:pt x="0" y="1479"/>
                  <a:pt x="957" y="1479"/>
                </a:cubicBezTo>
                <a:cubicBezTo>
                  <a:pt x="1901" y="1479"/>
                  <a:pt x="1901" y="1"/>
                  <a:pt x="95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8"/>
          <p:cNvSpPr/>
          <p:nvPr/>
        </p:nvSpPr>
        <p:spPr>
          <a:xfrm flipH="1">
            <a:off x="2147830" y="4877063"/>
            <a:ext cx="80803" cy="62093"/>
          </a:xfrm>
          <a:custGeom>
            <a:avLst/>
            <a:gdLst/>
            <a:ahLst/>
            <a:cxnLst/>
            <a:rect l="l" t="t" r="r" b="b"/>
            <a:pathLst>
              <a:path w="1231" h="946" extrusionOk="0">
                <a:moveTo>
                  <a:pt x="622" y="1"/>
                </a:moveTo>
                <a:cubicBezTo>
                  <a:pt x="1" y="1"/>
                  <a:pt x="1" y="945"/>
                  <a:pt x="622" y="945"/>
                </a:cubicBezTo>
                <a:cubicBezTo>
                  <a:pt x="1231" y="945"/>
                  <a:pt x="1231" y="1"/>
                  <a:pt x="6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6" name="Google Shape;156;p8"/>
          <p:cNvGrpSpPr/>
          <p:nvPr/>
        </p:nvGrpSpPr>
        <p:grpSpPr>
          <a:xfrm flipH="1">
            <a:off x="798266" y="4212"/>
            <a:ext cx="235200" cy="347570"/>
            <a:chOff x="5446181" y="2529085"/>
            <a:chExt cx="138174" cy="204177"/>
          </a:xfrm>
        </p:grpSpPr>
        <p:sp>
          <p:nvSpPr>
            <p:cNvPr id="157" name="Google Shape;157;p8"/>
            <p:cNvSpPr/>
            <p:nvPr/>
          </p:nvSpPr>
          <p:spPr>
            <a:xfrm>
              <a:off x="5446181" y="2621568"/>
              <a:ext cx="138174" cy="27733"/>
            </a:xfrm>
            <a:custGeom>
              <a:avLst/>
              <a:gdLst/>
              <a:ahLst/>
              <a:cxnLst/>
              <a:rect l="l" t="t" r="r" b="b"/>
              <a:pathLst>
                <a:path w="4524" h="908" extrusionOk="0">
                  <a:moveTo>
                    <a:pt x="2072" y="1"/>
                  </a:moveTo>
                  <a:cubicBezTo>
                    <a:pt x="1571" y="1"/>
                    <a:pt x="1067" y="19"/>
                    <a:pt x="560" y="29"/>
                  </a:cubicBezTo>
                  <a:cubicBezTo>
                    <a:pt x="0" y="41"/>
                    <a:pt x="0" y="874"/>
                    <a:pt x="560" y="874"/>
                  </a:cubicBezTo>
                  <a:cubicBezTo>
                    <a:pt x="1059" y="889"/>
                    <a:pt x="1554" y="907"/>
                    <a:pt x="2047" y="907"/>
                  </a:cubicBezTo>
                  <a:cubicBezTo>
                    <a:pt x="2793" y="907"/>
                    <a:pt x="3534" y="864"/>
                    <a:pt x="4275" y="700"/>
                  </a:cubicBezTo>
                  <a:cubicBezTo>
                    <a:pt x="4523" y="650"/>
                    <a:pt x="4523" y="253"/>
                    <a:pt x="4275" y="203"/>
                  </a:cubicBezTo>
                  <a:cubicBezTo>
                    <a:pt x="3542" y="40"/>
                    <a:pt x="2810" y="1"/>
                    <a:pt x="20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5493980" y="2529085"/>
              <a:ext cx="44836" cy="204177"/>
            </a:xfrm>
            <a:custGeom>
              <a:avLst/>
              <a:gdLst/>
              <a:ahLst/>
              <a:cxnLst/>
              <a:rect l="l" t="t" r="r" b="b"/>
              <a:pathLst>
                <a:path w="1468" h="6685" extrusionOk="0">
                  <a:moveTo>
                    <a:pt x="729" y="0"/>
                  </a:moveTo>
                  <a:cubicBezTo>
                    <a:pt x="573" y="0"/>
                    <a:pt x="417" y="87"/>
                    <a:pt x="386" y="261"/>
                  </a:cubicBezTo>
                  <a:cubicBezTo>
                    <a:pt x="1" y="2361"/>
                    <a:pt x="163" y="4399"/>
                    <a:pt x="486" y="6499"/>
                  </a:cubicBezTo>
                  <a:cubicBezTo>
                    <a:pt x="504" y="6623"/>
                    <a:pt x="616" y="6685"/>
                    <a:pt x="728" y="6685"/>
                  </a:cubicBezTo>
                  <a:cubicBezTo>
                    <a:pt x="840" y="6685"/>
                    <a:pt x="952" y="6623"/>
                    <a:pt x="970" y="6499"/>
                  </a:cubicBezTo>
                  <a:cubicBezTo>
                    <a:pt x="1293" y="4399"/>
                    <a:pt x="1467" y="2361"/>
                    <a:pt x="1082" y="261"/>
                  </a:cubicBezTo>
                  <a:cubicBezTo>
                    <a:pt x="1045" y="87"/>
                    <a:pt x="886" y="0"/>
                    <a:pt x="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" name="Google Shape;159;p8"/>
          <p:cNvGrpSpPr/>
          <p:nvPr/>
        </p:nvGrpSpPr>
        <p:grpSpPr>
          <a:xfrm flipH="1">
            <a:off x="228227" y="267156"/>
            <a:ext cx="296937" cy="438796"/>
            <a:chOff x="5446181" y="2529085"/>
            <a:chExt cx="138174" cy="204177"/>
          </a:xfrm>
        </p:grpSpPr>
        <p:sp>
          <p:nvSpPr>
            <p:cNvPr id="160" name="Google Shape;160;p8"/>
            <p:cNvSpPr/>
            <p:nvPr/>
          </p:nvSpPr>
          <p:spPr>
            <a:xfrm>
              <a:off x="5446181" y="2621568"/>
              <a:ext cx="138174" cy="27733"/>
            </a:xfrm>
            <a:custGeom>
              <a:avLst/>
              <a:gdLst/>
              <a:ahLst/>
              <a:cxnLst/>
              <a:rect l="l" t="t" r="r" b="b"/>
              <a:pathLst>
                <a:path w="4524" h="908" extrusionOk="0">
                  <a:moveTo>
                    <a:pt x="2072" y="1"/>
                  </a:moveTo>
                  <a:cubicBezTo>
                    <a:pt x="1571" y="1"/>
                    <a:pt x="1067" y="19"/>
                    <a:pt x="560" y="29"/>
                  </a:cubicBezTo>
                  <a:cubicBezTo>
                    <a:pt x="0" y="41"/>
                    <a:pt x="0" y="874"/>
                    <a:pt x="560" y="874"/>
                  </a:cubicBezTo>
                  <a:cubicBezTo>
                    <a:pt x="1059" y="889"/>
                    <a:pt x="1554" y="907"/>
                    <a:pt x="2047" y="907"/>
                  </a:cubicBezTo>
                  <a:cubicBezTo>
                    <a:pt x="2793" y="907"/>
                    <a:pt x="3534" y="864"/>
                    <a:pt x="4275" y="700"/>
                  </a:cubicBezTo>
                  <a:cubicBezTo>
                    <a:pt x="4523" y="650"/>
                    <a:pt x="4523" y="253"/>
                    <a:pt x="4275" y="203"/>
                  </a:cubicBezTo>
                  <a:cubicBezTo>
                    <a:pt x="3542" y="40"/>
                    <a:pt x="2810" y="1"/>
                    <a:pt x="20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8"/>
            <p:cNvSpPr/>
            <p:nvPr/>
          </p:nvSpPr>
          <p:spPr>
            <a:xfrm>
              <a:off x="5493980" y="2529085"/>
              <a:ext cx="44836" cy="204177"/>
            </a:xfrm>
            <a:custGeom>
              <a:avLst/>
              <a:gdLst/>
              <a:ahLst/>
              <a:cxnLst/>
              <a:rect l="l" t="t" r="r" b="b"/>
              <a:pathLst>
                <a:path w="1468" h="6685" extrusionOk="0">
                  <a:moveTo>
                    <a:pt x="729" y="0"/>
                  </a:moveTo>
                  <a:cubicBezTo>
                    <a:pt x="573" y="0"/>
                    <a:pt x="417" y="87"/>
                    <a:pt x="386" y="261"/>
                  </a:cubicBezTo>
                  <a:cubicBezTo>
                    <a:pt x="1" y="2361"/>
                    <a:pt x="163" y="4399"/>
                    <a:pt x="486" y="6499"/>
                  </a:cubicBezTo>
                  <a:cubicBezTo>
                    <a:pt x="504" y="6623"/>
                    <a:pt x="616" y="6685"/>
                    <a:pt x="728" y="6685"/>
                  </a:cubicBezTo>
                  <a:cubicBezTo>
                    <a:pt x="840" y="6685"/>
                    <a:pt x="952" y="6623"/>
                    <a:pt x="970" y="6499"/>
                  </a:cubicBezTo>
                  <a:cubicBezTo>
                    <a:pt x="1293" y="4399"/>
                    <a:pt x="1467" y="2361"/>
                    <a:pt x="1082" y="261"/>
                  </a:cubicBezTo>
                  <a:cubicBezTo>
                    <a:pt x="1045" y="87"/>
                    <a:pt x="886" y="0"/>
                    <a:pt x="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" name="Google Shape;162;p8"/>
          <p:cNvSpPr/>
          <p:nvPr/>
        </p:nvSpPr>
        <p:spPr>
          <a:xfrm flipH="1">
            <a:off x="650808" y="4759464"/>
            <a:ext cx="124847" cy="97143"/>
          </a:xfrm>
          <a:custGeom>
            <a:avLst/>
            <a:gdLst/>
            <a:ahLst/>
            <a:cxnLst/>
            <a:rect l="l" t="t" r="r" b="b"/>
            <a:pathLst>
              <a:path w="1902" h="1480" extrusionOk="0">
                <a:moveTo>
                  <a:pt x="957" y="1"/>
                </a:moveTo>
                <a:cubicBezTo>
                  <a:pt x="0" y="1"/>
                  <a:pt x="0" y="1479"/>
                  <a:pt x="957" y="1479"/>
                </a:cubicBezTo>
                <a:cubicBezTo>
                  <a:pt x="1901" y="1479"/>
                  <a:pt x="1901" y="1"/>
                  <a:pt x="95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8"/>
          <p:cNvSpPr/>
          <p:nvPr/>
        </p:nvSpPr>
        <p:spPr>
          <a:xfrm flipH="1">
            <a:off x="525168" y="1100913"/>
            <a:ext cx="80803" cy="62093"/>
          </a:xfrm>
          <a:custGeom>
            <a:avLst/>
            <a:gdLst/>
            <a:ahLst/>
            <a:cxnLst/>
            <a:rect l="l" t="t" r="r" b="b"/>
            <a:pathLst>
              <a:path w="1231" h="946" extrusionOk="0">
                <a:moveTo>
                  <a:pt x="622" y="1"/>
                </a:moveTo>
                <a:cubicBezTo>
                  <a:pt x="1" y="1"/>
                  <a:pt x="1" y="945"/>
                  <a:pt x="622" y="945"/>
                </a:cubicBezTo>
                <a:cubicBezTo>
                  <a:pt x="1231" y="945"/>
                  <a:pt x="1231" y="1"/>
                  <a:pt x="6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164;p8"/>
          <p:cNvGrpSpPr/>
          <p:nvPr/>
        </p:nvGrpSpPr>
        <p:grpSpPr>
          <a:xfrm flipH="1">
            <a:off x="284940" y="3279617"/>
            <a:ext cx="183518" cy="270629"/>
            <a:chOff x="5738779" y="2391033"/>
            <a:chExt cx="85397" cy="125927"/>
          </a:xfrm>
        </p:grpSpPr>
        <p:sp>
          <p:nvSpPr>
            <p:cNvPr id="165" name="Google Shape;165;p8"/>
            <p:cNvSpPr/>
            <p:nvPr/>
          </p:nvSpPr>
          <p:spPr>
            <a:xfrm>
              <a:off x="5738779" y="2448117"/>
              <a:ext cx="85397" cy="17165"/>
            </a:xfrm>
            <a:custGeom>
              <a:avLst/>
              <a:gdLst/>
              <a:ahLst/>
              <a:cxnLst/>
              <a:rect l="l" t="t" r="r" b="b"/>
              <a:pathLst>
                <a:path w="2796" h="562" extrusionOk="0">
                  <a:moveTo>
                    <a:pt x="1311" y="0"/>
                  </a:moveTo>
                  <a:cubicBezTo>
                    <a:pt x="992" y="0"/>
                    <a:pt x="671" y="12"/>
                    <a:pt x="348" y="17"/>
                  </a:cubicBezTo>
                  <a:cubicBezTo>
                    <a:pt x="0" y="17"/>
                    <a:pt x="0" y="539"/>
                    <a:pt x="348" y="539"/>
                  </a:cubicBezTo>
                  <a:cubicBezTo>
                    <a:pt x="662" y="549"/>
                    <a:pt x="973" y="561"/>
                    <a:pt x="1283" y="561"/>
                  </a:cubicBezTo>
                  <a:cubicBezTo>
                    <a:pt x="1735" y="561"/>
                    <a:pt x="2185" y="535"/>
                    <a:pt x="2634" y="440"/>
                  </a:cubicBezTo>
                  <a:cubicBezTo>
                    <a:pt x="2796" y="402"/>
                    <a:pt x="2796" y="154"/>
                    <a:pt x="2634" y="117"/>
                  </a:cubicBezTo>
                  <a:cubicBezTo>
                    <a:pt x="2194" y="23"/>
                    <a:pt x="1754" y="0"/>
                    <a:pt x="13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768375" y="2391033"/>
              <a:ext cx="27336" cy="125927"/>
            </a:xfrm>
            <a:custGeom>
              <a:avLst/>
              <a:gdLst/>
              <a:ahLst/>
              <a:cxnLst/>
              <a:rect l="l" t="t" r="r" b="b"/>
              <a:pathLst>
                <a:path w="895" h="4123" extrusionOk="0">
                  <a:moveTo>
                    <a:pt x="448" y="1"/>
                  </a:moveTo>
                  <a:cubicBezTo>
                    <a:pt x="351" y="1"/>
                    <a:pt x="255" y="53"/>
                    <a:pt x="236" y="159"/>
                  </a:cubicBezTo>
                  <a:cubicBezTo>
                    <a:pt x="0" y="1464"/>
                    <a:pt x="100" y="2719"/>
                    <a:pt x="299" y="4011"/>
                  </a:cubicBezTo>
                  <a:cubicBezTo>
                    <a:pt x="311" y="4085"/>
                    <a:pt x="379" y="4123"/>
                    <a:pt x="448" y="4123"/>
                  </a:cubicBezTo>
                  <a:cubicBezTo>
                    <a:pt x="516" y="4123"/>
                    <a:pt x="584" y="4085"/>
                    <a:pt x="597" y="4011"/>
                  </a:cubicBezTo>
                  <a:cubicBezTo>
                    <a:pt x="796" y="2719"/>
                    <a:pt x="895" y="1464"/>
                    <a:pt x="659" y="159"/>
                  </a:cubicBezTo>
                  <a:cubicBezTo>
                    <a:pt x="640" y="53"/>
                    <a:pt x="544" y="1"/>
                    <a:pt x="4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 flipH="1">
            <a:off x="525171" y="129414"/>
            <a:ext cx="124847" cy="97144"/>
          </a:xfrm>
          <a:custGeom>
            <a:avLst/>
            <a:gdLst/>
            <a:ahLst/>
            <a:cxnLst/>
            <a:rect l="l" t="t" r="r" b="b"/>
            <a:pathLst>
              <a:path w="1902" h="1480" extrusionOk="0">
                <a:moveTo>
                  <a:pt x="957" y="1"/>
                </a:moveTo>
                <a:cubicBezTo>
                  <a:pt x="0" y="1"/>
                  <a:pt x="0" y="1479"/>
                  <a:pt x="957" y="1479"/>
                </a:cubicBezTo>
                <a:cubicBezTo>
                  <a:pt x="1901" y="1479"/>
                  <a:pt x="1901" y="1"/>
                  <a:pt x="95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" name="Google Shape;168;p8"/>
          <p:cNvGrpSpPr/>
          <p:nvPr/>
        </p:nvGrpSpPr>
        <p:grpSpPr>
          <a:xfrm rot="1260549">
            <a:off x="2702991" y="4672900"/>
            <a:ext cx="508807" cy="470748"/>
            <a:chOff x="9444725" y="1971600"/>
            <a:chExt cx="877000" cy="811400"/>
          </a:xfrm>
        </p:grpSpPr>
        <p:sp>
          <p:nvSpPr>
            <p:cNvPr id="169" name="Google Shape;169;p8"/>
            <p:cNvSpPr/>
            <p:nvPr/>
          </p:nvSpPr>
          <p:spPr>
            <a:xfrm>
              <a:off x="9444725" y="1971600"/>
              <a:ext cx="877000" cy="811400"/>
            </a:xfrm>
            <a:custGeom>
              <a:avLst/>
              <a:gdLst/>
              <a:ahLst/>
              <a:cxnLst/>
              <a:rect l="l" t="t" r="r" b="b"/>
              <a:pathLst>
                <a:path w="35080" h="32456" extrusionOk="0">
                  <a:moveTo>
                    <a:pt x="25222" y="4075"/>
                  </a:moveTo>
                  <a:cubicBezTo>
                    <a:pt x="25449" y="4075"/>
                    <a:pt x="25663" y="4208"/>
                    <a:pt x="25878" y="4352"/>
                  </a:cubicBezTo>
                  <a:cubicBezTo>
                    <a:pt x="26114" y="4524"/>
                    <a:pt x="26333" y="4728"/>
                    <a:pt x="26552" y="4947"/>
                  </a:cubicBezTo>
                  <a:cubicBezTo>
                    <a:pt x="26694" y="5104"/>
                    <a:pt x="26850" y="5292"/>
                    <a:pt x="26772" y="5543"/>
                  </a:cubicBezTo>
                  <a:cubicBezTo>
                    <a:pt x="26711" y="5788"/>
                    <a:pt x="26186" y="6108"/>
                    <a:pt x="25898" y="6108"/>
                  </a:cubicBezTo>
                  <a:cubicBezTo>
                    <a:pt x="25892" y="6108"/>
                    <a:pt x="25885" y="6108"/>
                    <a:pt x="25878" y="6107"/>
                  </a:cubicBezTo>
                  <a:cubicBezTo>
                    <a:pt x="25628" y="6060"/>
                    <a:pt x="25314" y="6029"/>
                    <a:pt x="25189" y="5809"/>
                  </a:cubicBezTo>
                  <a:cubicBezTo>
                    <a:pt x="24844" y="5277"/>
                    <a:pt x="24342" y="5104"/>
                    <a:pt x="23778" y="4979"/>
                  </a:cubicBezTo>
                  <a:cubicBezTo>
                    <a:pt x="23715" y="4963"/>
                    <a:pt x="23637" y="4932"/>
                    <a:pt x="23590" y="4869"/>
                  </a:cubicBezTo>
                  <a:cubicBezTo>
                    <a:pt x="23543" y="4822"/>
                    <a:pt x="23480" y="4759"/>
                    <a:pt x="23496" y="4697"/>
                  </a:cubicBezTo>
                  <a:cubicBezTo>
                    <a:pt x="23496" y="4650"/>
                    <a:pt x="23590" y="4571"/>
                    <a:pt x="23637" y="4571"/>
                  </a:cubicBezTo>
                  <a:cubicBezTo>
                    <a:pt x="23756" y="4581"/>
                    <a:pt x="23880" y="4591"/>
                    <a:pt x="24001" y="4591"/>
                  </a:cubicBezTo>
                  <a:cubicBezTo>
                    <a:pt x="24264" y="4591"/>
                    <a:pt x="24516" y="4545"/>
                    <a:pt x="24687" y="4352"/>
                  </a:cubicBezTo>
                  <a:cubicBezTo>
                    <a:pt x="24875" y="4150"/>
                    <a:pt x="25052" y="4075"/>
                    <a:pt x="25222" y="4075"/>
                  </a:cubicBezTo>
                  <a:close/>
                  <a:moveTo>
                    <a:pt x="31553" y="7189"/>
                  </a:moveTo>
                  <a:cubicBezTo>
                    <a:pt x="32085" y="7408"/>
                    <a:pt x="32634" y="7628"/>
                    <a:pt x="33167" y="7847"/>
                  </a:cubicBezTo>
                  <a:cubicBezTo>
                    <a:pt x="33418" y="7957"/>
                    <a:pt x="33433" y="8239"/>
                    <a:pt x="33230" y="8396"/>
                  </a:cubicBezTo>
                  <a:cubicBezTo>
                    <a:pt x="33089" y="8505"/>
                    <a:pt x="32916" y="8600"/>
                    <a:pt x="32759" y="8678"/>
                  </a:cubicBezTo>
                  <a:cubicBezTo>
                    <a:pt x="32701" y="8705"/>
                    <a:pt x="32645" y="8718"/>
                    <a:pt x="32592" y="8718"/>
                  </a:cubicBezTo>
                  <a:cubicBezTo>
                    <a:pt x="32462" y="8718"/>
                    <a:pt x="32352" y="8639"/>
                    <a:pt x="32274" y="8505"/>
                  </a:cubicBezTo>
                  <a:cubicBezTo>
                    <a:pt x="32038" y="8098"/>
                    <a:pt x="31897" y="7628"/>
                    <a:pt x="31553" y="7189"/>
                  </a:cubicBezTo>
                  <a:close/>
                  <a:moveTo>
                    <a:pt x="4201" y="7565"/>
                  </a:moveTo>
                  <a:lnTo>
                    <a:pt x="4201" y="7565"/>
                  </a:lnTo>
                  <a:cubicBezTo>
                    <a:pt x="4326" y="7816"/>
                    <a:pt x="4185" y="7973"/>
                    <a:pt x="4122" y="8129"/>
                  </a:cubicBezTo>
                  <a:cubicBezTo>
                    <a:pt x="3757" y="9206"/>
                    <a:pt x="3363" y="9587"/>
                    <a:pt x="2776" y="9587"/>
                  </a:cubicBezTo>
                  <a:cubicBezTo>
                    <a:pt x="2406" y="9587"/>
                    <a:pt x="1959" y="9435"/>
                    <a:pt x="1395" y="9211"/>
                  </a:cubicBezTo>
                  <a:cubicBezTo>
                    <a:pt x="1097" y="9101"/>
                    <a:pt x="1082" y="8772"/>
                    <a:pt x="1348" y="8600"/>
                  </a:cubicBezTo>
                  <a:cubicBezTo>
                    <a:pt x="1834" y="8317"/>
                    <a:pt x="2320" y="8051"/>
                    <a:pt x="2822" y="7784"/>
                  </a:cubicBezTo>
                  <a:cubicBezTo>
                    <a:pt x="3260" y="7549"/>
                    <a:pt x="3762" y="7722"/>
                    <a:pt x="4201" y="7565"/>
                  </a:cubicBezTo>
                  <a:close/>
                  <a:moveTo>
                    <a:pt x="30232" y="7486"/>
                  </a:moveTo>
                  <a:cubicBezTo>
                    <a:pt x="30520" y="7486"/>
                    <a:pt x="31710" y="8588"/>
                    <a:pt x="31741" y="8866"/>
                  </a:cubicBezTo>
                  <a:cubicBezTo>
                    <a:pt x="31756" y="8976"/>
                    <a:pt x="31709" y="9117"/>
                    <a:pt x="31647" y="9164"/>
                  </a:cubicBezTo>
                  <a:cubicBezTo>
                    <a:pt x="31333" y="9383"/>
                    <a:pt x="31035" y="9587"/>
                    <a:pt x="30690" y="9744"/>
                  </a:cubicBezTo>
                  <a:cubicBezTo>
                    <a:pt x="30111" y="9995"/>
                    <a:pt x="29515" y="10198"/>
                    <a:pt x="28919" y="10418"/>
                  </a:cubicBezTo>
                  <a:cubicBezTo>
                    <a:pt x="28433" y="10606"/>
                    <a:pt x="27932" y="10731"/>
                    <a:pt x="27399" y="10747"/>
                  </a:cubicBezTo>
                  <a:cubicBezTo>
                    <a:pt x="26960" y="10763"/>
                    <a:pt x="26521" y="10841"/>
                    <a:pt x="26192" y="10951"/>
                  </a:cubicBezTo>
                  <a:cubicBezTo>
                    <a:pt x="25894" y="10904"/>
                    <a:pt x="25847" y="10778"/>
                    <a:pt x="25847" y="10622"/>
                  </a:cubicBezTo>
                  <a:cubicBezTo>
                    <a:pt x="25847" y="10386"/>
                    <a:pt x="25941" y="10183"/>
                    <a:pt x="26082" y="10010"/>
                  </a:cubicBezTo>
                  <a:cubicBezTo>
                    <a:pt x="26835" y="9007"/>
                    <a:pt x="27728" y="8176"/>
                    <a:pt x="28935" y="7753"/>
                  </a:cubicBezTo>
                  <a:cubicBezTo>
                    <a:pt x="29342" y="7612"/>
                    <a:pt x="29797" y="7549"/>
                    <a:pt x="30220" y="7487"/>
                  </a:cubicBezTo>
                  <a:cubicBezTo>
                    <a:pt x="30224" y="7486"/>
                    <a:pt x="30228" y="7486"/>
                    <a:pt x="30232" y="7486"/>
                  </a:cubicBezTo>
                  <a:close/>
                  <a:moveTo>
                    <a:pt x="34016" y="8888"/>
                  </a:moveTo>
                  <a:cubicBezTo>
                    <a:pt x="34140" y="8888"/>
                    <a:pt x="34202" y="8982"/>
                    <a:pt x="34202" y="9179"/>
                  </a:cubicBezTo>
                  <a:cubicBezTo>
                    <a:pt x="34217" y="9399"/>
                    <a:pt x="34202" y="9618"/>
                    <a:pt x="34202" y="9853"/>
                  </a:cubicBezTo>
                  <a:cubicBezTo>
                    <a:pt x="34202" y="10402"/>
                    <a:pt x="34186" y="10966"/>
                    <a:pt x="33998" y="11499"/>
                  </a:cubicBezTo>
                  <a:cubicBezTo>
                    <a:pt x="33966" y="11594"/>
                    <a:pt x="33856" y="11654"/>
                    <a:pt x="33754" y="11654"/>
                  </a:cubicBezTo>
                  <a:cubicBezTo>
                    <a:pt x="33705" y="11654"/>
                    <a:pt x="33657" y="11640"/>
                    <a:pt x="33622" y="11609"/>
                  </a:cubicBezTo>
                  <a:cubicBezTo>
                    <a:pt x="33214" y="11264"/>
                    <a:pt x="32901" y="10857"/>
                    <a:pt x="32979" y="10277"/>
                  </a:cubicBezTo>
                  <a:cubicBezTo>
                    <a:pt x="32995" y="10089"/>
                    <a:pt x="33042" y="9900"/>
                    <a:pt x="33010" y="9728"/>
                  </a:cubicBezTo>
                  <a:cubicBezTo>
                    <a:pt x="32948" y="9446"/>
                    <a:pt x="33042" y="9305"/>
                    <a:pt x="33277" y="9211"/>
                  </a:cubicBezTo>
                  <a:cubicBezTo>
                    <a:pt x="33449" y="9132"/>
                    <a:pt x="33606" y="9038"/>
                    <a:pt x="33778" y="8960"/>
                  </a:cubicBezTo>
                  <a:cubicBezTo>
                    <a:pt x="33873" y="8912"/>
                    <a:pt x="33953" y="8888"/>
                    <a:pt x="34016" y="8888"/>
                  </a:cubicBezTo>
                  <a:close/>
                  <a:moveTo>
                    <a:pt x="11974" y="7367"/>
                  </a:moveTo>
                  <a:cubicBezTo>
                    <a:pt x="12260" y="7367"/>
                    <a:pt x="12526" y="7528"/>
                    <a:pt x="12696" y="7784"/>
                  </a:cubicBezTo>
                  <a:cubicBezTo>
                    <a:pt x="12916" y="8129"/>
                    <a:pt x="13041" y="8521"/>
                    <a:pt x="13339" y="8835"/>
                  </a:cubicBezTo>
                  <a:cubicBezTo>
                    <a:pt x="13417" y="8929"/>
                    <a:pt x="13417" y="9117"/>
                    <a:pt x="13402" y="9258"/>
                  </a:cubicBezTo>
                  <a:cubicBezTo>
                    <a:pt x="13323" y="10073"/>
                    <a:pt x="13668" y="10700"/>
                    <a:pt x="14217" y="11248"/>
                  </a:cubicBezTo>
                  <a:cubicBezTo>
                    <a:pt x="14295" y="11327"/>
                    <a:pt x="14373" y="11405"/>
                    <a:pt x="14436" y="11499"/>
                  </a:cubicBezTo>
                  <a:cubicBezTo>
                    <a:pt x="14468" y="11562"/>
                    <a:pt x="14468" y="11656"/>
                    <a:pt x="14436" y="11703"/>
                  </a:cubicBezTo>
                  <a:cubicBezTo>
                    <a:pt x="14421" y="11766"/>
                    <a:pt x="14342" y="11828"/>
                    <a:pt x="14279" y="11828"/>
                  </a:cubicBezTo>
                  <a:cubicBezTo>
                    <a:pt x="14013" y="11828"/>
                    <a:pt x="13762" y="11813"/>
                    <a:pt x="13496" y="11781"/>
                  </a:cubicBezTo>
                  <a:cubicBezTo>
                    <a:pt x="12364" y="11595"/>
                    <a:pt x="11219" y="11448"/>
                    <a:pt x="10050" y="11448"/>
                  </a:cubicBezTo>
                  <a:cubicBezTo>
                    <a:pt x="9939" y="11448"/>
                    <a:pt x="9829" y="11450"/>
                    <a:pt x="9718" y="11452"/>
                  </a:cubicBezTo>
                  <a:cubicBezTo>
                    <a:pt x="9681" y="11454"/>
                    <a:pt x="9643" y="11455"/>
                    <a:pt x="9605" y="11455"/>
                  </a:cubicBezTo>
                  <a:cubicBezTo>
                    <a:pt x="9279" y="11455"/>
                    <a:pt x="8944" y="11397"/>
                    <a:pt x="8621" y="11327"/>
                  </a:cubicBezTo>
                  <a:cubicBezTo>
                    <a:pt x="7822" y="11123"/>
                    <a:pt x="7038" y="10888"/>
                    <a:pt x="6254" y="10669"/>
                  </a:cubicBezTo>
                  <a:cubicBezTo>
                    <a:pt x="6040" y="10607"/>
                    <a:pt x="5840" y="10516"/>
                    <a:pt x="5685" y="10351"/>
                  </a:cubicBezTo>
                  <a:lnTo>
                    <a:pt x="5685" y="10351"/>
                  </a:lnTo>
                  <a:cubicBezTo>
                    <a:pt x="5882" y="10203"/>
                    <a:pt x="6105" y="10081"/>
                    <a:pt x="6286" y="9916"/>
                  </a:cubicBezTo>
                  <a:cubicBezTo>
                    <a:pt x="6615" y="9603"/>
                    <a:pt x="6991" y="9399"/>
                    <a:pt x="7414" y="9227"/>
                  </a:cubicBezTo>
                  <a:cubicBezTo>
                    <a:pt x="7838" y="9041"/>
                    <a:pt x="8261" y="8943"/>
                    <a:pt x="8693" y="8943"/>
                  </a:cubicBezTo>
                  <a:cubicBezTo>
                    <a:pt x="8917" y="8943"/>
                    <a:pt x="9143" y="8969"/>
                    <a:pt x="9373" y="9023"/>
                  </a:cubicBezTo>
                  <a:cubicBezTo>
                    <a:pt x="9475" y="9048"/>
                    <a:pt x="9572" y="9059"/>
                    <a:pt x="9666" y="9059"/>
                  </a:cubicBezTo>
                  <a:cubicBezTo>
                    <a:pt x="9862" y="9059"/>
                    <a:pt x="10045" y="9013"/>
                    <a:pt x="10235" y="8960"/>
                  </a:cubicBezTo>
                  <a:cubicBezTo>
                    <a:pt x="10612" y="8866"/>
                    <a:pt x="10862" y="8678"/>
                    <a:pt x="10878" y="8286"/>
                  </a:cubicBezTo>
                  <a:cubicBezTo>
                    <a:pt x="10878" y="7706"/>
                    <a:pt x="11301" y="7549"/>
                    <a:pt x="11725" y="7408"/>
                  </a:cubicBezTo>
                  <a:cubicBezTo>
                    <a:pt x="11808" y="7380"/>
                    <a:pt x="11892" y="7367"/>
                    <a:pt x="11974" y="7367"/>
                  </a:cubicBezTo>
                  <a:close/>
                  <a:moveTo>
                    <a:pt x="17601" y="766"/>
                  </a:moveTo>
                  <a:cubicBezTo>
                    <a:pt x="18204" y="766"/>
                    <a:pt x="18761" y="1061"/>
                    <a:pt x="19311" y="1421"/>
                  </a:cubicBezTo>
                  <a:cubicBezTo>
                    <a:pt x="20095" y="1922"/>
                    <a:pt x="20957" y="2298"/>
                    <a:pt x="21584" y="3019"/>
                  </a:cubicBezTo>
                  <a:cubicBezTo>
                    <a:pt x="21838" y="3301"/>
                    <a:pt x="22161" y="3422"/>
                    <a:pt x="22523" y="3422"/>
                  </a:cubicBezTo>
                  <a:cubicBezTo>
                    <a:pt x="22585" y="3422"/>
                    <a:pt x="22648" y="3418"/>
                    <a:pt x="22712" y="3411"/>
                  </a:cubicBezTo>
                  <a:cubicBezTo>
                    <a:pt x="22776" y="3407"/>
                    <a:pt x="22839" y="3405"/>
                    <a:pt x="22902" y="3405"/>
                  </a:cubicBezTo>
                  <a:cubicBezTo>
                    <a:pt x="23289" y="3405"/>
                    <a:pt x="23663" y="3489"/>
                    <a:pt x="24013" y="3678"/>
                  </a:cubicBezTo>
                  <a:cubicBezTo>
                    <a:pt x="24060" y="3693"/>
                    <a:pt x="24107" y="3803"/>
                    <a:pt x="24107" y="3866"/>
                  </a:cubicBezTo>
                  <a:cubicBezTo>
                    <a:pt x="24092" y="3913"/>
                    <a:pt x="24029" y="3991"/>
                    <a:pt x="23966" y="4007"/>
                  </a:cubicBezTo>
                  <a:cubicBezTo>
                    <a:pt x="23921" y="4009"/>
                    <a:pt x="23875" y="4010"/>
                    <a:pt x="23828" y="4010"/>
                  </a:cubicBezTo>
                  <a:cubicBezTo>
                    <a:pt x="23710" y="4010"/>
                    <a:pt x="23588" y="4005"/>
                    <a:pt x="23468" y="4005"/>
                  </a:cubicBezTo>
                  <a:cubicBezTo>
                    <a:pt x="23339" y="4005"/>
                    <a:pt x="23211" y="4011"/>
                    <a:pt x="23088" y="4038"/>
                  </a:cubicBezTo>
                  <a:cubicBezTo>
                    <a:pt x="22603" y="4117"/>
                    <a:pt x="22461" y="4603"/>
                    <a:pt x="22759" y="4979"/>
                  </a:cubicBezTo>
                  <a:cubicBezTo>
                    <a:pt x="22994" y="5292"/>
                    <a:pt x="23324" y="5465"/>
                    <a:pt x="23700" y="5543"/>
                  </a:cubicBezTo>
                  <a:cubicBezTo>
                    <a:pt x="23998" y="5621"/>
                    <a:pt x="24264" y="5700"/>
                    <a:pt x="24468" y="5966"/>
                  </a:cubicBezTo>
                  <a:cubicBezTo>
                    <a:pt x="24781" y="6374"/>
                    <a:pt x="25283" y="6468"/>
                    <a:pt x="25753" y="6578"/>
                  </a:cubicBezTo>
                  <a:cubicBezTo>
                    <a:pt x="25863" y="6605"/>
                    <a:pt x="25971" y="6618"/>
                    <a:pt x="26076" y="6618"/>
                  </a:cubicBezTo>
                  <a:cubicBezTo>
                    <a:pt x="26450" y="6618"/>
                    <a:pt x="26792" y="6451"/>
                    <a:pt x="27085" y="6170"/>
                  </a:cubicBezTo>
                  <a:cubicBezTo>
                    <a:pt x="27177" y="6088"/>
                    <a:pt x="27279" y="6048"/>
                    <a:pt x="27383" y="6048"/>
                  </a:cubicBezTo>
                  <a:cubicBezTo>
                    <a:pt x="27456" y="6048"/>
                    <a:pt x="27531" y="6068"/>
                    <a:pt x="27603" y="6107"/>
                  </a:cubicBezTo>
                  <a:cubicBezTo>
                    <a:pt x="28057" y="6389"/>
                    <a:pt x="28527" y="6593"/>
                    <a:pt x="29123" y="6719"/>
                  </a:cubicBezTo>
                  <a:cubicBezTo>
                    <a:pt x="28841" y="7220"/>
                    <a:pt x="28449" y="7424"/>
                    <a:pt x="28057" y="7581"/>
                  </a:cubicBezTo>
                  <a:cubicBezTo>
                    <a:pt x="26788" y="8067"/>
                    <a:pt x="26035" y="9085"/>
                    <a:pt x="25283" y="10120"/>
                  </a:cubicBezTo>
                  <a:cubicBezTo>
                    <a:pt x="25079" y="10402"/>
                    <a:pt x="24954" y="10684"/>
                    <a:pt x="25220" y="11029"/>
                  </a:cubicBezTo>
                  <a:cubicBezTo>
                    <a:pt x="25346" y="11201"/>
                    <a:pt x="25126" y="11280"/>
                    <a:pt x="25001" y="11327"/>
                  </a:cubicBezTo>
                  <a:cubicBezTo>
                    <a:pt x="24944" y="11352"/>
                    <a:pt x="24885" y="11369"/>
                    <a:pt x="24830" y="11369"/>
                  </a:cubicBezTo>
                  <a:cubicBezTo>
                    <a:pt x="24747" y="11369"/>
                    <a:pt x="24672" y="11330"/>
                    <a:pt x="24624" y="11217"/>
                  </a:cubicBezTo>
                  <a:cubicBezTo>
                    <a:pt x="24593" y="11154"/>
                    <a:pt x="24577" y="11076"/>
                    <a:pt x="24562" y="11013"/>
                  </a:cubicBezTo>
                  <a:cubicBezTo>
                    <a:pt x="24452" y="9979"/>
                    <a:pt x="23919" y="9195"/>
                    <a:pt x="23135" y="8553"/>
                  </a:cubicBezTo>
                  <a:cubicBezTo>
                    <a:pt x="22900" y="8349"/>
                    <a:pt x="22712" y="8161"/>
                    <a:pt x="22791" y="7800"/>
                  </a:cubicBezTo>
                  <a:cubicBezTo>
                    <a:pt x="22869" y="7518"/>
                    <a:pt x="22681" y="7283"/>
                    <a:pt x="22461" y="7126"/>
                  </a:cubicBezTo>
                  <a:cubicBezTo>
                    <a:pt x="22164" y="6922"/>
                    <a:pt x="21834" y="6719"/>
                    <a:pt x="21521" y="6531"/>
                  </a:cubicBezTo>
                  <a:cubicBezTo>
                    <a:pt x="21051" y="6248"/>
                    <a:pt x="20596" y="5904"/>
                    <a:pt x="20643" y="5324"/>
                  </a:cubicBezTo>
                  <a:cubicBezTo>
                    <a:pt x="20690" y="4634"/>
                    <a:pt x="20236" y="4367"/>
                    <a:pt x="19781" y="4179"/>
                  </a:cubicBezTo>
                  <a:cubicBezTo>
                    <a:pt x="19541" y="4081"/>
                    <a:pt x="19297" y="4031"/>
                    <a:pt x="19054" y="4031"/>
                  </a:cubicBezTo>
                  <a:cubicBezTo>
                    <a:pt x="18678" y="4031"/>
                    <a:pt x="18306" y="4151"/>
                    <a:pt x="17963" y="4399"/>
                  </a:cubicBezTo>
                  <a:cubicBezTo>
                    <a:pt x="17900" y="4446"/>
                    <a:pt x="17853" y="4509"/>
                    <a:pt x="17822" y="4571"/>
                  </a:cubicBezTo>
                  <a:cubicBezTo>
                    <a:pt x="17790" y="4665"/>
                    <a:pt x="17743" y="4791"/>
                    <a:pt x="17775" y="4885"/>
                  </a:cubicBezTo>
                  <a:cubicBezTo>
                    <a:pt x="17794" y="4952"/>
                    <a:pt x="17861" y="4984"/>
                    <a:pt x="17931" y="4984"/>
                  </a:cubicBezTo>
                  <a:cubicBezTo>
                    <a:pt x="17975" y="4984"/>
                    <a:pt x="18021" y="4972"/>
                    <a:pt x="18057" y="4947"/>
                  </a:cubicBezTo>
                  <a:cubicBezTo>
                    <a:pt x="18402" y="4681"/>
                    <a:pt x="18794" y="4618"/>
                    <a:pt x="19217" y="4618"/>
                  </a:cubicBezTo>
                  <a:cubicBezTo>
                    <a:pt x="19656" y="4634"/>
                    <a:pt x="19985" y="4853"/>
                    <a:pt x="19985" y="5277"/>
                  </a:cubicBezTo>
                  <a:cubicBezTo>
                    <a:pt x="20001" y="6107"/>
                    <a:pt x="20549" y="6531"/>
                    <a:pt x="21129" y="6969"/>
                  </a:cubicBezTo>
                  <a:cubicBezTo>
                    <a:pt x="21427" y="7189"/>
                    <a:pt x="21740" y="7393"/>
                    <a:pt x="22038" y="7612"/>
                  </a:cubicBezTo>
                  <a:cubicBezTo>
                    <a:pt x="22117" y="7690"/>
                    <a:pt x="22132" y="7816"/>
                    <a:pt x="22070" y="7910"/>
                  </a:cubicBezTo>
                  <a:cubicBezTo>
                    <a:pt x="22031" y="7949"/>
                    <a:pt x="21960" y="7977"/>
                    <a:pt x="21902" y="7977"/>
                  </a:cubicBezTo>
                  <a:cubicBezTo>
                    <a:pt x="21889" y="7977"/>
                    <a:pt x="21877" y="7975"/>
                    <a:pt x="21866" y="7973"/>
                  </a:cubicBezTo>
                  <a:cubicBezTo>
                    <a:pt x="21683" y="7928"/>
                    <a:pt x="21509" y="7908"/>
                    <a:pt x="21341" y="7908"/>
                  </a:cubicBezTo>
                  <a:cubicBezTo>
                    <a:pt x="20443" y="7908"/>
                    <a:pt x="19735" y="8480"/>
                    <a:pt x="18982" y="8929"/>
                  </a:cubicBezTo>
                  <a:cubicBezTo>
                    <a:pt x="18888" y="8976"/>
                    <a:pt x="18841" y="9101"/>
                    <a:pt x="18919" y="9211"/>
                  </a:cubicBezTo>
                  <a:cubicBezTo>
                    <a:pt x="18960" y="9261"/>
                    <a:pt x="19015" y="9280"/>
                    <a:pt x="19073" y="9280"/>
                  </a:cubicBezTo>
                  <a:cubicBezTo>
                    <a:pt x="19126" y="9280"/>
                    <a:pt x="19181" y="9264"/>
                    <a:pt x="19233" y="9242"/>
                  </a:cubicBezTo>
                  <a:cubicBezTo>
                    <a:pt x="19562" y="9070"/>
                    <a:pt x="19891" y="8882"/>
                    <a:pt x="20220" y="8725"/>
                  </a:cubicBezTo>
                  <a:cubicBezTo>
                    <a:pt x="20522" y="8570"/>
                    <a:pt x="20823" y="8500"/>
                    <a:pt x="21126" y="8500"/>
                  </a:cubicBezTo>
                  <a:cubicBezTo>
                    <a:pt x="21438" y="8500"/>
                    <a:pt x="21752" y="8574"/>
                    <a:pt x="22070" y="8709"/>
                  </a:cubicBezTo>
                  <a:cubicBezTo>
                    <a:pt x="23198" y="9195"/>
                    <a:pt x="23778" y="10089"/>
                    <a:pt x="23919" y="11296"/>
                  </a:cubicBezTo>
                  <a:cubicBezTo>
                    <a:pt x="23935" y="11452"/>
                    <a:pt x="23856" y="11578"/>
                    <a:pt x="23700" y="11640"/>
                  </a:cubicBezTo>
                  <a:cubicBezTo>
                    <a:pt x="23621" y="11656"/>
                    <a:pt x="23559" y="11687"/>
                    <a:pt x="23480" y="11703"/>
                  </a:cubicBezTo>
                  <a:cubicBezTo>
                    <a:pt x="22367" y="11844"/>
                    <a:pt x="21255" y="12001"/>
                    <a:pt x="20142" y="12126"/>
                  </a:cubicBezTo>
                  <a:cubicBezTo>
                    <a:pt x="19546" y="12189"/>
                    <a:pt x="18950" y="12205"/>
                    <a:pt x="18355" y="12267"/>
                  </a:cubicBezTo>
                  <a:cubicBezTo>
                    <a:pt x="18222" y="12282"/>
                    <a:pt x="18089" y="12288"/>
                    <a:pt x="17957" y="12288"/>
                  </a:cubicBezTo>
                  <a:cubicBezTo>
                    <a:pt x="17232" y="12288"/>
                    <a:pt x="16516" y="12098"/>
                    <a:pt x="15800" y="12032"/>
                  </a:cubicBezTo>
                  <a:cubicBezTo>
                    <a:pt x="15298" y="12001"/>
                    <a:pt x="15000" y="11781"/>
                    <a:pt x="15157" y="11092"/>
                  </a:cubicBezTo>
                  <a:cubicBezTo>
                    <a:pt x="15204" y="10841"/>
                    <a:pt x="15236" y="10700"/>
                    <a:pt x="14875" y="10700"/>
                  </a:cubicBezTo>
                  <a:cubicBezTo>
                    <a:pt x="14326" y="10684"/>
                    <a:pt x="14123" y="10245"/>
                    <a:pt x="14029" y="9791"/>
                  </a:cubicBezTo>
                  <a:cubicBezTo>
                    <a:pt x="13966" y="9587"/>
                    <a:pt x="14044" y="9352"/>
                    <a:pt x="14013" y="9132"/>
                  </a:cubicBezTo>
                  <a:cubicBezTo>
                    <a:pt x="13997" y="8944"/>
                    <a:pt x="13982" y="8709"/>
                    <a:pt x="13856" y="8615"/>
                  </a:cubicBezTo>
                  <a:cubicBezTo>
                    <a:pt x="13417" y="8255"/>
                    <a:pt x="13308" y="7737"/>
                    <a:pt x="13088" y="7267"/>
                  </a:cubicBezTo>
                  <a:cubicBezTo>
                    <a:pt x="12916" y="6938"/>
                    <a:pt x="12665" y="6797"/>
                    <a:pt x="12273" y="6781"/>
                  </a:cubicBezTo>
                  <a:cubicBezTo>
                    <a:pt x="12237" y="6779"/>
                    <a:pt x="12201" y="6778"/>
                    <a:pt x="12166" y="6778"/>
                  </a:cubicBezTo>
                  <a:cubicBezTo>
                    <a:pt x="11497" y="6778"/>
                    <a:pt x="10975" y="7188"/>
                    <a:pt x="10424" y="7471"/>
                  </a:cubicBezTo>
                  <a:cubicBezTo>
                    <a:pt x="10235" y="7565"/>
                    <a:pt x="10251" y="7784"/>
                    <a:pt x="10188" y="7957"/>
                  </a:cubicBezTo>
                  <a:cubicBezTo>
                    <a:pt x="10056" y="8307"/>
                    <a:pt x="9970" y="8424"/>
                    <a:pt x="9715" y="8424"/>
                  </a:cubicBezTo>
                  <a:cubicBezTo>
                    <a:pt x="9639" y="8424"/>
                    <a:pt x="9548" y="8414"/>
                    <a:pt x="9436" y="8396"/>
                  </a:cubicBezTo>
                  <a:cubicBezTo>
                    <a:pt x="9169" y="8358"/>
                    <a:pt x="8897" y="8296"/>
                    <a:pt x="8629" y="8296"/>
                  </a:cubicBezTo>
                  <a:cubicBezTo>
                    <a:pt x="8456" y="8296"/>
                    <a:pt x="8285" y="8322"/>
                    <a:pt x="8119" y="8396"/>
                  </a:cubicBezTo>
                  <a:cubicBezTo>
                    <a:pt x="7304" y="8756"/>
                    <a:pt x="6395" y="8897"/>
                    <a:pt x="5737" y="9571"/>
                  </a:cubicBezTo>
                  <a:cubicBezTo>
                    <a:pt x="5454" y="9855"/>
                    <a:pt x="5525" y="10067"/>
                    <a:pt x="5641" y="10330"/>
                  </a:cubicBezTo>
                  <a:lnTo>
                    <a:pt x="5641" y="10330"/>
                  </a:lnTo>
                  <a:cubicBezTo>
                    <a:pt x="5150" y="10193"/>
                    <a:pt x="4645" y="10081"/>
                    <a:pt x="4201" y="9759"/>
                  </a:cubicBezTo>
                  <a:cubicBezTo>
                    <a:pt x="4467" y="9148"/>
                    <a:pt x="4687" y="8537"/>
                    <a:pt x="4969" y="7988"/>
                  </a:cubicBezTo>
                  <a:cubicBezTo>
                    <a:pt x="5486" y="7016"/>
                    <a:pt x="6301" y="6342"/>
                    <a:pt x="7320" y="6013"/>
                  </a:cubicBezTo>
                  <a:cubicBezTo>
                    <a:pt x="8135" y="5747"/>
                    <a:pt x="8825" y="5355"/>
                    <a:pt x="9373" y="4712"/>
                  </a:cubicBezTo>
                  <a:cubicBezTo>
                    <a:pt x="9859" y="4164"/>
                    <a:pt x="10455" y="3913"/>
                    <a:pt x="11192" y="3756"/>
                  </a:cubicBezTo>
                  <a:cubicBezTo>
                    <a:pt x="12163" y="3537"/>
                    <a:pt x="13120" y="3145"/>
                    <a:pt x="13841" y="2392"/>
                  </a:cubicBezTo>
                  <a:cubicBezTo>
                    <a:pt x="14624" y="1577"/>
                    <a:pt x="15549" y="1060"/>
                    <a:pt x="16693" y="997"/>
                  </a:cubicBezTo>
                  <a:cubicBezTo>
                    <a:pt x="17009" y="834"/>
                    <a:pt x="17311" y="766"/>
                    <a:pt x="17601" y="766"/>
                  </a:cubicBezTo>
                  <a:close/>
                  <a:moveTo>
                    <a:pt x="28606" y="17722"/>
                  </a:moveTo>
                  <a:cubicBezTo>
                    <a:pt x="28605" y="17728"/>
                    <a:pt x="28604" y="17734"/>
                    <a:pt x="28603" y="17740"/>
                  </a:cubicBezTo>
                  <a:lnTo>
                    <a:pt x="28603" y="17740"/>
                  </a:lnTo>
                  <a:cubicBezTo>
                    <a:pt x="28614" y="17739"/>
                    <a:pt x="28625" y="17738"/>
                    <a:pt x="28637" y="17738"/>
                  </a:cubicBezTo>
                  <a:lnTo>
                    <a:pt x="28606" y="17722"/>
                  </a:lnTo>
                  <a:close/>
                  <a:moveTo>
                    <a:pt x="1019" y="9973"/>
                  </a:moveTo>
                  <a:cubicBezTo>
                    <a:pt x="1104" y="9973"/>
                    <a:pt x="1203" y="9986"/>
                    <a:pt x="1317" y="10010"/>
                  </a:cubicBezTo>
                  <a:cubicBezTo>
                    <a:pt x="1787" y="10120"/>
                    <a:pt x="2273" y="10230"/>
                    <a:pt x="2743" y="10339"/>
                  </a:cubicBezTo>
                  <a:cubicBezTo>
                    <a:pt x="2900" y="10386"/>
                    <a:pt x="3010" y="10527"/>
                    <a:pt x="2963" y="10684"/>
                  </a:cubicBezTo>
                  <a:cubicBezTo>
                    <a:pt x="2774" y="11343"/>
                    <a:pt x="2759" y="12111"/>
                    <a:pt x="2069" y="12549"/>
                  </a:cubicBezTo>
                  <a:cubicBezTo>
                    <a:pt x="1975" y="12596"/>
                    <a:pt x="1897" y="12691"/>
                    <a:pt x="1818" y="12785"/>
                  </a:cubicBezTo>
                  <a:cubicBezTo>
                    <a:pt x="1630" y="13020"/>
                    <a:pt x="1615" y="13427"/>
                    <a:pt x="1803" y="13459"/>
                  </a:cubicBezTo>
                  <a:cubicBezTo>
                    <a:pt x="1841" y="13468"/>
                    <a:pt x="1877" y="13473"/>
                    <a:pt x="1912" y="13473"/>
                  </a:cubicBezTo>
                  <a:cubicBezTo>
                    <a:pt x="2105" y="13473"/>
                    <a:pt x="2245" y="13334"/>
                    <a:pt x="2351" y="13161"/>
                  </a:cubicBezTo>
                  <a:cubicBezTo>
                    <a:pt x="2602" y="12753"/>
                    <a:pt x="2837" y="12314"/>
                    <a:pt x="3072" y="11891"/>
                  </a:cubicBezTo>
                  <a:cubicBezTo>
                    <a:pt x="3119" y="11797"/>
                    <a:pt x="3135" y="11687"/>
                    <a:pt x="3182" y="11578"/>
                  </a:cubicBezTo>
                  <a:cubicBezTo>
                    <a:pt x="3460" y="11011"/>
                    <a:pt x="3856" y="10688"/>
                    <a:pt x="4348" y="10688"/>
                  </a:cubicBezTo>
                  <a:cubicBezTo>
                    <a:pt x="4550" y="10688"/>
                    <a:pt x="4768" y="10743"/>
                    <a:pt x="5000" y="10857"/>
                  </a:cubicBezTo>
                  <a:cubicBezTo>
                    <a:pt x="5815" y="11248"/>
                    <a:pt x="6693" y="11437"/>
                    <a:pt x="7539" y="11719"/>
                  </a:cubicBezTo>
                  <a:cubicBezTo>
                    <a:pt x="8506" y="12050"/>
                    <a:pt x="9495" y="12258"/>
                    <a:pt x="10506" y="12258"/>
                  </a:cubicBezTo>
                  <a:cubicBezTo>
                    <a:pt x="10692" y="12258"/>
                    <a:pt x="10879" y="12251"/>
                    <a:pt x="11066" y="12236"/>
                  </a:cubicBezTo>
                  <a:cubicBezTo>
                    <a:pt x="11151" y="12229"/>
                    <a:pt x="11236" y="12226"/>
                    <a:pt x="11321" y="12226"/>
                  </a:cubicBezTo>
                  <a:cubicBezTo>
                    <a:pt x="11612" y="12226"/>
                    <a:pt x="11903" y="12262"/>
                    <a:pt x="12195" y="12299"/>
                  </a:cubicBezTo>
                  <a:cubicBezTo>
                    <a:pt x="13261" y="12424"/>
                    <a:pt x="14342" y="12565"/>
                    <a:pt x="15439" y="12706"/>
                  </a:cubicBezTo>
                  <a:cubicBezTo>
                    <a:pt x="15721" y="13380"/>
                    <a:pt x="15878" y="14054"/>
                    <a:pt x="16051" y="14728"/>
                  </a:cubicBezTo>
                  <a:cubicBezTo>
                    <a:pt x="16066" y="14807"/>
                    <a:pt x="16223" y="14885"/>
                    <a:pt x="16301" y="14901"/>
                  </a:cubicBezTo>
                  <a:cubicBezTo>
                    <a:pt x="16427" y="14901"/>
                    <a:pt x="16490" y="14775"/>
                    <a:pt x="16490" y="14665"/>
                  </a:cubicBezTo>
                  <a:cubicBezTo>
                    <a:pt x="16552" y="14054"/>
                    <a:pt x="16474" y="13474"/>
                    <a:pt x="15941" y="12957"/>
                  </a:cubicBezTo>
                  <a:cubicBezTo>
                    <a:pt x="16224" y="12810"/>
                    <a:pt x="16466" y="12736"/>
                    <a:pt x="16697" y="12736"/>
                  </a:cubicBezTo>
                  <a:cubicBezTo>
                    <a:pt x="16786" y="12736"/>
                    <a:pt x="16873" y="12747"/>
                    <a:pt x="16960" y="12769"/>
                  </a:cubicBezTo>
                  <a:cubicBezTo>
                    <a:pt x="17201" y="12832"/>
                    <a:pt x="17442" y="12852"/>
                    <a:pt x="17684" y="12852"/>
                  </a:cubicBezTo>
                  <a:cubicBezTo>
                    <a:pt x="18038" y="12852"/>
                    <a:pt x="18392" y="12810"/>
                    <a:pt x="18747" y="12800"/>
                  </a:cubicBezTo>
                  <a:cubicBezTo>
                    <a:pt x="19091" y="12785"/>
                    <a:pt x="19421" y="12785"/>
                    <a:pt x="19765" y="12769"/>
                  </a:cubicBezTo>
                  <a:cubicBezTo>
                    <a:pt x="19885" y="12769"/>
                    <a:pt x="20004" y="12771"/>
                    <a:pt x="20123" y="12771"/>
                  </a:cubicBezTo>
                  <a:cubicBezTo>
                    <a:pt x="20302" y="12771"/>
                    <a:pt x="20480" y="12766"/>
                    <a:pt x="20659" y="12738"/>
                  </a:cubicBezTo>
                  <a:cubicBezTo>
                    <a:pt x="22101" y="12534"/>
                    <a:pt x="23574" y="12424"/>
                    <a:pt x="24969" y="12048"/>
                  </a:cubicBezTo>
                  <a:cubicBezTo>
                    <a:pt x="26051" y="11750"/>
                    <a:pt x="27117" y="11484"/>
                    <a:pt x="28214" y="11264"/>
                  </a:cubicBezTo>
                  <a:cubicBezTo>
                    <a:pt x="29154" y="11092"/>
                    <a:pt x="30095" y="10778"/>
                    <a:pt x="30957" y="10308"/>
                  </a:cubicBezTo>
                  <a:cubicBezTo>
                    <a:pt x="31051" y="10245"/>
                    <a:pt x="31161" y="10183"/>
                    <a:pt x="31255" y="10167"/>
                  </a:cubicBezTo>
                  <a:cubicBezTo>
                    <a:pt x="31577" y="10081"/>
                    <a:pt x="31809" y="9988"/>
                    <a:pt x="31986" y="9988"/>
                  </a:cubicBezTo>
                  <a:cubicBezTo>
                    <a:pt x="32231" y="9988"/>
                    <a:pt x="32372" y="10167"/>
                    <a:pt x="32509" y="10794"/>
                  </a:cubicBezTo>
                  <a:cubicBezTo>
                    <a:pt x="32587" y="11170"/>
                    <a:pt x="32744" y="11484"/>
                    <a:pt x="33010" y="11781"/>
                  </a:cubicBezTo>
                  <a:cubicBezTo>
                    <a:pt x="33731" y="12596"/>
                    <a:pt x="33747" y="13537"/>
                    <a:pt x="33402" y="14509"/>
                  </a:cubicBezTo>
                  <a:cubicBezTo>
                    <a:pt x="32932" y="15810"/>
                    <a:pt x="32430" y="17095"/>
                    <a:pt x="32101" y="18443"/>
                  </a:cubicBezTo>
                  <a:cubicBezTo>
                    <a:pt x="31835" y="19540"/>
                    <a:pt x="31364" y="20575"/>
                    <a:pt x="30675" y="21484"/>
                  </a:cubicBezTo>
                  <a:cubicBezTo>
                    <a:pt x="30495" y="21716"/>
                    <a:pt x="30197" y="21853"/>
                    <a:pt x="29921" y="21853"/>
                  </a:cubicBezTo>
                  <a:cubicBezTo>
                    <a:pt x="29692" y="21853"/>
                    <a:pt x="29479" y="21759"/>
                    <a:pt x="29358" y="21547"/>
                  </a:cubicBezTo>
                  <a:cubicBezTo>
                    <a:pt x="29029" y="20982"/>
                    <a:pt x="28277" y="20700"/>
                    <a:pt x="28292" y="19901"/>
                  </a:cubicBezTo>
                  <a:cubicBezTo>
                    <a:pt x="28292" y="19666"/>
                    <a:pt x="28041" y="19446"/>
                    <a:pt x="27900" y="19227"/>
                  </a:cubicBezTo>
                  <a:cubicBezTo>
                    <a:pt x="27759" y="19007"/>
                    <a:pt x="27822" y="18804"/>
                    <a:pt x="27947" y="18600"/>
                  </a:cubicBezTo>
                  <a:cubicBezTo>
                    <a:pt x="28133" y="18291"/>
                    <a:pt x="28531" y="18134"/>
                    <a:pt x="28603" y="17740"/>
                  </a:cubicBezTo>
                  <a:lnTo>
                    <a:pt x="28603" y="17740"/>
                  </a:lnTo>
                  <a:cubicBezTo>
                    <a:pt x="28234" y="17772"/>
                    <a:pt x="28049" y="18073"/>
                    <a:pt x="27791" y="18271"/>
                  </a:cubicBezTo>
                  <a:cubicBezTo>
                    <a:pt x="27630" y="18393"/>
                    <a:pt x="27476" y="18465"/>
                    <a:pt x="27313" y="18465"/>
                  </a:cubicBezTo>
                  <a:cubicBezTo>
                    <a:pt x="27205" y="18465"/>
                    <a:pt x="27094" y="18433"/>
                    <a:pt x="26976" y="18365"/>
                  </a:cubicBezTo>
                  <a:cubicBezTo>
                    <a:pt x="26850" y="18286"/>
                    <a:pt x="26725" y="18192"/>
                    <a:pt x="26584" y="18114"/>
                  </a:cubicBezTo>
                  <a:cubicBezTo>
                    <a:pt x="26488" y="18047"/>
                    <a:pt x="26388" y="18016"/>
                    <a:pt x="26288" y="18016"/>
                  </a:cubicBezTo>
                  <a:cubicBezTo>
                    <a:pt x="26176" y="18016"/>
                    <a:pt x="26064" y="18055"/>
                    <a:pt x="25957" y="18130"/>
                  </a:cubicBezTo>
                  <a:cubicBezTo>
                    <a:pt x="25502" y="18459"/>
                    <a:pt x="25063" y="18804"/>
                    <a:pt x="24624" y="19148"/>
                  </a:cubicBezTo>
                  <a:cubicBezTo>
                    <a:pt x="24548" y="19200"/>
                    <a:pt x="24473" y="19225"/>
                    <a:pt x="24403" y="19225"/>
                  </a:cubicBezTo>
                  <a:cubicBezTo>
                    <a:pt x="24301" y="19225"/>
                    <a:pt x="24206" y="19172"/>
                    <a:pt x="24123" y="19070"/>
                  </a:cubicBezTo>
                  <a:cubicBezTo>
                    <a:pt x="23747" y="18600"/>
                    <a:pt x="23527" y="18051"/>
                    <a:pt x="23449" y="17440"/>
                  </a:cubicBezTo>
                  <a:cubicBezTo>
                    <a:pt x="23402" y="17032"/>
                    <a:pt x="23527" y="16687"/>
                    <a:pt x="23919" y="16515"/>
                  </a:cubicBezTo>
                  <a:cubicBezTo>
                    <a:pt x="24640" y="16186"/>
                    <a:pt x="25346" y="15841"/>
                    <a:pt x="26067" y="15543"/>
                  </a:cubicBezTo>
                  <a:cubicBezTo>
                    <a:pt x="26288" y="15446"/>
                    <a:pt x="26524" y="15409"/>
                    <a:pt x="26758" y="15409"/>
                  </a:cubicBezTo>
                  <a:cubicBezTo>
                    <a:pt x="26939" y="15409"/>
                    <a:pt x="27119" y="15431"/>
                    <a:pt x="27289" y="15465"/>
                  </a:cubicBezTo>
                  <a:cubicBezTo>
                    <a:pt x="27476" y="15506"/>
                    <a:pt x="27653" y="15528"/>
                    <a:pt x="27821" y="15528"/>
                  </a:cubicBezTo>
                  <a:cubicBezTo>
                    <a:pt x="28232" y="15528"/>
                    <a:pt x="28595" y="15395"/>
                    <a:pt x="28951" y="15073"/>
                  </a:cubicBezTo>
                  <a:cubicBezTo>
                    <a:pt x="29101" y="14936"/>
                    <a:pt x="29235" y="14869"/>
                    <a:pt x="29362" y="14869"/>
                  </a:cubicBezTo>
                  <a:cubicBezTo>
                    <a:pt x="29539" y="14869"/>
                    <a:pt x="29702" y="14999"/>
                    <a:pt x="29875" y="15245"/>
                  </a:cubicBezTo>
                  <a:cubicBezTo>
                    <a:pt x="29938" y="15339"/>
                    <a:pt x="29969" y="15449"/>
                    <a:pt x="30016" y="15543"/>
                  </a:cubicBezTo>
                  <a:cubicBezTo>
                    <a:pt x="30142" y="15747"/>
                    <a:pt x="30361" y="15904"/>
                    <a:pt x="30565" y="15904"/>
                  </a:cubicBezTo>
                  <a:cubicBezTo>
                    <a:pt x="30571" y="15904"/>
                    <a:pt x="30578" y="15904"/>
                    <a:pt x="30584" y="15904"/>
                  </a:cubicBezTo>
                  <a:cubicBezTo>
                    <a:pt x="30818" y="15904"/>
                    <a:pt x="30865" y="15617"/>
                    <a:pt x="30957" y="15434"/>
                  </a:cubicBezTo>
                  <a:cubicBezTo>
                    <a:pt x="31161" y="15057"/>
                    <a:pt x="31129" y="14634"/>
                    <a:pt x="31208" y="14227"/>
                  </a:cubicBezTo>
                  <a:cubicBezTo>
                    <a:pt x="31223" y="14180"/>
                    <a:pt x="31176" y="14086"/>
                    <a:pt x="31129" y="14054"/>
                  </a:cubicBezTo>
                  <a:cubicBezTo>
                    <a:pt x="31103" y="14028"/>
                    <a:pt x="31059" y="14017"/>
                    <a:pt x="31016" y="14017"/>
                  </a:cubicBezTo>
                  <a:cubicBezTo>
                    <a:pt x="30981" y="14017"/>
                    <a:pt x="30947" y="14024"/>
                    <a:pt x="30926" y="14039"/>
                  </a:cubicBezTo>
                  <a:cubicBezTo>
                    <a:pt x="30800" y="14117"/>
                    <a:pt x="30690" y="14211"/>
                    <a:pt x="30581" y="14321"/>
                  </a:cubicBezTo>
                  <a:cubicBezTo>
                    <a:pt x="30466" y="14446"/>
                    <a:pt x="30337" y="14530"/>
                    <a:pt x="30199" y="14530"/>
                  </a:cubicBezTo>
                  <a:cubicBezTo>
                    <a:pt x="30130" y="14530"/>
                    <a:pt x="30058" y="14509"/>
                    <a:pt x="29985" y="14462"/>
                  </a:cubicBezTo>
                  <a:cubicBezTo>
                    <a:pt x="29800" y="14346"/>
                    <a:pt x="29625" y="14294"/>
                    <a:pt x="29459" y="14294"/>
                  </a:cubicBezTo>
                  <a:cubicBezTo>
                    <a:pt x="29177" y="14294"/>
                    <a:pt x="28921" y="14444"/>
                    <a:pt x="28684" y="14681"/>
                  </a:cubicBezTo>
                  <a:cubicBezTo>
                    <a:pt x="28404" y="14937"/>
                    <a:pt x="28095" y="15032"/>
                    <a:pt x="27743" y="15032"/>
                  </a:cubicBezTo>
                  <a:cubicBezTo>
                    <a:pt x="27642" y="15032"/>
                    <a:pt x="27538" y="15024"/>
                    <a:pt x="27430" y="15010"/>
                  </a:cubicBezTo>
                  <a:cubicBezTo>
                    <a:pt x="27277" y="14984"/>
                    <a:pt x="27125" y="14971"/>
                    <a:pt x="26975" y="14971"/>
                  </a:cubicBezTo>
                  <a:cubicBezTo>
                    <a:pt x="26497" y="14971"/>
                    <a:pt x="26038" y="15101"/>
                    <a:pt x="25596" y="15339"/>
                  </a:cubicBezTo>
                  <a:cubicBezTo>
                    <a:pt x="25001" y="15653"/>
                    <a:pt x="24374" y="15904"/>
                    <a:pt x="23747" y="16155"/>
                  </a:cubicBezTo>
                  <a:cubicBezTo>
                    <a:pt x="23433" y="16264"/>
                    <a:pt x="23261" y="16437"/>
                    <a:pt x="23135" y="16735"/>
                  </a:cubicBezTo>
                  <a:cubicBezTo>
                    <a:pt x="22947" y="17220"/>
                    <a:pt x="22916" y="17675"/>
                    <a:pt x="23088" y="18161"/>
                  </a:cubicBezTo>
                  <a:cubicBezTo>
                    <a:pt x="23135" y="18333"/>
                    <a:pt x="23198" y="18521"/>
                    <a:pt x="23276" y="18694"/>
                  </a:cubicBezTo>
                  <a:cubicBezTo>
                    <a:pt x="23496" y="19054"/>
                    <a:pt x="23480" y="19336"/>
                    <a:pt x="23151" y="19681"/>
                  </a:cubicBezTo>
                  <a:cubicBezTo>
                    <a:pt x="22665" y="20183"/>
                    <a:pt x="22477" y="20841"/>
                    <a:pt x="22555" y="21547"/>
                  </a:cubicBezTo>
                  <a:cubicBezTo>
                    <a:pt x="22569" y="21626"/>
                    <a:pt x="22616" y="21729"/>
                    <a:pt x="22717" y="21729"/>
                  </a:cubicBezTo>
                  <a:cubicBezTo>
                    <a:pt x="22734" y="21729"/>
                    <a:pt x="22754" y="21726"/>
                    <a:pt x="22775" y="21719"/>
                  </a:cubicBezTo>
                  <a:cubicBezTo>
                    <a:pt x="22838" y="21688"/>
                    <a:pt x="22932" y="21641"/>
                    <a:pt x="22932" y="21578"/>
                  </a:cubicBezTo>
                  <a:cubicBezTo>
                    <a:pt x="22979" y="21358"/>
                    <a:pt x="22994" y="21139"/>
                    <a:pt x="23026" y="20920"/>
                  </a:cubicBezTo>
                  <a:cubicBezTo>
                    <a:pt x="23144" y="20240"/>
                    <a:pt x="23360" y="19992"/>
                    <a:pt x="24014" y="19992"/>
                  </a:cubicBezTo>
                  <a:cubicBezTo>
                    <a:pt x="24054" y="19992"/>
                    <a:pt x="24095" y="19993"/>
                    <a:pt x="24139" y="19995"/>
                  </a:cubicBezTo>
                  <a:cubicBezTo>
                    <a:pt x="24163" y="19996"/>
                    <a:pt x="24186" y="19997"/>
                    <a:pt x="24209" y="19997"/>
                  </a:cubicBezTo>
                  <a:cubicBezTo>
                    <a:pt x="24471" y="19997"/>
                    <a:pt x="24667" y="19912"/>
                    <a:pt x="24797" y="19681"/>
                  </a:cubicBezTo>
                  <a:cubicBezTo>
                    <a:pt x="25016" y="19321"/>
                    <a:pt x="25393" y="19133"/>
                    <a:pt x="25722" y="18882"/>
                  </a:cubicBezTo>
                  <a:cubicBezTo>
                    <a:pt x="25918" y="18741"/>
                    <a:pt x="26114" y="18670"/>
                    <a:pt x="26306" y="18670"/>
                  </a:cubicBezTo>
                  <a:cubicBezTo>
                    <a:pt x="26498" y="18670"/>
                    <a:pt x="26686" y="18741"/>
                    <a:pt x="26866" y="18882"/>
                  </a:cubicBezTo>
                  <a:cubicBezTo>
                    <a:pt x="27211" y="19164"/>
                    <a:pt x="27524" y="19493"/>
                    <a:pt x="27822" y="19822"/>
                  </a:cubicBezTo>
                  <a:cubicBezTo>
                    <a:pt x="27947" y="19963"/>
                    <a:pt x="27900" y="20183"/>
                    <a:pt x="27838" y="20355"/>
                  </a:cubicBezTo>
                  <a:cubicBezTo>
                    <a:pt x="27665" y="20763"/>
                    <a:pt x="27775" y="21076"/>
                    <a:pt x="28151" y="21311"/>
                  </a:cubicBezTo>
                  <a:cubicBezTo>
                    <a:pt x="28308" y="21405"/>
                    <a:pt x="28512" y="21515"/>
                    <a:pt x="28559" y="21672"/>
                  </a:cubicBezTo>
                  <a:cubicBezTo>
                    <a:pt x="28715" y="22079"/>
                    <a:pt x="29013" y="22205"/>
                    <a:pt x="29405" y="22299"/>
                  </a:cubicBezTo>
                  <a:cubicBezTo>
                    <a:pt x="29734" y="22362"/>
                    <a:pt x="29813" y="22612"/>
                    <a:pt x="29609" y="22879"/>
                  </a:cubicBezTo>
                  <a:cubicBezTo>
                    <a:pt x="29233" y="23349"/>
                    <a:pt x="28841" y="23804"/>
                    <a:pt x="28449" y="24243"/>
                  </a:cubicBezTo>
                  <a:cubicBezTo>
                    <a:pt x="26772" y="26076"/>
                    <a:pt x="26035" y="26547"/>
                    <a:pt x="23637" y="27142"/>
                  </a:cubicBezTo>
                  <a:cubicBezTo>
                    <a:pt x="22273" y="27503"/>
                    <a:pt x="20910" y="27910"/>
                    <a:pt x="19499" y="28177"/>
                  </a:cubicBezTo>
                  <a:cubicBezTo>
                    <a:pt x="18305" y="28406"/>
                    <a:pt x="17111" y="28519"/>
                    <a:pt x="15911" y="28519"/>
                  </a:cubicBezTo>
                  <a:cubicBezTo>
                    <a:pt x="15141" y="28519"/>
                    <a:pt x="14368" y="28472"/>
                    <a:pt x="13590" y="28381"/>
                  </a:cubicBezTo>
                  <a:cubicBezTo>
                    <a:pt x="12430" y="28239"/>
                    <a:pt x="11348" y="27832"/>
                    <a:pt x="10220" y="27597"/>
                  </a:cubicBezTo>
                  <a:cubicBezTo>
                    <a:pt x="9436" y="27424"/>
                    <a:pt x="8793" y="26938"/>
                    <a:pt x="8166" y="26468"/>
                  </a:cubicBezTo>
                  <a:cubicBezTo>
                    <a:pt x="7461" y="25935"/>
                    <a:pt x="6724" y="25402"/>
                    <a:pt x="6003" y="24869"/>
                  </a:cubicBezTo>
                  <a:cubicBezTo>
                    <a:pt x="5314" y="24352"/>
                    <a:pt x="4734" y="23725"/>
                    <a:pt x="4405" y="22895"/>
                  </a:cubicBezTo>
                  <a:cubicBezTo>
                    <a:pt x="4358" y="22785"/>
                    <a:pt x="4311" y="22691"/>
                    <a:pt x="4232" y="22612"/>
                  </a:cubicBezTo>
                  <a:cubicBezTo>
                    <a:pt x="3151" y="21249"/>
                    <a:pt x="2665" y="19650"/>
                    <a:pt x="2304" y="17988"/>
                  </a:cubicBezTo>
                  <a:cubicBezTo>
                    <a:pt x="2006" y="16672"/>
                    <a:pt x="1615" y="15402"/>
                    <a:pt x="1113" y="14148"/>
                  </a:cubicBezTo>
                  <a:cubicBezTo>
                    <a:pt x="658" y="12973"/>
                    <a:pt x="455" y="11766"/>
                    <a:pt x="564" y="10512"/>
                  </a:cubicBezTo>
                  <a:cubicBezTo>
                    <a:pt x="589" y="10133"/>
                    <a:pt x="718" y="9973"/>
                    <a:pt x="1019" y="9973"/>
                  </a:cubicBezTo>
                  <a:close/>
                  <a:moveTo>
                    <a:pt x="25215" y="27178"/>
                  </a:moveTo>
                  <a:cubicBezTo>
                    <a:pt x="25267" y="27178"/>
                    <a:pt x="25321" y="27186"/>
                    <a:pt x="25377" y="27205"/>
                  </a:cubicBezTo>
                  <a:cubicBezTo>
                    <a:pt x="25910" y="27346"/>
                    <a:pt x="26020" y="27534"/>
                    <a:pt x="25972" y="28192"/>
                  </a:cubicBezTo>
                  <a:cubicBezTo>
                    <a:pt x="25925" y="28710"/>
                    <a:pt x="26004" y="29415"/>
                    <a:pt x="25596" y="29807"/>
                  </a:cubicBezTo>
                  <a:cubicBezTo>
                    <a:pt x="25393" y="29995"/>
                    <a:pt x="25110" y="30105"/>
                    <a:pt x="24828" y="30183"/>
                  </a:cubicBezTo>
                  <a:cubicBezTo>
                    <a:pt x="22266" y="31049"/>
                    <a:pt x="19865" y="31700"/>
                    <a:pt x="17285" y="31700"/>
                  </a:cubicBezTo>
                  <a:cubicBezTo>
                    <a:pt x="16457" y="31700"/>
                    <a:pt x="15610" y="31633"/>
                    <a:pt x="14734" y="31484"/>
                  </a:cubicBezTo>
                  <a:cubicBezTo>
                    <a:pt x="14473" y="31442"/>
                    <a:pt x="14198" y="31442"/>
                    <a:pt x="13922" y="31442"/>
                  </a:cubicBezTo>
                  <a:lnTo>
                    <a:pt x="13922" y="31442"/>
                  </a:lnTo>
                  <a:cubicBezTo>
                    <a:pt x="13785" y="31442"/>
                    <a:pt x="13647" y="31442"/>
                    <a:pt x="13511" y="31437"/>
                  </a:cubicBezTo>
                  <a:cubicBezTo>
                    <a:pt x="12540" y="31406"/>
                    <a:pt x="11678" y="31077"/>
                    <a:pt x="10862" y="30591"/>
                  </a:cubicBezTo>
                  <a:cubicBezTo>
                    <a:pt x="10753" y="30512"/>
                    <a:pt x="10596" y="30403"/>
                    <a:pt x="10565" y="30277"/>
                  </a:cubicBezTo>
                  <a:cubicBezTo>
                    <a:pt x="10408" y="29666"/>
                    <a:pt x="10157" y="29070"/>
                    <a:pt x="10188" y="28428"/>
                  </a:cubicBezTo>
                  <a:cubicBezTo>
                    <a:pt x="10202" y="28295"/>
                    <a:pt x="10327" y="28163"/>
                    <a:pt x="10432" y="28163"/>
                  </a:cubicBezTo>
                  <a:cubicBezTo>
                    <a:pt x="10451" y="28163"/>
                    <a:pt x="10469" y="28167"/>
                    <a:pt x="10486" y="28177"/>
                  </a:cubicBezTo>
                  <a:cubicBezTo>
                    <a:pt x="11552" y="28898"/>
                    <a:pt x="12806" y="28960"/>
                    <a:pt x="14013" y="29102"/>
                  </a:cubicBezTo>
                  <a:cubicBezTo>
                    <a:pt x="14707" y="29174"/>
                    <a:pt x="15397" y="29216"/>
                    <a:pt x="16086" y="29216"/>
                  </a:cubicBezTo>
                  <a:cubicBezTo>
                    <a:pt x="16891" y="29216"/>
                    <a:pt x="17693" y="29158"/>
                    <a:pt x="18496" y="29023"/>
                  </a:cubicBezTo>
                  <a:cubicBezTo>
                    <a:pt x="20628" y="28647"/>
                    <a:pt x="22759" y="28271"/>
                    <a:pt x="24750" y="27330"/>
                  </a:cubicBezTo>
                  <a:cubicBezTo>
                    <a:pt x="24905" y="27259"/>
                    <a:pt x="25051" y="27178"/>
                    <a:pt x="25215" y="27178"/>
                  </a:cubicBezTo>
                  <a:close/>
                  <a:moveTo>
                    <a:pt x="17551" y="1"/>
                  </a:moveTo>
                  <a:cubicBezTo>
                    <a:pt x="17284" y="1"/>
                    <a:pt x="17009" y="59"/>
                    <a:pt x="16725" y="198"/>
                  </a:cubicBezTo>
                  <a:cubicBezTo>
                    <a:pt x="16380" y="355"/>
                    <a:pt x="16019" y="449"/>
                    <a:pt x="15643" y="527"/>
                  </a:cubicBezTo>
                  <a:cubicBezTo>
                    <a:pt x="14906" y="715"/>
                    <a:pt x="14232" y="1013"/>
                    <a:pt x="13747" y="1624"/>
                  </a:cubicBezTo>
                  <a:cubicBezTo>
                    <a:pt x="13621" y="1766"/>
                    <a:pt x="13449" y="1860"/>
                    <a:pt x="13292" y="1954"/>
                  </a:cubicBezTo>
                  <a:cubicBezTo>
                    <a:pt x="12508" y="2487"/>
                    <a:pt x="11630" y="2800"/>
                    <a:pt x="10753" y="3082"/>
                  </a:cubicBezTo>
                  <a:cubicBezTo>
                    <a:pt x="10126" y="3270"/>
                    <a:pt x="9514" y="3474"/>
                    <a:pt x="9091" y="3976"/>
                  </a:cubicBezTo>
                  <a:cubicBezTo>
                    <a:pt x="8652" y="4509"/>
                    <a:pt x="8072" y="4838"/>
                    <a:pt x="7477" y="5151"/>
                  </a:cubicBezTo>
                  <a:cubicBezTo>
                    <a:pt x="6724" y="5559"/>
                    <a:pt x="5956" y="5935"/>
                    <a:pt x="5251" y="6436"/>
                  </a:cubicBezTo>
                  <a:cubicBezTo>
                    <a:pt x="4765" y="6766"/>
                    <a:pt x="4154" y="7016"/>
                    <a:pt x="3590" y="7048"/>
                  </a:cubicBezTo>
                  <a:cubicBezTo>
                    <a:pt x="2555" y="7095"/>
                    <a:pt x="1740" y="7628"/>
                    <a:pt x="894" y="8067"/>
                  </a:cubicBezTo>
                  <a:cubicBezTo>
                    <a:pt x="282" y="8396"/>
                    <a:pt x="16" y="9038"/>
                    <a:pt x="16" y="9681"/>
                  </a:cubicBezTo>
                  <a:cubicBezTo>
                    <a:pt x="47" y="11437"/>
                    <a:pt x="0" y="13208"/>
                    <a:pt x="815" y="14838"/>
                  </a:cubicBezTo>
                  <a:cubicBezTo>
                    <a:pt x="894" y="15010"/>
                    <a:pt x="941" y="15198"/>
                    <a:pt x="972" y="15387"/>
                  </a:cubicBezTo>
                  <a:cubicBezTo>
                    <a:pt x="1144" y="16405"/>
                    <a:pt x="1740" y="17330"/>
                    <a:pt x="1724" y="18412"/>
                  </a:cubicBezTo>
                  <a:cubicBezTo>
                    <a:pt x="1724" y="18553"/>
                    <a:pt x="1818" y="18694"/>
                    <a:pt x="1865" y="18835"/>
                  </a:cubicBezTo>
                  <a:cubicBezTo>
                    <a:pt x="2038" y="19321"/>
                    <a:pt x="2195" y="19822"/>
                    <a:pt x="2367" y="20324"/>
                  </a:cubicBezTo>
                  <a:cubicBezTo>
                    <a:pt x="2477" y="20637"/>
                    <a:pt x="2602" y="20951"/>
                    <a:pt x="2727" y="21264"/>
                  </a:cubicBezTo>
                  <a:cubicBezTo>
                    <a:pt x="3041" y="22032"/>
                    <a:pt x="3527" y="22691"/>
                    <a:pt x="3903" y="23412"/>
                  </a:cubicBezTo>
                  <a:cubicBezTo>
                    <a:pt x="4248" y="24070"/>
                    <a:pt x="4687" y="24603"/>
                    <a:pt x="5220" y="25073"/>
                  </a:cubicBezTo>
                  <a:cubicBezTo>
                    <a:pt x="6364" y="26045"/>
                    <a:pt x="7602" y="26891"/>
                    <a:pt x="8856" y="27691"/>
                  </a:cubicBezTo>
                  <a:cubicBezTo>
                    <a:pt x="9248" y="27926"/>
                    <a:pt x="9483" y="28177"/>
                    <a:pt x="9561" y="28616"/>
                  </a:cubicBezTo>
                  <a:cubicBezTo>
                    <a:pt x="9671" y="29164"/>
                    <a:pt x="9828" y="29713"/>
                    <a:pt x="9953" y="30261"/>
                  </a:cubicBezTo>
                  <a:cubicBezTo>
                    <a:pt x="10408" y="32456"/>
                    <a:pt x="14499" y="32362"/>
                    <a:pt x="16223" y="32409"/>
                  </a:cubicBezTo>
                  <a:cubicBezTo>
                    <a:pt x="16457" y="32416"/>
                    <a:pt x="16691" y="32419"/>
                    <a:pt x="16925" y="32419"/>
                  </a:cubicBezTo>
                  <a:cubicBezTo>
                    <a:pt x="19277" y="32419"/>
                    <a:pt x="21622" y="32066"/>
                    <a:pt x="23903" y="31453"/>
                  </a:cubicBezTo>
                  <a:cubicBezTo>
                    <a:pt x="24766" y="31233"/>
                    <a:pt x="27101" y="30450"/>
                    <a:pt x="26427" y="29102"/>
                  </a:cubicBezTo>
                  <a:cubicBezTo>
                    <a:pt x="26349" y="28960"/>
                    <a:pt x="26411" y="28725"/>
                    <a:pt x="26427" y="28553"/>
                  </a:cubicBezTo>
                  <a:cubicBezTo>
                    <a:pt x="26474" y="28224"/>
                    <a:pt x="26568" y="27879"/>
                    <a:pt x="26584" y="27550"/>
                  </a:cubicBezTo>
                  <a:cubicBezTo>
                    <a:pt x="26615" y="27080"/>
                    <a:pt x="26788" y="26719"/>
                    <a:pt x="27164" y="26390"/>
                  </a:cubicBezTo>
                  <a:cubicBezTo>
                    <a:pt x="28590" y="25136"/>
                    <a:pt x="29891" y="23757"/>
                    <a:pt x="31035" y="22205"/>
                  </a:cubicBezTo>
                  <a:cubicBezTo>
                    <a:pt x="31882" y="21029"/>
                    <a:pt x="32493" y="19760"/>
                    <a:pt x="32885" y="18396"/>
                  </a:cubicBezTo>
                  <a:cubicBezTo>
                    <a:pt x="33151" y="17424"/>
                    <a:pt x="33449" y="16452"/>
                    <a:pt x="33763" y="15496"/>
                  </a:cubicBezTo>
                  <a:cubicBezTo>
                    <a:pt x="34045" y="14681"/>
                    <a:pt x="34311" y="13866"/>
                    <a:pt x="34358" y="13004"/>
                  </a:cubicBezTo>
                  <a:cubicBezTo>
                    <a:pt x="34358" y="12816"/>
                    <a:pt x="34390" y="12628"/>
                    <a:pt x="34452" y="12440"/>
                  </a:cubicBezTo>
                  <a:cubicBezTo>
                    <a:pt x="34719" y="11625"/>
                    <a:pt x="34875" y="10778"/>
                    <a:pt x="34813" y="9995"/>
                  </a:cubicBezTo>
                  <a:cubicBezTo>
                    <a:pt x="34860" y="9603"/>
                    <a:pt x="34860" y="9305"/>
                    <a:pt x="34923" y="9023"/>
                  </a:cubicBezTo>
                  <a:cubicBezTo>
                    <a:pt x="35079" y="8333"/>
                    <a:pt x="34640" y="7957"/>
                    <a:pt x="34202" y="7643"/>
                  </a:cubicBezTo>
                  <a:cubicBezTo>
                    <a:pt x="33888" y="7440"/>
                    <a:pt x="33543" y="7299"/>
                    <a:pt x="33261" y="7048"/>
                  </a:cubicBezTo>
                  <a:cubicBezTo>
                    <a:pt x="33057" y="6875"/>
                    <a:pt x="32791" y="6828"/>
                    <a:pt x="32556" y="6719"/>
                  </a:cubicBezTo>
                  <a:cubicBezTo>
                    <a:pt x="31568" y="6327"/>
                    <a:pt x="30518" y="6217"/>
                    <a:pt x="29484" y="6107"/>
                  </a:cubicBezTo>
                  <a:cubicBezTo>
                    <a:pt x="28621" y="6029"/>
                    <a:pt x="28026" y="5606"/>
                    <a:pt x="27509" y="4979"/>
                  </a:cubicBezTo>
                  <a:cubicBezTo>
                    <a:pt x="27305" y="4712"/>
                    <a:pt x="27132" y="4430"/>
                    <a:pt x="26866" y="4195"/>
                  </a:cubicBezTo>
                  <a:cubicBezTo>
                    <a:pt x="25769" y="3270"/>
                    <a:pt x="24499" y="2769"/>
                    <a:pt x="23088" y="2706"/>
                  </a:cubicBezTo>
                  <a:cubicBezTo>
                    <a:pt x="22461" y="2690"/>
                    <a:pt x="22023" y="2502"/>
                    <a:pt x="21615" y="2063"/>
                  </a:cubicBezTo>
                  <a:cubicBezTo>
                    <a:pt x="21411" y="1860"/>
                    <a:pt x="21160" y="1671"/>
                    <a:pt x="20910" y="1515"/>
                  </a:cubicBezTo>
                  <a:cubicBezTo>
                    <a:pt x="20267" y="1139"/>
                    <a:pt x="19624" y="778"/>
                    <a:pt x="18950" y="433"/>
                  </a:cubicBezTo>
                  <a:cubicBezTo>
                    <a:pt x="18496" y="191"/>
                    <a:pt x="18035" y="1"/>
                    <a:pt x="17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9885175" y="2544725"/>
              <a:ext cx="144225" cy="117075"/>
            </a:xfrm>
            <a:custGeom>
              <a:avLst/>
              <a:gdLst/>
              <a:ahLst/>
              <a:cxnLst/>
              <a:rect l="l" t="t" r="r" b="b"/>
              <a:pathLst>
                <a:path w="5769" h="4683" extrusionOk="0">
                  <a:moveTo>
                    <a:pt x="4014" y="0"/>
                  </a:moveTo>
                  <a:cubicBezTo>
                    <a:pt x="3693" y="0"/>
                    <a:pt x="3551" y="287"/>
                    <a:pt x="3386" y="549"/>
                  </a:cubicBezTo>
                  <a:cubicBezTo>
                    <a:pt x="3142" y="915"/>
                    <a:pt x="2824" y="1177"/>
                    <a:pt x="2332" y="1177"/>
                  </a:cubicBezTo>
                  <a:cubicBezTo>
                    <a:pt x="2317" y="1177"/>
                    <a:pt x="2303" y="1177"/>
                    <a:pt x="2289" y="1176"/>
                  </a:cubicBezTo>
                  <a:cubicBezTo>
                    <a:pt x="1285" y="1176"/>
                    <a:pt x="721" y="1929"/>
                    <a:pt x="63" y="2524"/>
                  </a:cubicBezTo>
                  <a:cubicBezTo>
                    <a:pt x="0" y="2571"/>
                    <a:pt x="16" y="2744"/>
                    <a:pt x="47" y="2822"/>
                  </a:cubicBezTo>
                  <a:cubicBezTo>
                    <a:pt x="75" y="2893"/>
                    <a:pt x="120" y="2919"/>
                    <a:pt x="167" y="2919"/>
                  </a:cubicBezTo>
                  <a:cubicBezTo>
                    <a:pt x="225" y="2919"/>
                    <a:pt x="286" y="2881"/>
                    <a:pt x="329" y="2838"/>
                  </a:cubicBezTo>
                  <a:cubicBezTo>
                    <a:pt x="564" y="2603"/>
                    <a:pt x="768" y="2336"/>
                    <a:pt x="1019" y="2101"/>
                  </a:cubicBezTo>
                  <a:cubicBezTo>
                    <a:pt x="1279" y="1854"/>
                    <a:pt x="1558" y="1626"/>
                    <a:pt x="1911" y="1626"/>
                  </a:cubicBezTo>
                  <a:cubicBezTo>
                    <a:pt x="2005" y="1626"/>
                    <a:pt x="2105" y="1642"/>
                    <a:pt x="2210" y="1678"/>
                  </a:cubicBezTo>
                  <a:cubicBezTo>
                    <a:pt x="2266" y="1697"/>
                    <a:pt x="2319" y="1705"/>
                    <a:pt x="2372" y="1705"/>
                  </a:cubicBezTo>
                  <a:cubicBezTo>
                    <a:pt x="2542" y="1705"/>
                    <a:pt x="2697" y="1621"/>
                    <a:pt x="2853" y="1537"/>
                  </a:cubicBezTo>
                  <a:cubicBezTo>
                    <a:pt x="3104" y="1380"/>
                    <a:pt x="3370" y="1239"/>
                    <a:pt x="3637" y="1098"/>
                  </a:cubicBezTo>
                  <a:cubicBezTo>
                    <a:pt x="3807" y="1006"/>
                    <a:pt x="3879" y="717"/>
                    <a:pt x="4100" y="717"/>
                  </a:cubicBezTo>
                  <a:cubicBezTo>
                    <a:pt x="4143" y="717"/>
                    <a:pt x="4192" y="728"/>
                    <a:pt x="4248" y="753"/>
                  </a:cubicBezTo>
                  <a:cubicBezTo>
                    <a:pt x="4530" y="879"/>
                    <a:pt x="4530" y="1176"/>
                    <a:pt x="4640" y="1412"/>
                  </a:cubicBezTo>
                  <a:cubicBezTo>
                    <a:pt x="4796" y="1694"/>
                    <a:pt x="4859" y="2039"/>
                    <a:pt x="4969" y="2352"/>
                  </a:cubicBezTo>
                  <a:cubicBezTo>
                    <a:pt x="4985" y="2509"/>
                    <a:pt x="4985" y="2681"/>
                    <a:pt x="4875" y="2791"/>
                  </a:cubicBezTo>
                  <a:cubicBezTo>
                    <a:pt x="4514" y="3104"/>
                    <a:pt x="4154" y="3434"/>
                    <a:pt x="3762" y="3716"/>
                  </a:cubicBezTo>
                  <a:cubicBezTo>
                    <a:pt x="3658" y="3792"/>
                    <a:pt x="3548" y="3831"/>
                    <a:pt x="3439" y="3831"/>
                  </a:cubicBezTo>
                  <a:cubicBezTo>
                    <a:pt x="3300" y="3831"/>
                    <a:pt x="3163" y="3768"/>
                    <a:pt x="3041" y="3637"/>
                  </a:cubicBezTo>
                  <a:cubicBezTo>
                    <a:pt x="2963" y="3559"/>
                    <a:pt x="2900" y="3481"/>
                    <a:pt x="2806" y="3402"/>
                  </a:cubicBezTo>
                  <a:cubicBezTo>
                    <a:pt x="2757" y="3364"/>
                    <a:pt x="2703" y="3313"/>
                    <a:pt x="2647" y="3313"/>
                  </a:cubicBezTo>
                  <a:cubicBezTo>
                    <a:pt x="2611" y="3313"/>
                    <a:pt x="2575" y="3332"/>
                    <a:pt x="2539" y="3387"/>
                  </a:cubicBezTo>
                  <a:cubicBezTo>
                    <a:pt x="2508" y="3434"/>
                    <a:pt x="2492" y="3543"/>
                    <a:pt x="2524" y="3590"/>
                  </a:cubicBezTo>
                  <a:cubicBezTo>
                    <a:pt x="2680" y="3888"/>
                    <a:pt x="2821" y="4186"/>
                    <a:pt x="3010" y="4468"/>
                  </a:cubicBezTo>
                  <a:cubicBezTo>
                    <a:pt x="3111" y="4612"/>
                    <a:pt x="3222" y="4683"/>
                    <a:pt x="3342" y="4683"/>
                  </a:cubicBezTo>
                  <a:cubicBezTo>
                    <a:pt x="3444" y="4683"/>
                    <a:pt x="3553" y="4632"/>
                    <a:pt x="3668" y="4531"/>
                  </a:cubicBezTo>
                  <a:cubicBezTo>
                    <a:pt x="4201" y="4029"/>
                    <a:pt x="4608" y="3355"/>
                    <a:pt x="5329" y="3073"/>
                  </a:cubicBezTo>
                  <a:cubicBezTo>
                    <a:pt x="5392" y="3057"/>
                    <a:pt x="5439" y="2979"/>
                    <a:pt x="5486" y="2916"/>
                  </a:cubicBezTo>
                  <a:cubicBezTo>
                    <a:pt x="5721" y="2665"/>
                    <a:pt x="5768" y="2415"/>
                    <a:pt x="5549" y="2117"/>
                  </a:cubicBezTo>
                  <a:cubicBezTo>
                    <a:pt x="5329" y="1788"/>
                    <a:pt x="5188" y="1459"/>
                    <a:pt x="5157" y="1082"/>
                  </a:cubicBezTo>
                  <a:cubicBezTo>
                    <a:pt x="5141" y="973"/>
                    <a:pt x="5110" y="863"/>
                    <a:pt x="5063" y="753"/>
                  </a:cubicBezTo>
                  <a:cubicBezTo>
                    <a:pt x="4890" y="361"/>
                    <a:pt x="4577" y="111"/>
                    <a:pt x="4154" y="17"/>
                  </a:cubicBezTo>
                  <a:cubicBezTo>
                    <a:pt x="4104" y="5"/>
                    <a:pt x="4057" y="0"/>
                    <a:pt x="4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9731175" y="2566075"/>
              <a:ext cx="128150" cy="106425"/>
            </a:xfrm>
            <a:custGeom>
              <a:avLst/>
              <a:gdLst/>
              <a:ahLst/>
              <a:cxnLst/>
              <a:rect l="l" t="t" r="r" b="b"/>
              <a:pathLst>
                <a:path w="5126" h="4257" extrusionOk="0">
                  <a:moveTo>
                    <a:pt x="3492" y="0"/>
                  </a:moveTo>
                  <a:cubicBezTo>
                    <a:pt x="3427" y="0"/>
                    <a:pt x="3360" y="8"/>
                    <a:pt x="3292" y="25"/>
                  </a:cubicBezTo>
                  <a:cubicBezTo>
                    <a:pt x="2853" y="134"/>
                    <a:pt x="2477" y="338"/>
                    <a:pt x="2132" y="652"/>
                  </a:cubicBezTo>
                  <a:cubicBezTo>
                    <a:pt x="1520" y="1153"/>
                    <a:pt x="1066" y="1921"/>
                    <a:pt x="157" y="2015"/>
                  </a:cubicBezTo>
                  <a:cubicBezTo>
                    <a:pt x="47" y="2031"/>
                    <a:pt x="0" y="2172"/>
                    <a:pt x="31" y="2297"/>
                  </a:cubicBezTo>
                  <a:cubicBezTo>
                    <a:pt x="63" y="2407"/>
                    <a:pt x="125" y="2501"/>
                    <a:pt x="251" y="2501"/>
                  </a:cubicBezTo>
                  <a:cubicBezTo>
                    <a:pt x="286" y="2505"/>
                    <a:pt x="323" y="2507"/>
                    <a:pt x="361" y="2507"/>
                  </a:cubicBezTo>
                  <a:cubicBezTo>
                    <a:pt x="475" y="2507"/>
                    <a:pt x="596" y="2489"/>
                    <a:pt x="690" y="2454"/>
                  </a:cubicBezTo>
                  <a:cubicBezTo>
                    <a:pt x="1035" y="2297"/>
                    <a:pt x="1317" y="2047"/>
                    <a:pt x="1567" y="1780"/>
                  </a:cubicBezTo>
                  <a:cubicBezTo>
                    <a:pt x="1818" y="1498"/>
                    <a:pt x="2069" y="1216"/>
                    <a:pt x="2351" y="965"/>
                  </a:cubicBezTo>
                  <a:cubicBezTo>
                    <a:pt x="2596" y="734"/>
                    <a:pt x="2924" y="680"/>
                    <a:pt x="3252" y="680"/>
                  </a:cubicBezTo>
                  <a:cubicBezTo>
                    <a:pt x="3302" y="680"/>
                    <a:pt x="3352" y="681"/>
                    <a:pt x="3401" y="683"/>
                  </a:cubicBezTo>
                  <a:cubicBezTo>
                    <a:pt x="3668" y="714"/>
                    <a:pt x="3684" y="996"/>
                    <a:pt x="3809" y="1169"/>
                  </a:cubicBezTo>
                  <a:cubicBezTo>
                    <a:pt x="3934" y="1357"/>
                    <a:pt x="4107" y="1514"/>
                    <a:pt x="4232" y="1702"/>
                  </a:cubicBezTo>
                  <a:cubicBezTo>
                    <a:pt x="4796" y="2517"/>
                    <a:pt x="4593" y="3112"/>
                    <a:pt x="3652" y="3410"/>
                  </a:cubicBezTo>
                  <a:cubicBezTo>
                    <a:pt x="3527" y="3442"/>
                    <a:pt x="3370" y="3442"/>
                    <a:pt x="3213" y="3473"/>
                  </a:cubicBezTo>
                  <a:cubicBezTo>
                    <a:pt x="2931" y="3536"/>
                    <a:pt x="2618" y="3583"/>
                    <a:pt x="2351" y="3692"/>
                  </a:cubicBezTo>
                  <a:cubicBezTo>
                    <a:pt x="2178" y="3759"/>
                    <a:pt x="2008" y="3799"/>
                    <a:pt x="1839" y="3799"/>
                  </a:cubicBezTo>
                  <a:cubicBezTo>
                    <a:pt x="1687" y="3799"/>
                    <a:pt x="1535" y="3766"/>
                    <a:pt x="1379" y="3692"/>
                  </a:cubicBezTo>
                  <a:cubicBezTo>
                    <a:pt x="1223" y="3630"/>
                    <a:pt x="1035" y="3598"/>
                    <a:pt x="862" y="3551"/>
                  </a:cubicBezTo>
                  <a:lnTo>
                    <a:pt x="862" y="3551"/>
                  </a:lnTo>
                  <a:cubicBezTo>
                    <a:pt x="1231" y="3964"/>
                    <a:pt x="1623" y="4256"/>
                    <a:pt x="2079" y="4256"/>
                  </a:cubicBezTo>
                  <a:cubicBezTo>
                    <a:pt x="2281" y="4256"/>
                    <a:pt x="2496" y="4199"/>
                    <a:pt x="2727" y="4069"/>
                  </a:cubicBezTo>
                  <a:cubicBezTo>
                    <a:pt x="2884" y="3975"/>
                    <a:pt x="3088" y="3943"/>
                    <a:pt x="3276" y="3943"/>
                  </a:cubicBezTo>
                  <a:cubicBezTo>
                    <a:pt x="3746" y="3943"/>
                    <a:pt x="4122" y="3692"/>
                    <a:pt x="4546" y="3551"/>
                  </a:cubicBezTo>
                  <a:cubicBezTo>
                    <a:pt x="4969" y="3410"/>
                    <a:pt x="5094" y="3081"/>
                    <a:pt x="5110" y="2674"/>
                  </a:cubicBezTo>
                  <a:cubicBezTo>
                    <a:pt x="5126" y="2329"/>
                    <a:pt x="5000" y="2000"/>
                    <a:pt x="4812" y="1733"/>
                  </a:cubicBezTo>
                  <a:cubicBezTo>
                    <a:pt x="4499" y="1310"/>
                    <a:pt x="4201" y="887"/>
                    <a:pt x="4028" y="369"/>
                  </a:cubicBezTo>
                  <a:cubicBezTo>
                    <a:pt x="3954" y="121"/>
                    <a:pt x="3741" y="0"/>
                    <a:pt x="34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9760150" y="2401650"/>
              <a:ext cx="129350" cy="62075"/>
            </a:xfrm>
            <a:custGeom>
              <a:avLst/>
              <a:gdLst/>
              <a:ahLst/>
              <a:cxnLst/>
              <a:rect l="l" t="t" r="r" b="b"/>
              <a:pathLst>
                <a:path w="5174" h="2483" extrusionOk="0">
                  <a:moveTo>
                    <a:pt x="3391" y="1"/>
                  </a:moveTo>
                  <a:cubicBezTo>
                    <a:pt x="3291" y="1"/>
                    <a:pt x="3190" y="24"/>
                    <a:pt x="3089" y="81"/>
                  </a:cubicBezTo>
                  <a:cubicBezTo>
                    <a:pt x="2913" y="178"/>
                    <a:pt x="2731" y="206"/>
                    <a:pt x="2545" y="206"/>
                  </a:cubicBezTo>
                  <a:cubicBezTo>
                    <a:pt x="2400" y="206"/>
                    <a:pt x="2252" y="189"/>
                    <a:pt x="2101" y="175"/>
                  </a:cubicBezTo>
                  <a:cubicBezTo>
                    <a:pt x="1957" y="166"/>
                    <a:pt x="1807" y="157"/>
                    <a:pt x="1654" y="157"/>
                  </a:cubicBezTo>
                  <a:cubicBezTo>
                    <a:pt x="1543" y="157"/>
                    <a:pt x="1430" y="162"/>
                    <a:pt x="1318" y="175"/>
                  </a:cubicBezTo>
                  <a:cubicBezTo>
                    <a:pt x="1192" y="191"/>
                    <a:pt x="1004" y="254"/>
                    <a:pt x="926" y="348"/>
                  </a:cubicBezTo>
                  <a:cubicBezTo>
                    <a:pt x="487" y="896"/>
                    <a:pt x="1" y="1429"/>
                    <a:pt x="32" y="2260"/>
                  </a:cubicBezTo>
                  <a:cubicBezTo>
                    <a:pt x="32" y="2258"/>
                    <a:pt x="32" y="2257"/>
                    <a:pt x="32" y="2257"/>
                  </a:cubicBezTo>
                  <a:cubicBezTo>
                    <a:pt x="33" y="2257"/>
                    <a:pt x="34" y="2295"/>
                    <a:pt x="48" y="2323"/>
                  </a:cubicBezTo>
                  <a:cubicBezTo>
                    <a:pt x="64" y="2385"/>
                    <a:pt x="111" y="2479"/>
                    <a:pt x="158" y="2479"/>
                  </a:cubicBezTo>
                  <a:cubicBezTo>
                    <a:pt x="164" y="2481"/>
                    <a:pt x="171" y="2482"/>
                    <a:pt x="178" y="2482"/>
                  </a:cubicBezTo>
                  <a:cubicBezTo>
                    <a:pt x="225" y="2482"/>
                    <a:pt x="291" y="2442"/>
                    <a:pt x="346" y="2401"/>
                  </a:cubicBezTo>
                  <a:cubicBezTo>
                    <a:pt x="487" y="2260"/>
                    <a:pt x="471" y="2056"/>
                    <a:pt x="518" y="1884"/>
                  </a:cubicBezTo>
                  <a:cubicBezTo>
                    <a:pt x="785" y="1069"/>
                    <a:pt x="1130" y="818"/>
                    <a:pt x="1992" y="786"/>
                  </a:cubicBezTo>
                  <a:cubicBezTo>
                    <a:pt x="2242" y="786"/>
                    <a:pt x="2509" y="786"/>
                    <a:pt x="2760" y="739"/>
                  </a:cubicBezTo>
                  <a:cubicBezTo>
                    <a:pt x="2941" y="714"/>
                    <a:pt x="3118" y="689"/>
                    <a:pt x="3291" y="689"/>
                  </a:cubicBezTo>
                  <a:cubicBezTo>
                    <a:pt x="3550" y="689"/>
                    <a:pt x="3800" y="746"/>
                    <a:pt x="4045" y="943"/>
                  </a:cubicBezTo>
                  <a:cubicBezTo>
                    <a:pt x="4144" y="1020"/>
                    <a:pt x="4265" y="1058"/>
                    <a:pt x="4394" y="1058"/>
                  </a:cubicBezTo>
                  <a:cubicBezTo>
                    <a:pt x="4449" y="1058"/>
                    <a:pt x="4506" y="1051"/>
                    <a:pt x="4562" y="1037"/>
                  </a:cubicBezTo>
                  <a:cubicBezTo>
                    <a:pt x="4782" y="990"/>
                    <a:pt x="5079" y="1006"/>
                    <a:pt x="5126" y="739"/>
                  </a:cubicBezTo>
                  <a:cubicBezTo>
                    <a:pt x="5173" y="410"/>
                    <a:pt x="4860" y="457"/>
                    <a:pt x="4656" y="442"/>
                  </a:cubicBezTo>
                  <a:cubicBezTo>
                    <a:pt x="4358" y="410"/>
                    <a:pt x="4108" y="238"/>
                    <a:pt x="3841" y="128"/>
                  </a:cubicBezTo>
                  <a:cubicBezTo>
                    <a:pt x="3691" y="53"/>
                    <a:pt x="3541" y="1"/>
                    <a:pt x="3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9628100" y="2462200"/>
              <a:ext cx="61550" cy="25800"/>
            </a:xfrm>
            <a:custGeom>
              <a:avLst/>
              <a:gdLst/>
              <a:ahLst/>
              <a:cxnLst/>
              <a:rect l="l" t="t" r="r" b="b"/>
              <a:pathLst>
                <a:path w="2462" h="1032" extrusionOk="0">
                  <a:moveTo>
                    <a:pt x="262" y="1"/>
                  </a:moveTo>
                  <a:cubicBezTo>
                    <a:pt x="173" y="1"/>
                    <a:pt x="88" y="48"/>
                    <a:pt x="63" y="136"/>
                  </a:cubicBezTo>
                  <a:cubicBezTo>
                    <a:pt x="1" y="292"/>
                    <a:pt x="79" y="480"/>
                    <a:pt x="220" y="496"/>
                  </a:cubicBezTo>
                  <a:cubicBezTo>
                    <a:pt x="753" y="543"/>
                    <a:pt x="1208" y="825"/>
                    <a:pt x="1709" y="982"/>
                  </a:cubicBezTo>
                  <a:cubicBezTo>
                    <a:pt x="1814" y="1012"/>
                    <a:pt x="1919" y="1031"/>
                    <a:pt x="2022" y="1031"/>
                  </a:cubicBezTo>
                  <a:cubicBezTo>
                    <a:pt x="2134" y="1031"/>
                    <a:pt x="2245" y="1008"/>
                    <a:pt x="2352" y="951"/>
                  </a:cubicBezTo>
                  <a:cubicBezTo>
                    <a:pt x="2415" y="919"/>
                    <a:pt x="2430" y="825"/>
                    <a:pt x="2462" y="763"/>
                  </a:cubicBezTo>
                  <a:cubicBezTo>
                    <a:pt x="2430" y="716"/>
                    <a:pt x="2368" y="637"/>
                    <a:pt x="2336" y="637"/>
                  </a:cubicBezTo>
                  <a:cubicBezTo>
                    <a:pt x="2283" y="643"/>
                    <a:pt x="2232" y="646"/>
                    <a:pt x="2181" y="646"/>
                  </a:cubicBezTo>
                  <a:cubicBezTo>
                    <a:pt x="1810" y="646"/>
                    <a:pt x="1493" y="501"/>
                    <a:pt x="1176" y="308"/>
                  </a:cubicBezTo>
                  <a:cubicBezTo>
                    <a:pt x="925" y="167"/>
                    <a:pt x="628" y="104"/>
                    <a:pt x="330" y="10"/>
                  </a:cubicBezTo>
                  <a:cubicBezTo>
                    <a:pt x="307" y="4"/>
                    <a:pt x="284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9555600" y="2375200"/>
              <a:ext cx="39625" cy="22825"/>
            </a:xfrm>
            <a:custGeom>
              <a:avLst/>
              <a:gdLst/>
              <a:ahLst/>
              <a:cxnLst/>
              <a:rect l="l" t="t" r="r" b="b"/>
              <a:pathLst>
                <a:path w="1585" h="913" extrusionOk="0">
                  <a:moveTo>
                    <a:pt x="924" y="1"/>
                  </a:moveTo>
                  <a:cubicBezTo>
                    <a:pt x="779" y="1"/>
                    <a:pt x="632" y="32"/>
                    <a:pt x="487" y="89"/>
                  </a:cubicBezTo>
                  <a:cubicBezTo>
                    <a:pt x="142" y="230"/>
                    <a:pt x="64" y="559"/>
                    <a:pt x="1" y="904"/>
                  </a:cubicBezTo>
                  <a:cubicBezTo>
                    <a:pt x="36" y="910"/>
                    <a:pt x="69" y="913"/>
                    <a:pt x="101" y="913"/>
                  </a:cubicBezTo>
                  <a:cubicBezTo>
                    <a:pt x="390" y="913"/>
                    <a:pt x="524" y="672"/>
                    <a:pt x="722" y="559"/>
                  </a:cubicBezTo>
                  <a:cubicBezTo>
                    <a:pt x="831" y="498"/>
                    <a:pt x="940" y="484"/>
                    <a:pt x="1051" y="484"/>
                  </a:cubicBezTo>
                  <a:cubicBezTo>
                    <a:pt x="1142" y="484"/>
                    <a:pt x="1235" y="493"/>
                    <a:pt x="1329" y="493"/>
                  </a:cubicBezTo>
                  <a:cubicBezTo>
                    <a:pt x="1382" y="493"/>
                    <a:pt x="1436" y="490"/>
                    <a:pt x="1490" y="481"/>
                  </a:cubicBezTo>
                  <a:cubicBezTo>
                    <a:pt x="1521" y="465"/>
                    <a:pt x="1553" y="387"/>
                    <a:pt x="1584" y="324"/>
                  </a:cubicBezTo>
                  <a:cubicBezTo>
                    <a:pt x="1584" y="293"/>
                    <a:pt x="1568" y="246"/>
                    <a:pt x="1537" y="230"/>
                  </a:cubicBezTo>
                  <a:cubicBezTo>
                    <a:pt x="1349" y="71"/>
                    <a:pt x="1139" y="1"/>
                    <a:pt x="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9614400" y="2396050"/>
              <a:ext cx="25475" cy="38150"/>
            </a:xfrm>
            <a:custGeom>
              <a:avLst/>
              <a:gdLst/>
              <a:ahLst/>
              <a:cxnLst/>
              <a:rect l="l" t="t" r="r" b="b"/>
              <a:pathLst>
                <a:path w="1019" h="1526" extrusionOk="0">
                  <a:moveTo>
                    <a:pt x="127" y="0"/>
                  </a:moveTo>
                  <a:cubicBezTo>
                    <a:pt x="117" y="0"/>
                    <a:pt x="110" y="2"/>
                    <a:pt x="110" y="7"/>
                  </a:cubicBezTo>
                  <a:cubicBezTo>
                    <a:pt x="63" y="54"/>
                    <a:pt x="0" y="148"/>
                    <a:pt x="16" y="180"/>
                  </a:cubicBezTo>
                  <a:cubicBezTo>
                    <a:pt x="329" y="587"/>
                    <a:pt x="361" y="1152"/>
                    <a:pt x="768" y="1512"/>
                  </a:cubicBezTo>
                  <a:cubicBezTo>
                    <a:pt x="778" y="1522"/>
                    <a:pt x="794" y="1525"/>
                    <a:pt x="813" y="1525"/>
                  </a:cubicBezTo>
                  <a:cubicBezTo>
                    <a:pt x="855" y="1525"/>
                    <a:pt x="913" y="1507"/>
                    <a:pt x="956" y="1496"/>
                  </a:cubicBezTo>
                  <a:cubicBezTo>
                    <a:pt x="972" y="1496"/>
                    <a:pt x="988" y="1434"/>
                    <a:pt x="1019" y="1371"/>
                  </a:cubicBezTo>
                  <a:cubicBezTo>
                    <a:pt x="831" y="916"/>
                    <a:pt x="737" y="415"/>
                    <a:pt x="314" y="70"/>
                  </a:cubicBezTo>
                  <a:cubicBezTo>
                    <a:pt x="282" y="39"/>
                    <a:pt x="235" y="23"/>
                    <a:pt x="204" y="7"/>
                  </a:cubicBezTo>
                  <a:cubicBezTo>
                    <a:pt x="183" y="7"/>
                    <a:pt x="148" y="0"/>
                    <a:pt x="1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10159850" y="2401375"/>
              <a:ext cx="16875" cy="13675"/>
            </a:xfrm>
            <a:custGeom>
              <a:avLst/>
              <a:gdLst/>
              <a:ahLst/>
              <a:cxnLst/>
              <a:rect l="l" t="t" r="r" b="b"/>
              <a:pathLst>
                <a:path w="675" h="547" extrusionOk="0">
                  <a:moveTo>
                    <a:pt x="543" y="0"/>
                  </a:moveTo>
                  <a:cubicBezTo>
                    <a:pt x="526" y="0"/>
                    <a:pt x="512" y="4"/>
                    <a:pt x="502" y="14"/>
                  </a:cubicBezTo>
                  <a:cubicBezTo>
                    <a:pt x="302" y="153"/>
                    <a:pt x="86" y="276"/>
                    <a:pt x="35" y="534"/>
                  </a:cubicBezTo>
                  <a:lnTo>
                    <a:pt x="35" y="534"/>
                  </a:lnTo>
                  <a:cubicBezTo>
                    <a:pt x="23" y="533"/>
                    <a:pt x="12" y="532"/>
                    <a:pt x="1" y="531"/>
                  </a:cubicBezTo>
                  <a:lnTo>
                    <a:pt x="1" y="531"/>
                  </a:lnTo>
                  <a:lnTo>
                    <a:pt x="32" y="547"/>
                  </a:lnTo>
                  <a:cubicBezTo>
                    <a:pt x="33" y="542"/>
                    <a:pt x="34" y="538"/>
                    <a:pt x="35" y="534"/>
                  </a:cubicBezTo>
                  <a:lnTo>
                    <a:pt x="35" y="534"/>
                  </a:lnTo>
                  <a:cubicBezTo>
                    <a:pt x="47" y="535"/>
                    <a:pt x="59" y="535"/>
                    <a:pt x="72" y="535"/>
                  </a:cubicBezTo>
                  <a:cubicBezTo>
                    <a:pt x="315" y="535"/>
                    <a:pt x="486" y="388"/>
                    <a:pt x="643" y="202"/>
                  </a:cubicBezTo>
                  <a:cubicBezTo>
                    <a:pt x="675" y="170"/>
                    <a:pt x="659" y="92"/>
                    <a:pt x="675" y="29"/>
                  </a:cubicBezTo>
                  <a:cubicBezTo>
                    <a:pt x="632" y="19"/>
                    <a:pt x="581" y="0"/>
                    <a:pt x="5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8"/>
            <p:cNvSpPr/>
            <p:nvPr/>
          </p:nvSpPr>
          <p:spPr>
            <a:xfrm>
              <a:off x="9794650" y="2005925"/>
              <a:ext cx="105825" cy="70675"/>
            </a:xfrm>
            <a:custGeom>
              <a:avLst/>
              <a:gdLst/>
              <a:ahLst/>
              <a:cxnLst/>
              <a:rect l="l" t="t" r="r" b="b"/>
              <a:pathLst>
                <a:path w="4233" h="2827" extrusionOk="0">
                  <a:moveTo>
                    <a:pt x="3935" y="1"/>
                  </a:moveTo>
                  <a:cubicBezTo>
                    <a:pt x="3841" y="1"/>
                    <a:pt x="3668" y="16"/>
                    <a:pt x="3637" y="79"/>
                  </a:cubicBezTo>
                  <a:cubicBezTo>
                    <a:pt x="3496" y="298"/>
                    <a:pt x="3417" y="549"/>
                    <a:pt x="3292" y="784"/>
                  </a:cubicBezTo>
                  <a:cubicBezTo>
                    <a:pt x="3041" y="1270"/>
                    <a:pt x="2618" y="1568"/>
                    <a:pt x="2148" y="1803"/>
                  </a:cubicBezTo>
                  <a:cubicBezTo>
                    <a:pt x="2029" y="1865"/>
                    <a:pt x="1912" y="1890"/>
                    <a:pt x="1795" y="1890"/>
                  </a:cubicBezTo>
                  <a:cubicBezTo>
                    <a:pt x="1558" y="1890"/>
                    <a:pt x="1324" y="1788"/>
                    <a:pt x="1082" y="1693"/>
                  </a:cubicBezTo>
                  <a:cubicBezTo>
                    <a:pt x="957" y="1634"/>
                    <a:pt x="854" y="1604"/>
                    <a:pt x="764" y="1604"/>
                  </a:cubicBezTo>
                  <a:cubicBezTo>
                    <a:pt x="596" y="1604"/>
                    <a:pt x="473" y="1708"/>
                    <a:pt x="329" y="1913"/>
                  </a:cubicBezTo>
                  <a:cubicBezTo>
                    <a:pt x="220" y="2101"/>
                    <a:pt x="110" y="2289"/>
                    <a:pt x="16" y="2493"/>
                  </a:cubicBezTo>
                  <a:cubicBezTo>
                    <a:pt x="0" y="2556"/>
                    <a:pt x="16" y="2665"/>
                    <a:pt x="47" y="2697"/>
                  </a:cubicBezTo>
                  <a:cubicBezTo>
                    <a:pt x="141" y="2759"/>
                    <a:pt x="235" y="2806"/>
                    <a:pt x="345" y="2822"/>
                  </a:cubicBezTo>
                  <a:cubicBezTo>
                    <a:pt x="356" y="2825"/>
                    <a:pt x="369" y="2826"/>
                    <a:pt x="382" y="2826"/>
                  </a:cubicBezTo>
                  <a:cubicBezTo>
                    <a:pt x="444" y="2826"/>
                    <a:pt x="523" y="2798"/>
                    <a:pt x="549" y="2759"/>
                  </a:cubicBezTo>
                  <a:cubicBezTo>
                    <a:pt x="735" y="2480"/>
                    <a:pt x="983" y="2419"/>
                    <a:pt x="1247" y="2419"/>
                  </a:cubicBezTo>
                  <a:cubicBezTo>
                    <a:pt x="1383" y="2419"/>
                    <a:pt x="1523" y="2435"/>
                    <a:pt x="1662" y="2446"/>
                  </a:cubicBezTo>
                  <a:cubicBezTo>
                    <a:pt x="1735" y="2451"/>
                    <a:pt x="1810" y="2456"/>
                    <a:pt x="1884" y="2456"/>
                  </a:cubicBezTo>
                  <a:cubicBezTo>
                    <a:pt x="2033" y="2456"/>
                    <a:pt x="2179" y="2435"/>
                    <a:pt x="2304" y="2352"/>
                  </a:cubicBezTo>
                  <a:cubicBezTo>
                    <a:pt x="3010" y="1882"/>
                    <a:pt x="3731" y="1411"/>
                    <a:pt x="4154" y="612"/>
                  </a:cubicBezTo>
                  <a:cubicBezTo>
                    <a:pt x="4201" y="518"/>
                    <a:pt x="4217" y="408"/>
                    <a:pt x="4232" y="330"/>
                  </a:cubicBezTo>
                  <a:cubicBezTo>
                    <a:pt x="4185" y="142"/>
                    <a:pt x="4091" y="16"/>
                    <a:pt x="39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9889475" y="2226100"/>
              <a:ext cx="9425" cy="8375"/>
            </a:xfrm>
            <a:custGeom>
              <a:avLst/>
              <a:gdLst/>
              <a:ahLst/>
              <a:cxnLst/>
              <a:rect l="l" t="t" r="r" b="b"/>
              <a:pathLst>
                <a:path w="377" h="335" extrusionOk="0">
                  <a:moveTo>
                    <a:pt x="221" y="0"/>
                  </a:moveTo>
                  <a:cubicBezTo>
                    <a:pt x="210" y="0"/>
                    <a:pt x="200" y="1"/>
                    <a:pt x="189" y="3"/>
                  </a:cubicBezTo>
                  <a:cubicBezTo>
                    <a:pt x="142" y="3"/>
                    <a:pt x="63" y="65"/>
                    <a:pt x="48" y="128"/>
                  </a:cubicBezTo>
                  <a:cubicBezTo>
                    <a:pt x="0" y="238"/>
                    <a:pt x="63" y="332"/>
                    <a:pt x="173" y="332"/>
                  </a:cubicBezTo>
                  <a:cubicBezTo>
                    <a:pt x="184" y="333"/>
                    <a:pt x="195" y="334"/>
                    <a:pt x="205" y="334"/>
                  </a:cubicBezTo>
                  <a:cubicBezTo>
                    <a:pt x="298" y="334"/>
                    <a:pt x="363" y="274"/>
                    <a:pt x="377" y="175"/>
                  </a:cubicBezTo>
                  <a:cubicBezTo>
                    <a:pt x="377" y="62"/>
                    <a:pt x="313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oogle Shape;179;p8"/>
          <p:cNvGrpSpPr/>
          <p:nvPr/>
        </p:nvGrpSpPr>
        <p:grpSpPr>
          <a:xfrm rot="-1036576">
            <a:off x="339461" y="3772031"/>
            <a:ext cx="310350" cy="630621"/>
            <a:chOff x="7642550" y="2045675"/>
            <a:chExt cx="534925" cy="1086950"/>
          </a:xfrm>
        </p:grpSpPr>
        <p:sp>
          <p:nvSpPr>
            <p:cNvPr id="180" name="Google Shape;180;p8"/>
            <p:cNvSpPr/>
            <p:nvPr/>
          </p:nvSpPr>
          <p:spPr>
            <a:xfrm>
              <a:off x="7642550" y="2045675"/>
              <a:ext cx="534925" cy="1086950"/>
            </a:xfrm>
            <a:custGeom>
              <a:avLst/>
              <a:gdLst/>
              <a:ahLst/>
              <a:cxnLst/>
              <a:rect l="l" t="t" r="r" b="b"/>
              <a:pathLst>
                <a:path w="21397" h="43478" extrusionOk="0">
                  <a:moveTo>
                    <a:pt x="19845" y="819"/>
                  </a:moveTo>
                  <a:cubicBezTo>
                    <a:pt x="19880" y="819"/>
                    <a:pt x="19917" y="821"/>
                    <a:pt x="19954" y="825"/>
                  </a:cubicBezTo>
                  <a:cubicBezTo>
                    <a:pt x="20236" y="872"/>
                    <a:pt x="20362" y="981"/>
                    <a:pt x="20299" y="1263"/>
                  </a:cubicBezTo>
                  <a:cubicBezTo>
                    <a:pt x="20236" y="1514"/>
                    <a:pt x="20095" y="1734"/>
                    <a:pt x="20174" y="2016"/>
                  </a:cubicBezTo>
                  <a:cubicBezTo>
                    <a:pt x="20236" y="2251"/>
                    <a:pt x="20095" y="2455"/>
                    <a:pt x="20017" y="2658"/>
                  </a:cubicBezTo>
                  <a:cubicBezTo>
                    <a:pt x="19848" y="3039"/>
                    <a:pt x="19755" y="3115"/>
                    <a:pt x="19315" y="3115"/>
                  </a:cubicBezTo>
                  <a:cubicBezTo>
                    <a:pt x="19266" y="3115"/>
                    <a:pt x="19213" y="3115"/>
                    <a:pt x="19155" y="3113"/>
                  </a:cubicBezTo>
                  <a:cubicBezTo>
                    <a:pt x="19108" y="3113"/>
                    <a:pt x="18951" y="3113"/>
                    <a:pt x="18810" y="3097"/>
                  </a:cubicBezTo>
                  <a:cubicBezTo>
                    <a:pt x="18685" y="3066"/>
                    <a:pt x="18606" y="2972"/>
                    <a:pt x="18606" y="2862"/>
                  </a:cubicBezTo>
                  <a:cubicBezTo>
                    <a:pt x="18622" y="2643"/>
                    <a:pt x="18638" y="2408"/>
                    <a:pt x="18716" y="2204"/>
                  </a:cubicBezTo>
                  <a:cubicBezTo>
                    <a:pt x="18857" y="1859"/>
                    <a:pt x="19045" y="1546"/>
                    <a:pt x="19218" y="1201"/>
                  </a:cubicBezTo>
                  <a:cubicBezTo>
                    <a:pt x="19343" y="935"/>
                    <a:pt x="19556" y="819"/>
                    <a:pt x="19845" y="819"/>
                  </a:cubicBezTo>
                  <a:close/>
                  <a:moveTo>
                    <a:pt x="17837" y="787"/>
                  </a:moveTo>
                  <a:cubicBezTo>
                    <a:pt x="18003" y="787"/>
                    <a:pt x="18177" y="825"/>
                    <a:pt x="18356" y="903"/>
                  </a:cubicBezTo>
                  <a:cubicBezTo>
                    <a:pt x="18434" y="950"/>
                    <a:pt x="18528" y="1091"/>
                    <a:pt x="18512" y="1169"/>
                  </a:cubicBezTo>
                  <a:cubicBezTo>
                    <a:pt x="18403" y="1796"/>
                    <a:pt x="18214" y="2392"/>
                    <a:pt x="17948" y="2972"/>
                  </a:cubicBezTo>
                  <a:cubicBezTo>
                    <a:pt x="17901" y="3082"/>
                    <a:pt x="17744" y="3176"/>
                    <a:pt x="17603" y="3223"/>
                  </a:cubicBezTo>
                  <a:cubicBezTo>
                    <a:pt x="17399" y="3285"/>
                    <a:pt x="17164" y="3301"/>
                    <a:pt x="16945" y="3317"/>
                  </a:cubicBezTo>
                  <a:cubicBezTo>
                    <a:pt x="16916" y="3319"/>
                    <a:pt x="16889" y="3320"/>
                    <a:pt x="16862" y="3320"/>
                  </a:cubicBezTo>
                  <a:cubicBezTo>
                    <a:pt x="16544" y="3320"/>
                    <a:pt x="16400" y="3143"/>
                    <a:pt x="16443" y="2752"/>
                  </a:cubicBezTo>
                  <a:cubicBezTo>
                    <a:pt x="16537" y="2329"/>
                    <a:pt x="16600" y="1843"/>
                    <a:pt x="16851" y="1420"/>
                  </a:cubicBezTo>
                  <a:cubicBezTo>
                    <a:pt x="17084" y="1009"/>
                    <a:pt x="17435" y="787"/>
                    <a:pt x="17837" y="787"/>
                  </a:cubicBezTo>
                  <a:close/>
                  <a:moveTo>
                    <a:pt x="3778" y="1050"/>
                  </a:moveTo>
                  <a:cubicBezTo>
                    <a:pt x="3900" y="1050"/>
                    <a:pt x="4036" y="1069"/>
                    <a:pt x="4186" y="1107"/>
                  </a:cubicBezTo>
                  <a:cubicBezTo>
                    <a:pt x="4546" y="1185"/>
                    <a:pt x="4656" y="1326"/>
                    <a:pt x="4688" y="1734"/>
                  </a:cubicBezTo>
                  <a:cubicBezTo>
                    <a:pt x="4719" y="2031"/>
                    <a:pt x="4735" y="2329"/>
                    <a:pt x="4750" y="2627"/>
                  </a:cubicBezTo>
                  <a:cubicBezTo>
                    <a:pt x="4810" y="3236"/>
                    <a:pt x="4700" y="3381"/>
                    <a:pt x="4128" y="3381"/>
                  </a:cubicBezTo>
                  <a:cubicBezTo>
                    <a:pt x="4096" y="3381"/>
                    <a:pt x="4063" y="3380"/>
                    <a:pt x="4029" y="3379"/>
                  </a:cubicBezTo>
                  <a:cubicBezTo>
                    <a:pt x="3418" y="3379"/>
                    <a:pt x="3230" y="3238"/>
                    <a:pt x="3089" y="2643"/>
                  </a:cubicBezTo>
                  <a:cubicBezTo>
                    <a:pt x="3042" y="2423"/>
                    <a:pt x="2995" y="2204"/>
                    <a:pt x="3010" y="1969"/>
                  </a:cubicBezTo>
                  <a:cubicBezTo>
                    <a:pt x="3023" y="1354"/>
                    <a:pt x="3287" y="1050"/>
                    <a:pt x="3778" y="1050"/>
                  </a:cubicBezTo>
                  <a:close/>
                  <a:moveTo>
                    <a:pt x="1705" y="886"/>
                  </a:moveTo>
                  <a:cubicBezTo>
                    <a:pt x="1802" y="886"/>
                    <a:pt x="1904" y="901"/>
                    <a:pt x="2007" y="934"/>
                  </a:cubicBezTo>
                  <a:cubicBezTo>
                    <a:pt x="2195" y="997"/>
                    <a:pt x="2336" y="1138"/>
                    <a:pt x="2368" y="1326"/>
                  </a:cubicBezTo>
                  <a:cubicBezTo>
                    <a:pt x="2477" y="1937"/>
                    <a:pt x="2572" y="2549"/>
                    <a:pt x="2650" y="3176"/>
                  </a:cubicBezTo>
                  <a:cubicBezTo>
                    <a:pt x="2666" y="3317"/>
                    <a:pt x="2540" y="3442"/>
                    <a:pt x="2383" y="3473"/>
                  </a:cubicBezTo>
                  <a:cubicBezTo>
                    <a:pt x="2274" y="3505"/>
                    <a:pt x="2164" y="3520"/>
                    <a:pt x="2117" y="3520"/>
                  </a:cubicBezTo>
                  <a:cubicBezTo>
                    <a:pt x="2077" y="3521"/>
                    <a:pt x="2039" y="3522"/>
                    <a:pt x="2003" y="3522"/>
                  </a:cubicBezTo>
                  <a:cubicBezTo>
                    <a:pt x="1411" y="3522"/>
                    <a:pt x="1278" y="3391"/>
                    <a:pt x="1145" y="2815"/>
                  </a:cubicBezTo>
                  <a:cubicBezTo>
                    <a:pt x="1067" y="2486"/>
                    <a:pt x="973" y="2173"/>
                    <a:pt x="910" y="1843"/>
                  </a:cubicBezTo>
                  <a:cubicBezTo>
                    <a:pt x="805" y="1304"/>
                    <a:pt x="1196" y="886"/>
                    <a:pt x="1705" y="886"/>
                  </a:cubicBezTo>
                  <a:close/>
                  <a:moveTo>
                    <a:pt x="15722" y="840"/>
                  </a:moveTo>
                  <a:cubicBezTo>
                    <a:pt x="15785" y="840"/>
                    <a:pt x="15926" y="856"/>
                    <a:pt x="16083" y="887"/>
                  </a:cubicBezTo>
                  <a:cubicBezTo>
                    <a:pt x="16240" y="934"/>
                    <a:pt x="16349" y="1060"/>
                    <a:pt x="16318" y="1216"/>
                  </a:cubicBezTo>
                  <a:cubicBezTo>
                    <a:pt x="16177" y="1875"/>
                    <a:pt x="16020" y="2533"/>
                    <a:pt x="15848" y="3176"/>
                  </a:cubicBezTo>
                  <a:cubicBezTo>
                    <a:pt x="15816" y="3270"/>
                    <a:pt x="15707" y="3348"/>
                    <a:pt x="15613" y="3411"/>
                  </a:cubicBezTo>
                  <a:cubicBezTo>
                    <a:pt x="15550" y="3442"/>
                    <a:pt x="15471" y="3473"/>
                    <a:pt x="15409" y="3473"/>
                  </a:cubicBezTo>
                  <a:cubicBezTo>
                    <a:pt x="15148" y="3507"/>
                    <a:pt x="14933" y="3526"/>
                    <a:pt x="14757" y="3526"/>
                  </a:cubicBezTo>
                  <a:cubicBezTo>
                    <a:pt x="13959" y="3526"/>
                    <a:pt x="13965" y="3154"/>
                    <a:pt x="14171" y="2204"/>
                  </a:cubicBezTo>
                  <a:cubicBezTo>
                    <a:pt x="14202" y="2047"/>
                    <a:pt x="14249" y="1906"/>
                    <a:pt x="14312" y="1765"/>
                  </a:cubicBezTo>
                  <a:cubicBezTo>
                    <a:pt x="14594" y="997"/>
                    <a:pt x="14813" y="840"/>
                    <a:pt x="15722" y="840"/>
                  </a:cubicBezTo>
                  <a:close/>
                  <a:moveTo>
                    <a:pt x="9907" y="793"/>
                  </a:moveTo>
                  <a:cubicBezTo>
                    <a:pt x="11678" y="793"/>
                    <a:pt x="11537" y="809"/>
                    <a:pt x="11396" y="2361"/>
                  </a:cubicBezTo>
                  <a:cubicBezTo>
                    <a:pt x="11380" y="2517"/>
                    <a:pt x="11365" y="2658"/>
                    <a:pt x="11349" y="2815"/>
                  </a:cubicBezTo>
                  <a:cubicBezTo>
                    <a:pt x="11255" y="3411"/>
                    <a:pt x="11161" y="3489"/>
                    <a:pt x="10565" y="3520"/>
                  </a:cubicBezTo>
                  <a:cubicBezTo>
                    <a:pt x="10503" y="3526"/>
                    <a:pt x="10442" y="3527"/>
                    <a:pt x="10381" y="3527"/>
                  </a:cubicBezTo>
                  <a:cubicBezTo>
                    <a:pt x="10261" y="3527"/>
                    <a:pt x="10142" y="3520"/>
                    <a:pt x="10017" y="3520"/>
                  </a:cubicBezTo>
                  <a:cubicBezTo>
                    <a:pt x="9818" y="3520"/>
                    <a:pt x="9620" y="3527"/>
                    <a:pt x="9421" y="3527"/>
                  </a:cubicBezTo>
                  <a:cubicBezTo>
                    <a:pt x="9322" y="3527"/>
                    <a:pt x="9223" y="3526"/>
                    <a:pt x="9123" y="3520"/>
                  </a:cubicBezTo>
                  <a:cubicBezTo>
                    <a:pt x="8873" y="3505"/>
                    <a:pt x="8732" y="3317"/>
                    <a:pt x="8716" y="3066"/>
                  </a:cubicBezTo>
                  <a:cubicBezTo>
                    <a:pt x="8653" y="2392"/>
                    <a:pt x="8794" y="1749"/>
                    <a:pt x="9139" y="1138"/>
                  </a:cubicBezTo>
                  <a:cubicBezTo>
                    <a:pt x="9264" y="919"/>
                    <a:pt x="9437" y="825"/>
                    <a:pt x="9672" y="809"/>
                  </a:cubicBezTo>
                  <a:cubicBezTo>
                    <a:pt x="9750" y="793"/>
                    <a:pt x="9829" y="793"/>
                    <a:pt x="9907" y="793"/>
                  </a:cubicBezTo>
                  <a:close/>
                  <a:moveTo>
                    <a:pt x="7707" y="1053"/>
                  </a:moveTo>
                  <a:cubicBezTo>
                    <a:pt x="7786" y="1053"/>
                    <a:pt x="7859" y="1054"/>
                    <a:pt x="7932" y="1060"/>
                  </a:cubicBezTo>
                  <a:cubicBezTo>
                    <a:pt x="8152" y="1075"/>
                    <a:pt x="8277" y="1201"/>
                    <a:pt x="8277" y="1420"/>
                  </a:cubicBezTo>
                  <a:cubicBezTo>
                    <a:pt x="8277" y="1608"/>
                    <a:pt x="8261" y="1796"/>
                    <a:pt x="8199" y="1984"/>
                  </a:cubicBezTo>
                  <a:cubicBezTo>
                    <a:pt x="8042" y="2470"/>
                    <a:pt x="8308" y="3035"/>
                    <a:pt x="7901" y="3473"/>
                  </a:cubicBezTo>
                  <a:cubicBezTo>
                    <a:pt x="7580" y="3516"/>
                    <a:pt x="7259" y="3543"/>
                    <a:pt x="6939" y="3543"/>
                  </a:cubicBezTo>
                  <a:cubicBezTo>
                    <a:pt x="6557" y="3543"/>
                    <a:pt x="6176" y="3505"/>
                    <a:pt x="5800" y="3411"/>
                  </a:cubicBezTo>
                  <a:cubicBezTo>
                    <a:pt x="5518" y="3348"/>
                    <a:pt x="5346" y="3160"/>
                    <a:pt x="5299" y="2878"/>
                  </a:cubicBezTo>
                  <a:cubicBezTo>
                    <a:pt x="5252" y="2658"/>
                    <a:pt x="5220" y="2439"/>
                    <a:pt x="5220" y="2220"/>
                  </a:cubicBezTo>
                  <a:cubicBezTo>
                    <a:pt x="5205" y="1279"/>
                    <a:pt x="5503" y="1169"/>
                    <a:pt x="6145" y="1138"/>
                  </a:cubicBezTo>
                  <a:cubicBezTo>
                    <a:pt x="6521" y="1122"/>
                    <a:pt x="6898" y="1075"/>
                    <a:pt x="7133" y="1060"/>
                  </a:cubicBezTo>
                  <a:cubicBezTo>
                    <a:pt x="7373" y="1060"/>
                    <a:pt x="7551" y="1053"/>
                    <a:pt x="7707" y="1053"/>
                  </a:cubicBezTo>
                  <a:close/>
                  <a:moveTo>
                    <a:pt x="13313" y="842"/>
                  </a:moveTo>
                  <a:cubicBezTo>
                    <a:pt x="13505" y="842"/>
                    <a:pt x="13709" y="867"/>
                    <a:pt x="13935" y="950"/>
                  </a:cubicBezTo>
                  <a:cubicBezTo>
                    <a:pt x="13779" y="1749"/>
                    <a:pt x="13638" y="2517"/>
                    <a:pt x="13497" y="3285"/>
                  </a:cubicBezTo>
                  <a:cubicBezTo>
                    <a:pt x="13465" y="3442"/>
                    <a:pt x="13340" y="3536"/>
                    <a:pt x="13183" y="3552"/>
                  </a:cubicBezTo>
                  <a:cubicBezTo>
                    <a:pt x="13119" y="3570"/>
                    <a:pt x="13049" y="3578"/>
                    <a:pt x="12980" y="3578"/>
                  </a:cubicBezTo>
                  <a:cubicBezTo>
                    <a:pt x="12932" y="3578"/>
                    <a:pt x="12884" y="3574"/>
                    <a:pt x="12838" y="3568"/>
                  </a:cubicBezTo>
                  <a:cubicBezTo>
                    <a:pt x="11819" y="3552"/>
                    <a:pt x="11678" y="3379"/>
                    <a:pt x="11866" y="2361"/>
                  </a:cubicBezTo>
                  <a:cubicBezTo>
                    <a:pt x="11913" y="2063"/>
                    <a:pt x="11992" y="1781"/>
                    <a:pt x="12054" y="1483"/>
                  </a:cubicBezTo>
                  <a:cubicBezTo>
                    <a:pt x="12196" y="981"/>
                    <a:pt x="12258" y="919"/>
                    <a:pt x="12728" y="887"/>
                  </a:cubicBezTo>
                  <a:cubicBezTo>
                    <a:pt x="12915" y="871"/>
                    <a:pt x="13107" y="842"/>
                    <a:pt x="13313" y="842"/>
                  </a:cubicBezTo>
                  <a:close/>
                  <a:moveTo>
                    <a:pt x="17857" y="3875"/>
                  </a:moveTo>
                  <a:cubicBezTo>
                    <a:pt x="18155" y="3875"/>
                    <a:pt x="18454" y="3915"/>
                    <a:pt x="18747" y="3959"/>
                  </a:cubicBezTo>
                  <a:cubicBezTo>
                    <a:pt x="18998" y="4006"/>
                    <a:pt x="19139" y="4226"/>
                    <a:pt x="19045" y="4461"/>
                  </a:cubicBezTo>
                  <a:cubicBezTo>
                    <a:pt x="18747" y="5166"/>
                    <a:pt x="18669" y="5903"/>
                    <a:pt x="18591" y="6655"/>
                  </a:cubicBezTo>
                  <a:cubicBezTo>
                    <a:pt x="18544" y="7251"/>
                    <a:pt x="18544" y="7847"/>
                    <a:pt x="18606" y="8442"/>
                  </a:cubicBezTo>
                  <a:cubicBezTo>
                    <a:pt x="18685" y="9038"/>
                    <a:pt x="18622" y="9633"/>
                    <a:pt x="18622" y="10245"/>
                  </a:cubicBezTo>
                  <a:cubicBezTo>
                    <a:pt x="18685" y="11624"/>
                    <a:pt x="18497" y="13003"/>
                    <a:pt x="18293" y="14367"/>
                  </a:cubicBezTo>
                  <a:cubicBezTo>
                    <a:pt x="18136" y="15449"/>
                    <a:pt x="18026" y="16530"/>
                    <a:pt x="17979" y="17612"/>
                  </a:cubicBezTo>
                  <a:cubicBezTo>
                    <a:pt x="17838" y="20073"/>
                    <a:pt x="17493" y="22518"/>
                    <a:pt x="17211" y="24963"/>
                  </a:cubicBezTo>
                  <a:cubicBezTo>
                    <a:pt x="16961" y="27126"/>
                    <a:pt x="16678" y="29273"/>
                    <a:pt x="16616" y="31452"/>
                  </a:cubicBezTo>
                  <a:cubicBezTo>
                    <a:pt x="16584" y="32079"/>
                    <a:pt x="16459" y="32722"/>
                    <a:pt x="16428" y="33349"/>
                  </a:cubicBezTo>
                  <a:cubicBezTo>
                    <a:pt x="16396" y="34211"/>
                    <a:pt x="16083" y="34916"/>
                    <a:pt x="15471" y="35543"/>
                  </a:cubicBezTo>
                  <a:cubicBezTo>
                    <a:pt x="15189" y="35825"/>
                    <a:pt x="14907" y="36045"/>
                    <a:pt x="14531" y="36092"/>
                  </a:cubicBezTo>
                  <a:cubicBezTo>
                    <a:pt x="13506" y="36254"/>
                    <a:pt x="12491" y="36507"/>
                    <a:pt x="11446" y="36507"/>
                  </a:cubicBezTo>
                  <a:cubicBezTo>
                    <a:pt x="11180" y="36507"/>
                    <a:pt x="10913" y="36490"/>
                    <a:pt x="10644" y="36452"/>
                  </a:cubicBezTo>
                  <a:cubicBezTo>
                    <a:pt x="10466" y="36429"/>
                    <a:pt x="10287" y="36419"/>
                    <a:pt x="10109" y="36419"/>
                  </a:cubicBezTo>
                  <a:cubicBezTo>
                    <a:pt x="9692" y="36419"/>
                    <a:pt x="9274" y="36471"/>
                    <a:pt x="8857" y="36515"/>
                  </a:cubicBezTo>
                  <a:cubicBezTo>
                    <a:pt x="8494" y="36556"/>
                    <a:pt x="8130" y="36584"/>
                    <a:pt x="7769" y="36584"/>
                  </a:cubicBezTo>
                  <a:cubicBezTo>
                    <a:pt x="7163" y="36584"/>
                    <a:pt x="6562" y="36506"/>
                    <a:pt x="5973" y="36280"/>
                  </a:cubicBezTo>
                  <a:cubicBezTo>
                    <a:pt x="5440" y="36076"/>
                    <a:pt x="5205" y="35778"/>
                    <a:pt x="5173" y="35214"/>
                  </a:cubicBezTo>
                  <a:cubicBezTo>
                    <a:pt x="5095" y="33866"/>
                    <a:pt x="5001" y="32518"/>
                    <a:pt x="4860" y="31186"/>
                  </a:cubicBezTo>
                  <a:cubicBezTo>
                    <a:pt x="4641" y="28835"/>
                    <a:pt x="4515" y="26483"/>
                    <a:pt x="4374" y="24132"/>
                  </a:cubicBezTo>
                  <a:cubicBezTo>
                    <a:pt x="4264" y="22377"/>
                    <a:pt x="4014" y="20637"/>
                    <a:pt x="3684" y="18897"/>
                  </a:cubicBezTo>
                  <a:cubicBezTo>
                    <a:pt x="3340" y="17063"/>
                    <a:pt x="3167" y="15198"/>
                    <a:pt x="2963" y="13333"/>
                  </a:cubicBezTo>
                  <a:cubicBezTo>
                    <a:pt x="2869" y="12518"/>
                    <a:pt x="2775" y="11687"/>
                    <a:pt x="2556" y="10903"/>
                  </a:cubicBezTo>
                  <a:cubicBezTo>
                    <a:pt x="2133" y="9430"/>
                    <a:pt x="2023" y="7894"/>
                    <a:pt x="1788" y="6373"/>
                  </a:cubicBezTo>
                  <a:cubicBezTo>
                    <a:pt x="1709" y="5903"/>
                    <a:pt x="1615" y="5417"/>
                    <a:pt x="1553" y="4947"/>
                  </a:cubicBezTo>
                  <a:cubicBezTo>
                    <a:pt x="1490" y="4555"/>
                    <a:pt x="1631" y="4351"/>
                    <a:pt x="1992" y="4289"/>
                  </a:cubicBezTo>
                  <a:cubicBezTo>
                    <a:pt x="2731" y="4131"/>
                    <a:pt x="3470" y="4002"/>
                    <a:pt x="4216" y="4002"/>
                  </a:cubicBezTo>
                  <a:cubicBezTo>
                    <a:pt x="4435" y="4002"/>
                    <a:pt x="4655" y="4013"/>
                    <a:pt x="4876" y="4038"/>
                  </a:cubicBezTo>
                  <a:cubicBezTo>
                    <a:pt x="5922" y="4170"/>
                    <a:pt x="6975" y="4217"/>
                    <a:pt x="8026" y="4217"/>
                  </a:cubicBezTo>
                  <a:cubicBezTo>
                    <a:pt x="8471" y="4217"/>
                    <a:pt x="8915" y="4208"/>
                    <a:pt x="9358" y="4194"/>
                  </a:cubicBezTo>
                  <a:cubicBezTo>
                    <a:pt x="9560" y="4187"/>
                    <a:pt x="9760" y="4184"/>
                    <a:pt x="9961" y="4184"/>
                  </a:cubicBezTo>
                  <a:cubicBezTo>
                    <a:pt x="10662" y="4184"/>
                    <a:pt x="11359" y="4221"/>
                    <a:pt x="12054" y="4221"/>
                  </a:cubicBezTo>
                  <a:cubicBezTo>
                    <a:pt x="12352" y="4221"/>
                    <a:pt x="12650" y="4214"/>
                    <a:pt x="12948" y="4194"/>
                  </a:cubicBezTo>
                  <a:cubicBezTo>
                    <a:pt x="13226" y="4179"/>
                    <a:pt x="13505" y="4175"/>
                    <a:pt x="13784" y="4175"/>
                  </a:cubicBezTo>
                  <a:cubicBezTo>
                    <a:pt x="14169" y="4175"/>
                    <a:pt x="14555" y="4183"/>
                    <a:pt x="14940" y="4183"/>
                  </a:cubicBezTo>
                  <a:cubicBezTo>
                    <a:pt x="15691" y="4183"/>
                    <a:pt x="16440" y="4151"/>
                    <a:pt x="17180" y="3959"/>
                  </a:cubicBezTo>
                  <a:cubicBezTo>
                    <a:pt x="17404" y="3898"/>
                    <a:pt x="17630" y="3875"/>
                    <a:pt x="17857" y="3875"/>
                  </a:cubicBezTo>
                  <a:close/>
                  <a:moveTo>
                    <a:pt x="15829" y="36445"/>
                  </a:moveTo>
                  <a:cubicBezTo>
                    <a:pt x="15908" y="36445"/>
                    <a:pt x="15988" y="36460"/>
                    <a:pt x="16067" y="36499"/>
                  </a:cubicBezTo>
                  <a:cubicBezTo>
                    <a:pt x="16098" y="36593"/>
                    <a:pt x="16177" y="36703"/>
                    <a:pt x="16177" y="36797"/>
                  </a:cubicBezTo>
                  <a:cubicBezTo>
                    <a:pt x="16255" y="37581"/>
                    <a:pt x="16334" y="38365"/>
                    <a:pt x="16396" y="39148"/>
                  </a:cubicBezTo>
                  <a:cubicBezTo>
                    <a:pt x="16443" y="39963"/>
                    <a:pt x="16349" y="40104"/>
                    <a:pt x="15597" y="40198"/>
                  </a:cubicBezTo>
                  <a:cubicBezTo>
                    <a:pt x="14812" y="40305"/>
                    <a:pt x="14036" y="40503"/>
                    <a:pt x="13242" y="40503"/>
                  </a:cubicBezTo>
                  <a:cubicBezTo>
                    <a:pt x="12989" y="40503"/>
                    <a:pt x="12735" y="40483"/>
                    <a:pt x="12478" y="40434"/>
                  </a:cubicBezTo>
                  <a:cubicBezTo>
                    <a:pt x="12436" y="40427"/>
                    <a:pt x="12395" y="40423"/>
                    <a:pt x="12356" y="40423"/>
                  </a:cubicBezTo>
                  <a:cubicBezTo>
                    <a:pt x="12129" y="40423"/>
                    <a:pt x="11944" y="40540"/>
                    <a:pt x="11851" y="40794"/>
                  </a:cubicBezTo>
                  <a:cubicBezTo>
                    <a:pt x="11819" y="40888"/>
                    <a:pt x="11788" y="41013"/>
                    <a:pt x="11725" y="41108"/>
                  </a:cubicBezTo>
                  <a:cubicBezTo>
                    <a:pt x="11655" y="41225"/>
                    <a:pt x="11522" y="41288"/>
                    <a:pt x="11394" y="41288"/>
                  </a:cubicBezTo>
                  <a:cubicBezTo>
                    <a:pt x="11267" y="41288"/>
                    <a:pt x="11145" y="41225"/>
                    <a:pt x="11098" y="41092"/>
                  </a:cubicBezTo>
                  <a:cubicBezTo>
                    <a:pt x="10949" y="40671"/>
                    <a:pt x="10718" y="40568"/>
                    <a:pt x="10344" y="40568"/>
                  </a:cubicBezTo>
                  <a:cubicBezTo>
                    <a:pt x="10285" y="40568"/>
                    <a:pt x="10223" y="40570"/>
                    <a:pt x="10158" y="40575"/>
                  </a:cubicBezTo>
                  <a:cubicBezTo>
                    <a:pt x="8967" y="40669"/>
                    <a:pt x="7775" y="40653"/>
                    <a:pt x="6568" y="40669"/>
                  </a:cubicBezTo>
                  <a:cubicBezTo>
                    <a:pt x="6553" y="40670"/>
                    <a:pt x="6538" y="40670"/>
                    <a:pt x="6522" y="40670"/>
                  </a:cubicBezTo>
                  <a:cubicBezTo>
                    <a:pt x="6263" y="40670"/>
                    <a:pt x="6064" y="40542"/>
                    <a:pt x="6020" y="40245"/>
                  </a:cubicBezTo>
                  <a:cubicBezTo>
                    <a:pt x="5879" y="39352"/>
                    <a:pt x="5706" y="38474"/>
                    <a:pt x="5597" y="37581"/>
                  </a:cubicBezTo>
                  <a:cubicBezTo>
                    <a:pt x="5556" y="37258"/>
                    <a:pt x="5700" y="37063"/>
                    <a:pt x="5989" y="37063"/>
                  </a:cubicBezTo>
                  <a:cubicBezTo>
                    <a:pt x="6037" y="37063"/>
                    <a:pt x="6089" y="37068"/>
                    <a:pt x="6145" y="37079"/>
                  </a:cubicBezTo>
                  <a:cubicBezTo>
                    <a:pt x="6708" y="37186"/>
                    <a:pt x="7268" y="37222"/>
                    <a:pt x="7828" y="37222"/>
                  </a:cubicBezTo>
                  <a:cubicBezTo>
                    <a:pt x="8907" y="37222"/>
                    <a:pt x="9984" y="37090"/>
                    <a:pt x="11067" y="37079"/>
                  </a:cubicBezTo>
                  <a:cubicBezTo>
                    <a:pt x="12556" y="37048"/>
                    <a:pt x="14045" y="36860"/>
                    <a:pt x="15503" y="36499"/>
                  </a:cubicBezTo>
                  <a:cubicBezTo>
                    <a:pt x="15611" y="36472"/>
                    <a:pt x="15720" y="36445"/>
                    <a:pt x="15829" y="36445"/>
                  </a:cubicBezTo>
                  <a:close/>
                  <a:moveTo>
                    <a:pt x="15636" y="40919"/>
                  </a:moveTo>
                  <a:cubicBezTo>
                    <a:pt x="16032" y="40919"/>
                    <a:pt x="16206" y="41152"/>
                    <a:pt x="16145" y="41562"/>
                  </a:cubicBezTo>
                  <a:cubicBezTo>
                    <a:pt x="16145" y="41672"/>
                    <a:pt x="16114" y="41782"/>
                    <a:pt x="16098" y="41891"/>
                  </a:cubicBezTo>
                  <a:cubicBezTo>
                    <a:pt x="16067" y="42236"/>
                    <a:pt x="15879" y="42424"/>
                    <a:pt x="15534" y="42487"/>
                  </a:cubicBezTo>
                  <a:cubicBezTo>
                    <a:pt x="14280" y="42722"/>
                    <a:pt x="13026" y="42879"/>
                    <a:pt x="11819" y="42879"/>
                  </a:cubicBezTo>
                  <a:cubicBezTo>
                    <a:pt x="11255" y="42816"/>
                    <a:pt x="10769" y="42800"/>
                    <a:pt x="10299" y="42722"/>
                  </a:cubicBezTo>
                  <a:cubicBezTo>
                    <a:pt x="9970" y="42683"/>
                    <a:pt x="9646" y="42656"/>
                    <a:pt x="9325" y="42656"/>
                  </a:cubicBezTo>
                  <a:cubicBezTo>
                    <a:pt x="9127" y="42656"/>
                    <a:pt x="8929" y="42667"/>
                    <a:pt x="8732" y="42691"/>
                  </a:cubicBezTo>
                  <a:cubicBezTo>
                    <a:pt x="8561" y="42706"/>
                    <a:pt x="8391" y="42713"/>
                    <a:pt x="8223" y="42713"/>
                  </a:cubicBezTo>
                  <a:cubicBezTo>
                    <a:pt x="7867" y="42713"/>
                    <a:pt x="7516" y="42681"/>
                    <a:pt x="7164" y="42628"/>
                  </a:cubicBezTo>
                  <a:cubicBezTo>
                    <a:pt x="6898" y="42581"/>
                    <a:pt x="6678" y="42487"/>
                    <a:pt x="6521" y="42220"/>
                  </a:cubicBezTo>
                  <a:cubicBezTo>
                    <a:pt x="6177" y="41656"/>
                    <a:pt x="6286" y="41390"/>
                    <a:pt x="6929" y="41343"/>
                  </a:cubicBezTo>
                  <a:cubicBezTo>
                    <a:pt x="7513" y="41291"/>
                    <a:pt x="8098" y="41260"/>
                    <a:pt x="8682" y="41260"/>
                  </a:cubicBezTo>
                  <a:cubicBezTo>
                    <a:pt x="8803" y="41260"/>
                    <a:pt x="8924" y="41262"/>
                    <a:pt x="9045" y="41264"/>
                  </a:cubicBezTo>
                  <a:cubicBezTo>
                    <a:pt x="9609" y="41280"/>
                    <a:pt x="10174" y="41296"/>
                    <a:pt x="10456" y="41954"/>
                  </a:cubicBezTo>
                  <a:cubicBezTo>
                    <a:pt x="10534" y="42133"/>
                    <a:pt x="10724" y="42208"/>
                    <a:pt x="10923" y="42208"/>
                  </a:cubicBezTo>
                  <a:cubicBezTo>
                    <a:pt x="11003" y="42208"/>
                    <a:pt x="11085" y="42196"/>
                    <a:pt x="11161" y="42173"/>
                  </a:cubicBezTo>
                  <a:cubicBezTo>
                    <a:pt x="11600" y="42048"/>
                    <a:pt x="12023" y="41970"/>
                    <a:pt x="12478" y="41970"/>
                  </a:cubicBezTo>
                  <a:cubicBezTo>
                    <a:pt x="12681" y="41970"/>
                    <a:pt x="12838" y="41860"/>
                    <a:pt x="12932" y="41672"/>
                  </a:cubicBezTo>
                  <a:cubicBezTo>
                    <a:pt x="13120" y="41233"/>
                    <a:pt x="13497" y="41123"/>
                    <a:pt x="13935" y="41092"/>
                  </a:cubicBezTo>
                  <a:cubicBezTo>
                    <a:pt x="14484" y="41029"/>
                    <a:pt x="15048" y="40951"/>
                    <a:pt x="15597" y="40919"/>
                  </a:cubicBezTo>
                  <a:cubicBezTo>
                    <a:pt x="15610" y="40919"/>
                    <a:pt x="15623" y="40919"/>
                    <a:pt x="15636" y="40919"/>
                  </a:cubicBezTo>
                  <a:close/>
                  <a:moveTo>
                    <a:pt x="20124" y="1"/>
                  </a:moveTo>
                  <a:cubicBezTo>
                    <a:pt x="20084" y="1"/>
                    <a:pt x="20043" y="3"/>
                    <a:pt x="20001" y="9"/>
                  </a:cubicBezTo>
                  <a:cubicBezTo>
                    <a:pt x="19030" y="163"/>
                    <a:pt x="18059" y="189"/>
                    <a:pt x="17088" y="189"/>
                  </a:cubicBezTo>
                  <a:cubicBezTo>
                    <a:pt x="16570" y="189"/>
                    <a:pt x="16052" y="182"/>
                    <a:pt x="15534" y="182"/>
                  </a:cubicBezTo>
                  <a:cubicBezTo>
                    <a:pt x="15309" y="184"/>
                    <a:pt x="15083" y="185"/>
                    <a:pt x="14858" y="185"/>
                  </a:cubicBezTo>
                  <a:cubicBezTo>
                    <a:pt x="13469" y="185"/>
                    <a:pt x="12082" y="148"/>
                    <a:pt x="10706" y="135"/>
                  </a:cubicBezTo>
                  <a:cubicBezTo>
                    <a:pt x="9844" y="135"/>
                    <a:pt x="8982" y="182"/>
                    <a:pt x="8120" y="292"/>
                  </a:cubicBezTo>
                  <a:cubicBezTo>
                    <a:pt x="7320" y="406"/>
                    <a:pt x="6505" y="520"/>
                    <a:pt x="5691" y="520"/>
                  </a:cubicBezTo>
                  <a:cubicBezTo>
                    <a:pt x="5277" y="520"/>
                    <a:pt x="4864" y="491"/>
                    <a:pt x="4452" y="417"/>
                  </a:cubicBezTo>
                  <a:cubicBezTo>
                    <a:pt x="3914" y="316"/>
                    <a:pt x="3392" y="231"/>
                    <a:pt x="2863" y="231"/>
                  </a:cubicBezTo>
                  <a:cubicBezTo>
                    <a:pt x="2653" y="231"/>
                    <a:pt x="2441" y="245"/>
                    <a:pt x="2227" y="276"/>
                  </a:cubicBezTo>
                  <a:cubicBezTo>
                    <a:pt x="2175" y="284"/>
                    <a:pt x="2123" y="287"/>
                    <a:pt x="2069" y="287"/>
                  </a:cubicBezTo>
                  <a:cubicBezTo>
                    <a:pt x="1867" y="287"/>
                    <a:pt x="1654" y="242"/>
                    <a:pt x="1439" y="242"/>
                  </a:cubicBezTo>
                  <a:cubicBezTo>
                    <a:pt x="1367" y="242"/>
                    <a:pt x="1295" y="247"/>
                    <a:pt x="1224" y="260"/>
                  </a:cubicBezTo>
                  <a:cubicBezTo>
                    <a:pt x="847" y="323"/>
                    <a:pt x="753" y="715"/>
                    <a:pt x="455" y="872"/>
                  </a:cubicBezTo>
                  <a:cubicBezTo>
                    <a:pt x="1" y="1122"/>
                    <a:pt x="17" y="1169"/>
                    <a:pt x="142" y="1640"/>
                  </a:cubicBezTo>
                  <a:cubicBezTo>
                    <a:pt x="314" y="2251"/>
                    <a:pt x="408" y="2878"/>
                    <a:pt x="408" y="3520"/>
                  </a:cubicBezTo>
                  <a:cubicBezTo>
                    <a:pt x="408" y="3850"/>
                    <a:pt x="424" y="4179"/>
                    <a:pt x="612" y="4492"/>
                  </a:cubicBezTo>
                  <a:cubicBezTo>
                    <a:pt x="941" y="5088"/>
                    <a:pt x="1035" y="5762"/>
                    <a:pt x="1129" y="6436"/>
                  </a:cubicBezTo>
                  <a:cubicBezTo>
                    <a:pt x="1333" y="7878"/>
                    <a:pt x="1537" y="9320"/>
                    <a:pt x="1882" y="10746"/>
                  </a:cubicBezTo>
                  <a:cubicBezTo>
                    <a:pt x="2117" y="11718"/>
                    <a:pt x="2258" y="12721"/>
                    <a:pt x="2415" y="13724"/>
                  </a:cubicBezTo>
                  <a:cubicBezTo>
                    <a:pt x="2524" y="14493"/>
                    <a:pt x="2572" y="15276"/>
                    <a:pt x="2681" y="16060"/>
                  </a:cubicBezTo>
                  <a:cubicBezTo>
                    <a:pt x="2932" y="17753"/>
                    <a:pt x="3042" y="19477"/>
                    <a:pt x="3481" y="21154"/>
                  </a:cubicBezTo>
                  <a:cubicBezTo>
                    <a:pt x="3543" y="21374"/>
                    <a:pt x="3528" y="21593"/>
                    <a:pt x="3543" y="21828"/>
                  </a:cubicBezTo>
                  <a:cubicBezTo>
                    <a:pt x="3637" y="23098"/>
                    <a:pt x="3747" y="24367"/>
                    <a:pt x="3810" y="25637"/>
                  </a:cubicBezTo>
                  <a:cubicBezTo>
                    <a:pt x="3967" y="28662"/>
                    <a:pt x="4421" y="31656"/>
                    <a:pt x="4499" y="34697"/>
                  </a:cubicBezTo>
                  <a:cubicBezTo>
                    <a:pt x="4515" y="35183"/>
                    <a:pt x="4719" y="35653"/>
                    <a:pt x="4625" y="36139"/>
                  </a:cubicBezTo>
                  <a:cubicBezTo>
                    <a:pt x="4531" y="36562"/>
                    <a:pt x="4625" y="36954"/>
                    <a:pt x="4719" y="37361"/>
                  </a:cubicBezTo>
                  <a:cubicBezTo>
                    <a:pt x="4985" y="38490"/>
                    <a:pt x="5220" y="39618"/>
                    <a:pt x="5205" y="40794"/>
                  </a:cubicBezTo>
                  <a:cubicBezTo>
                    <a:pt x="5205" y="41374"/>
                    <a:pt x="5377" y="41876"/>
                    <a:pt x="5612" y="42393"/>
                  </a:cubicBezTo>
                  <a:cubicBezTo>
                    <a:pt x="5879" y="42941"/>
                    <a:pt x="6271" y="43208"/>
                    <a:pt x="6819" y="43271"/>
                  </a:cubicBezTo>
                  <a:cubicBezTo>
                    <a:pt x="7175" y="43316"/>
                    <a:pt x="7531" y="43346"/>
                    <a:pt x="7886" y="43346"/>
                  </a:cubicBezTo>
                  <a:cubicBezTo>
                    <a:pt x="8017" y="43346"/>
                    <a:pt x="8147" y="43342"/>
                    <a:pt x="8277" y="43333"/>
                  </a:cubicBezTo>
                  <a:cubicBezTo>
                    <a:pt x="8586" y="43325"/>
                    <a:pt x="8894" y="43311"/>
                    <a:pt x="9200" y="43311"/>
                  </a:cubicBezTo>
                  <a:cubicBezTo>
                    <a:pt x="9454" y="43311"/>
                    <a:pt x="9706" y="43321"/>
                    <a:pt x="9954" y="43349"/>
                  </a:cubicBezTo>
                  <a:cubicBezTo>
                    <a:pt x="10574" y="43439"/>
                    <a:pt x="11191" y="43478"/>
                    <a:pt x="11805" y="43478"/>
                  </a:cubicBezTo>
                  <a:cubicBezTo>
                    <a:pt x="13321" y="43478"/>
                    <a:pt x="14823" y="43245"/>
                    <a:pt x="16318" y="42988"/>
                  </a:cubicBezTo>
                  <a:cubicBezTo>
                    <a:pt x="16772" y="42910"/>
                    <a:pt x="17008" y="42691"/>
                    <a:pt x="17008" y="42236"/>
                  </a:cubicBezTo>
                  <a:cubicBezTo>
                    <a:pt x="17023" y="40935"/>
                    <a:pt x="17274" y="39634"/>
                    <a:pt x="17086" y="38317"/>
                  </a:cubicBezTo>
                  <a:cubicBezTo>
                    <a:pt x="16914" y="37032"/>
                    <a:pt x="17102" y="35716"/>
                    <a:pt x="16914" y="34415"/>
                  </a:cubicBezTo>
                  <a:cubicBezTo>
                    <a:pt x="16882" y="34242"/>
                    <a:pt x="16945" y="34054"/>
                    <a:pt x="16961" y="33866"/>
                  </a:cubicBezTo>
                  <a:cubicBezTo>
                    <a:pt x="17023" y="33380"/>
                    <a:pt x="17086" y="32894"/>
                    <a:pt x="17117" y="32408"/>
                  </a:cubicBezTo>
                  <a:cubicBezTo>
                    <a:pt x="17196" y="31452"/>
                    <a:pt x="17243" y="30465"/>
                    <a:pt x="17337" y="29509"/>
                  </a:cubicBezTo>
                  <a:cubicBezTo>
                    <a:pt x="17540" y="27565"/>
                    <a:pt x="17760" y="25637"/>
                    <a:pt x="17995" y="23709"/>
                  </a:cubicBezTo>
                  <a:cubicBezTo>
                    <a:pt x="18105" y="22706"/>
                    <a:pt x="18277" y="21703"/>
                    <a:pt x="18340" y="20700"/>
                  </a:cubicBezTo>
                  <a:cubicBezTo>
                    <a:pt x="18528" y="17706"/>
                    <a:pt x="18936" y="14743"/>
                    <a:pt x="19249" y="11765"/>
                  </a:cubicBezTo>
                  <a:cubicBezTo>
                    <a:pt x="19406" y="10245"/>
                    <a:pt x="19468" y="8709"/>
                    <a:pt x="19233" y="7188"/>
                  </a:cubicBezTo>
                  <a:cubicBezTo>
                    <a:pt x="19186" y="6843"/>
                    <a:pt x="19265" y="6514"/>
                    <a:pt x="19265" y="6185"/>
                  </a:cubicBezTo>
                  <a:cubicBezTo>
                    <a:pt x="19265" y="5292"/>
                    <a:pt x="19970" y="4618"/>
                    <a:pt x="19939" y="3724"/>
                  </a:cubicBezTo>
                  <a:cubicBezTo>
                    <a:pt x="19939" y="3662"/>
                    <a:pt x="20017" y="3583"/>
                    <a:pt x="20064" y="3552"/>
                  </a:cubicBezTo>
                  <a:cubicBezTo>
                    <a:pt x="20503" y="3348"/>
                    <a:pt x="20581" y="2941"/>
                    <a:pt x="20675" y="2533"/>
                  </a:cubicBezTo>
                  <a:cubicBezTo>
                    <a:pt x="20722" y="2329"/>
                    <a:pt x="20801" y="2078"/>
                    <a:pt x="20957" y="1937"/>
                  </a:cubicBezTo>
                  <a:cubicBezTo>
                    <a:pt x="21396" y="1483"/>
                    <a:pt x="21255" y="1091"/>
                    <a:pt x="20926" y="668"/>
                  </a:cubicBezTo>
                  <a:cubicBezTo>
                    <a:pt x="20863" y="574"/>
                    <a:pt x="20848" y="448"/>
                    <a:pt x="20769" y="370"/>
                  </a:cubicBezTo>
                  <a:cubicBezTo>
                    <a:pt x="20605" y="138"/>
                    <a:pt x="20394" y="1"/>
                    <a:pt x="20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7709175" y="2402375"/>
              <a:ext cx="401950" cy="33925"/>
            </a:xfrm>
            <a:custGeom>
              <a:avLst/>
              <a:gdLst/>
              <a:ahLst/>
              <a:cxnLst/>
              <a:rect l="l" t="t" r="r" b="b"/>
              <a:pathLst>
                <a:path w="16078" h="1357" extrusionOk="0">
                  <a:moveTo>
                    <a:pt x="15592" y="0"/>
                  </a:moveTo>
                  <a:cubicBezTo>
                    <a:pt x="15573" y="0"/>
                    <a:pt x="15554" y="2"/>
                    <a:pt x="15534" y="5"/>
                  </a:cubicBezTo>
                  <a:cubicBezTo>
                    <a:pt x="12916" y="428"/>
                    <a:pt x="10314" y="695"/>
                    <a:pt x="7665" y="726"/>
                  </a:cubicBezTo>
                  <a:cubicBezTo>
                    <a:pt x="7387" y="733"/>
                    <a:pt x="7109" y="736"/>
                    <a:pt x="6830" y="736"/>
                  </a:cubicBezTo>
                  <a:cubicBezTo>
                    <a:pt x="5839" y="736"/>
                    <a:pt x="4848" y="697"/>
                    <a:pt x="3856" y="648"/>
                  </a:cubicBezTo>
                  <a:cubicBezTo>
                    <a:pt x="2916" y="586"/>
                    <a:pt x="1897" y="377"/>
                    <a:pt x="923" y="377"/>
                  </a:cubicBezTo>
                  <a:cubicBezTo>
                    <a:pt x="664" y="377"/>
                    <a:pt x="408" y="392"/>
                    <a:pt x="157" y="428"/>
                  </a:cubicBezTo>
                  <a:cubicBezTo>
                    <a:pt x="32" y="444"/>
                    <a:pt x="1" y="663"/>
                    <a:pt x="126" y="710"/>
                  </a:cubicBezTo>
                  <a:cubicBezTo>
                    <a:pt x="1192" y="1165"/>
                    <a:pt x="2587" y="1165"/>
                    <a:pt x="3731" y="1243"/>
                  </a:cubicBezTo>
                  <a:cubicBezTo>
                    <a:pt x="4860" y="1322"/>
                    <a:pt x="6001" y="1357"/>
                    <a:pt x="7133" y="1357"/>
                  </a:cubicBezTo>
                  <a:cubicBezTo>
                    <a:pt x="7353" y="1357"/>
                    <a:pt x="7572" y="1356"/>
                    <a:pt x="7791" y="1353"/>
                  </a:cubicBezTo>
                  <a:cubicBezTo>
                    <a:pt x="10440" y="1322"/>
                    <a:pt x="13104" y="1087"/>
                    <a:pt x="15691" y="601"/>
                  </a:cubicBezTo>
                  <a:cubicBezTo>
                    <a:pt x="16077" y="526"/>
                    <a:pt x="15942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7730725" y="2596350"/>
              <a:ext cx="363200" cy="33250"/>
            </a:xfrm>
            <a:custGeom>
              <a:avLst/>
              <a:gdLst/>
              <a:ahLst/>
              <a:cxnLst/>
              <a:rect l="l" t="t" r="r" b="b"/>
              <a:pathLst>
                <a:path w="14528" h="1330" extrusionOk="0">
                  <a:moveTo>
                    <a:pt x="14056" y="0"/>
                  </a:moveTo>
                  <a:cubicBezTo>
                    <a:pt x="14037" y="0"/>
                    <a:pt x="14018" y="2"/>
                    <a:pt x="13998" y="5"/>
                  </a:cubicBezTo>
                  <a:cubicBezTo>
                    <a:pt x="11709" y="397"/>
                    <a:pt x="9405" y="616"/>
                    <a:pt x="7085" y="695"/>
                  </a:cubicBezTo>
                  <a:cubicBezTo>
                    <a:pt x="6599" y="709"/>
                    <a:pt x="6110" y="716"/>
                    <a:pt x="5620" y="716"/>
                  </a:cubicBezTo>
                  <a:cubicBezTo>
                    <a:pt x="5021" y="716"/>
                    <a:pt x="4421" y="705"/>
                    <a:pt x="3825" y="679"/>
                  </a:cubicBezTo>
                  <a:cubicBezTo>
                    <a:pt x="2650" y="648"/>
                    <a:pt x="1474" y="506"/>
                    <a:pt x="314" y="491"/>
                  </a:cubicBezTo>
                  <a:cubicBezTo>
                    <a:pt x="63" y="491"/>
                    <a:pt x="1" y="883"/>
                    <a:pt x="251" y="930"/>
                  </a:cubicBezTo>
                  <a:cubicBezTo>
                    <a:pt x="1767" y="1248"/>
                    <a:pt x="3376" y="1329"/>
                    <a:pt x="4962" y="1329"/>
                  </a:cubicBezTo>
                  <a:cubicBezTo>
                    <a:pt x="5721" y="1329"/>
                    <a:pt x="6475" y="1310"/>
                    <a:pt x="7211" y="1290"/>
                  </a:cubicBezTo>
                  <a:cubicBezTo>
                    <a:pt x="9546" y="1227"/>
                    <a:pt x="11866" y="977"/>
                    <a:pt x="14170" y="600"/>
                  </a:cubicBezTo>
                  <a:cubicBezTo>
                    <a:pt x="14527" y="526"/>
                    <a:pt x="14404" y="0"/>
                    <a:pt x="14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7803225" y="2477575"/>
              <a:ext cx="191250" cy="49050"/>
            </a:xfrm>
            <a:custGeom>
              <a:avLst/>
              <a:gdLst/>
              <a:ahLst/>
              <a:cxnLst/>
              <a:rect l="l" t="t" r="r" b="b"/>
              <a:pathLst>
                <a:path w="7650" h="1962" extrusionOk="0">
                  <a:moveTo>
                    <a:pt x="918" y="0"/>
                  </a:moveTo>
                  <a:cubicBezTo>
                    <a:pt x="364" y="0"/>
                    <a:pt x="0" y="488"/>
                    <a:pt x="0" y="1057"/>
                  </a:cubicBezTo>
                  <a:cubicBezTo>
                    <a:pt x="0" y="1157"/>
                    <a:pt x="68" y="1204"/>
                    <a:pt x="139" y="1204"/>
                  </a:cubicBezTo>
                  <a:cubicBezTo>
                    <a:pt x="213" y="1204"/>
                    <a:pt x="290" y="1153"/>
                    <a:pt x="298" y="1057"/>
                  </a:cubicBezTo>
                  <a:cubicBezTo>
                    <a:pt x="327" y="677"/>
                    <a:pt x="591" y="470"/>
                    <a:pt x="882" y="470"/>
                  </a:cubicBezTo>
                  <a:cubicBezTo>
                    <a:pt x="1071" y="470"/>
                    <a:pt x="1272" y="558"/>
                    <a:pt x="1427" y="743"/>
                  </a:cubicBezTo>
                  <a:cubicBezTo>
                    <a:pt x="1552" y="884"/>
                    <a:pt x="1615" y="1072"/>
                    <a:pt x="1709" y="1245"/>
                  </a:cubicBezTo>
                  <a:cubicBezTo>
                    <a:pt x="1866" y="1496"/>
                    <a:pt x="2038" y="1746"/>
                    <a:pt x="2305" y="1887"/>
                  </a:cubicBezTo>
                  <a:cubicBezTo>
                    <a:pt x="2419" y="1938"/>
                    <a:pt x="2529" y="1962"/>
                    <a:pt x="2635" y="1962"/>
                  </a:cubicBezTo>
                  <a:cubicBezTo>
                    <a:pt x="2922" y="1962"/>
                    <a:pt x="3172" y="1790"/>
                    <a:pt x="3355" y="1527"/>
                  </a:cubicBezTo>
                  <a:cubicBezTo>
                    <a:pt x="3511" y="1308"/>
                    <a:pt x="3590" y="916"/>
                    <a:pt x="3809" y="743"/>
                  </a:cubicBezTo>
                  <a:cubicBezTo>
                    <a:pt x="3902" y="668"/>
                    <a:pt x="3995" y="638"/>
                    <a:pt x="4087" y="638"/>
                  </a:cubicBezTo>
                  <a:cubicBezTo>
                    <a:pt x="4399" y="638"/>
                    <a:pt x="4703" y="986"/>
                    <a:pt x="4969" y="1119"/>
                  </a:cubicBezTo>
                  <a:cubicBezTo>
                    <a:pt x="5194" y="1222"/>
                    <a:pt x="5457" y="1259"/>
                    <a:pt x="5734" y="1259"/>
                  </a:cubicBezTo>
                  <a:cubicBezTo>
                    <a:pt x="6308" y="1259"/>
                    <a:pt x="6944" y="1099"/>
                    <a:pt x="7430" y="1025"/>
                  </a:cubicBezTo>
                  <a:cubicBezTo>
                    <a:pt x="7649" y="978"/>
                    <a:pt x="7602" y="618"/>
                    <a:pt x="7367" y="618"/>
                  </a:cubicBezTo>
                  <a:cubicBezTo>
                    <a:pt x="6897" y="642"/>
                    <a:pt x="6279" y="814"/>
                    <a:pt x="5748" y="814"/>
                  </a:cubicBezTo>
                  <a:cubicBezTo>
                    <a:pt x="5588" y="814"/>
                    <a:pt x="5436" y="799"/>
                    <a:pt x="5298" y="759"/>
                  </a:cubicBezTo>
                  <a:cubicBezTo>
                    <a:pt x="4922" y="649"/>
                    <a:pt x="4687" y="289"/>
                    <a:pt x="4311" y="179"/>
                  </a:cubicBezTo>
                  <a:cubicBezTo>
                    <a:pt x="4226" y="158"/>
                    <a:pt x="4147" y="148"/>
                    <a:pt x="4075" y="148"/>
                  </a:cubicBezTo>
                  <a:cubicBezTo>
                    <a:pt x="3556" y="148"/>
                    <a:pt x="3322" y="646"/>
                    <a:pt x="3088" y="1072"/>
                  </a:cubicBezTo>
                  <a:cubicBezTo>
                    <a:pt x="2981" y="1266"/>
                    <a:pt x="2881" y="1496"/>
                    <a:pt x="2673" y="1496"/>
                  </a:cubicBezTo>
                  <a:cubicBezTo>
                    <a:pt x="2577" y="1496"/>
                    <a:pt x="2458" y="1447"/>
                    <a:pt x="2305" y="1323"/>
                  </a:cubicBezTo>
                  <a:cubicBezTo>
                    <a:pt x="2116" y="1166"/>
                    <a:pt x="2022" y="837"/>
                    <a:pt x="1897" y="634"/>
                  </a:cubicBezTo>
                  <a:cubicBezTo>
                    <a:pt x="1725" y="351"/>
                    <a:pt x="1521" y="132"/>
                    <a:pt x="1192" y="38"/>
                  </a:cubicBezTo>
                  <a:cubicBezTo>
                    <a:pt x="1096" y="12"/>
                    <a:pt x="1005" y="0"/>
                    <a:pt x="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7912300" y="2532550"/>
              <a:ext cx="113125" cy="30175"/>
            </a:xfrm>
            <a:custGeom>
              <a:avLst/>
              <a:gdLst/>
              <a:ahLst/>
              <a:cxnLst/>
              <a:rect l="l" t="t" r="r" b="b"/>
              <a:pathLst>
                <a:path w="4525" h="1207" extrusionOk="0">
                  <a:moveTo>
                    <a:pt x="536" y="1"/>
                  </a:moveTo>
                  <a:cubicBezTo>
                    <a:pt x="244" y="1"/>
                    <a:pt x="56" y="171"/>
                    <a:pt x="11" y="457"/>
                  </a:cubicBezTo>
                  <a:cubicBezTo>
                    <a:pt x="0" y="540"/>
                    <a:pt x="80" y="617"/>
                    <a:pt x="153" y="617"/>
                  </a:cubicBezTo>
                  <a:cubicBezTo>
                    <a:pt x="190" y="617"/>
                    <a:pt x="225" y="598"/>
                    <a:pt x="246" y="551"/>
                  </a:cubicBezTo>
                  <a:cubicBezTo>
                    <a:pt x="300" y="432"/>
                    <a:pt x="371" y="385"/>
                    <a:pt x="451" y="385"/>
                  </a:cubicBezTo>
                  <a:cubicBezTo>
                    <a:pt x="721" y="385"/>
                    <a:pt x="1092" y="912"/>
                    <a:pt x="1249" y="1021"/>
                  </a:cubicBezTo>
                  <a:cubicBezTo>
                    <a:pt x="1412" y="1134"/>
                    <a:pt x="1576" y="1207"/>
                    <a:pt x="1772" y="1207"/>
                  </a:cubicBezTo>
                  <a:cubicBezTo>
                    <a:pt x="1820" y="1207"/>
                    <a:pt x="1870" y="1202"/>
                    <a:pt x="1923" y="1193"/>
                  </a:cubicBezTo>
                  <a:cubicBezTo>
                    <a:pt x="2268" y="1131"/>
                    <a:pt x="2518" y="848"/>
                    <a:pt x="2832" y="707"/>
                  </a:cubicBezTo>
                  <a:cubicBezTo>
                    <a:pt x="3056" y="602"/>
                    <a:pt x="3267" y="571"/>
                    <a:pt x="3476" y="571"/>
                  </a:cubicBezTo>
                  <a:cubicBezTo>
                    <a:pt x="3764" y="571"/>
                    <a:pt x="4050" y="629"/>
                    <a:pt x="4368" y="629"/>
                  </a:cubicBezTo>
                  <a:cubicBezTo>
                    <a:pt x="4478" y="629"/>
                    <a:pt x="4525" y="488"/>
                    <a:pt x="4462" y="409"/>
                  </a:cubicBezTo>
                  <a:cubicBezTo>
                    <a:pt x="4224" y="159"/>
                    <a:pt x="3904" y="72"/>
                    <a:pt x="3572" y="72"/>
                  </a:cubicBezTo>
                  <a:cubicBezTo>
                    <a:pt x="3467" y="72"/>
                    <a:pt x="3361" y="81"/>
                    <a:pt x="3255" y="96"/>
                  </a:cubicBezTo>
                  <a:cubicBezTo>
                    <a:pt x="2804" y="161"/>
                    <a:pt x="2203" y="660"/>
                    <a:pt x="1708" y="660"/>
                  </a:cubicBezTo>
                  <a:cubicBezTo>
                    <a:pt x="1601" y="660"/>
                    <a:pt x="1500" y="637"/>
                    <a:pt x="1406" y="582"/>
                  </a:cubicBezTo>
                  <a:cubicBezTo>
                    <a:pt x="1092" y="394"/>
                    <a:pt x="982" y="33"/>
                    <a:pt x="575" y="2"/>
                  </a:cubicBezTo>
                  <a:cubicBezTo>
                    <a:pt x="562" y="1"/>
                    <a:pt x="549" y="1"/>
                    <a:pt x="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7777350" y="2209475"/>
              <a:ext cx="240625" cy="224800"/>
            </a:xfrm>
            <a:custGeom>
              <a:avLst/>
              <a:gdLst/>
              <a:ahLst/>
              <a:cxnLst/>
              <a:rect l="l" t="t" r="r" b="b"/>
              <a:pathLst>
                <a:path w="9625" h="8992" extrusionOk="0">
                  <a:moveTo>
                    <a:pt x="4022" y="0"/>
                  </a:moveTo>
                  <a:cubicBezTo>
                    <a:pt x="3949" y="0"/>
                    <a:pt x="3874" y="16"/>
                    <a:pt x="3794" y="56"/>
                  </a:cubicBezTo>
                  <a:cubicBezTo>
                    <a:pt x="3402" y="276"/>
                    <a:pt x="3010" y="715"/>
                    <a:pt x="2681" y="1028"/>
                  </a:cubicBezTo>
                  <a:cubicBezTo>
                    <a:pt x="1396" y="2204"/>
                    <a:pt x="220" y="3677"/>
                    <a:pt x="95" y="5495"/>
                  </a:cubicBezTo>
                  <a:cubicBezTo>
                    <a:pt x="1" y="6937"/>
                    <a:pt x="863" y="8865"/>
                    <a:pt x="2493" y="8991"/>
                  </a:cubicBezTo>
                  <a:cubicBezTo>
                    <a:pt x="2498" y="8991"/>
                    <a:pt x="2503" y="8991"/>
                    <a:pt x="2508" y="8991"/>
                  </a:cubicBezTo>
                  <a:cubicBezTo>
                    <a:pt x="2669" y="8991"/>
                    <a:pt x="2724" y="8738"/>
                    <a:pt x="2571" y="8662"/>
                  </a:cubicBezTo>
                  <a:cubicBezTo>
                    <a:pt x="1913" y="8301"/>
                    <a:pt x="1349" y="7909"/>
                    <a:pt x="988" y="7220"/>
                  </a:cubicBezTo>
                  <a:cubicBezTo>
                    <a:pt x="565" y="6404"/>
                    <a:pt x="565" y="5448"/>
                    <a:pt x="847" y="4571"/>
                  </a:cubicBezTo>
                  <a:cubicBezTo>
                    <a:pt x="1361" y="2894"/>
                    <a:pt x="2733" y="1698"/>
                    <a:pt x="4052" y="590"/>
                  </a:cubicBezTo>
                  <a:lnTo>
                    <a:pt x="4052" y="590"/>
                  </a:lnTo>
                  <a:cubicBezTo>
                    <a:pt x="5733" y="1199"/>
                    <a:pt x="7423" y="2074"/>
                    <a:pt x="8340" y="3693"/>
                  </a:cubicBezTo>
                  <a:cubicBezTo>
                    <a:pt x="9186" y="5198"/>
                    <a:pt x="9029" y="7235"/>
                    <a:pt x="7478" y="8223"/>
                  </a:cubicBezTo>
                  <a:cubicBezTo>
                    <a:pt x="7227" y="8381"/>
                    <a:pt x="7387" y="8751"/>
                    <a:pt x="7632" y="8751"/>
                  </a:cubicBezTo>
                  <a:cubicBezTo>
                    <a:pt x="7677" y="8751"/>
                    <a:pt x="7726" y="8738"/>
                    <a:pt x="7775" y="8709"/>
                  </a:cubicBezTo>
                  <a:cubicBezTo>
                    <a:pt x="8998" y="7972"/>
                    <a:pt x="9625" y="6546"/>
                    <a:pt x="9453" y="5135"/>
                  </a:cubicBezTo>
                  <a:cubicBezTo>
                    <a:pt x="9249" y="3567"/>
                    <a:pt x="8214" y="2251"/>
                    <a:pt x="6945" y="1373"/>
                  </a:cubicBezTo>
                  <a:cubicBezTo>
                    <a:pt x="6224" y="871"/>
                    <a:pt x="5409" y="495"/>
                    <a:pt x="4593" y="182"/>
                  </a:cubicBezTo>
                  <a:cubicBezTo>
                    <a:pt x="4380" y="103"/>
                    <a:pt x="4207" y="0"/>
                    <a:pt x="40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7814200" y="2292100"/>
              <a:ext cx="137950" cy="140075"/>
            </a:xfrm>
            <a:custGeom>
              <a:avLst/>
              <a:gdLst/>
              <a:ahLst/>
              <a:cxnLst/>
              <a:rect l="l" t="t" r="r" b="b"/>
              <a:pathLst>
                <a:path w="5518" h="5603" extrusionOk="0">
                  <a:moveTo>
                    <a:pt x="3262" y="0"/>
                  </a:moveTo>
                  <a:cubicBezTo>
                    <a:pt x="2977" y="0"/>
                    <a:pt x="2688" y="59"/>
                    <a:pt x="2414" y="184"/>
                  </a:cubicBezTo>
                  <a:cubicBezTo>
                    <a:pt x="0" y="1250"/>
                    <a:pt x="1019" y="4949"/>
                    <a:pt x="3276" y="5498"/>
                  </a:cubicBezTo>
                  <a:cubicBezTo>
                    <a:pt x="3292" y="5502"/>
                    <a:pt x="3307" y="5504"/>
                    <a:pt x="3322" y="5504"/>
                  </a:cubicBezTo>
                  <a:cubicBezTo>
                    <a:pt x="3474" y="5504"/>
                    <a:pt x="3593" y="5298"/>
                    <a:pt x="3464" y="5184"/>
                  </a:cubicBezTo>
                  <a:cubicBezTo>
                    <a:pt x="2759" y="4604"/>
                    <a:pt x="2007" y="4150"/>
                    <a:pt x="1693" y="3241"/>
                  </a:cubicBezTo>
                  <a:cubicBezTo>
                    <a:pt x="1395" y="2363"/>
                    <a:pt x="1646" y="1266"/>
                    <a:pt x="2477" y="780"/>
                  </a:cubicBezTo>
                  <a:cubicBezTo>
                    <a:pt x="2729" y="628"/>
                    <a:pt x="2997" y="559"/>
                    <a:pt x="3259" y="559"/>
                  </a:cubicBezTo>
                  <a:cubicBezTo>
                    <a:pt x="4104" y="559"/>
                    <a:pt x="4883" y="1273"/>
                    <a:pt x="4859" y="2206"/>
                  </a:cubicBezTo>
                  <a:cubicBezTo>
                    <a:pt x="4844" y="3319"/>
                    <a:pt x="3950" y="4259"/>
                    <a:pt x="3668" y="5310"/>
                  </a:cubicBezTo>
                  <a:cubicBezTo>
                    <a:pt x="3628" y="5492"/>
                    <a:pt x="3758" y="5602"/>
                    <a:pt x="3897" y="5602"/>
                  </a:cubicBezTo>
                  <a:cubicBezTo>
                    <a:pt x="3973" y="5602"/>
                    <a:pt x="4052" y="5570"/>
                    <a:pt x="4107" y="5498"/>
                  </a:cubicBezTo>
                  <a:cubicBezTo>
                    <a:pt x="4562" y="4839"/>
                    <a:pt x="4922" y="3977"/>
                    <a:pt x="5204" y="3241"/>
                  </a:cubicBezTo>
                  <a:cubicBezTo>
                    <a:pt x="5439" y="2598"/>
                    <a:pt x="5518" y="1924"/>
                    <a:pt x="5236" y="1281"/>
                  </a:cubicBezTo>
                  <a:cubicBezTo>
                    <a:pt x="4886" y="489"/>
                    <a:pt x="4087" y="0"/>
                    <a:pt x="3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9"/>
          <p:cNvSpPr/>
          <p:nvPr/>
        </p:nvSpPr>
        <p:spPr>
          <a:xfrm rot="4500019" flipH="1">
            <a:off x="7770119" y="-1221683"/>
            <a:ext cx="1040039" cy="2438142"/>
          </a:xfrm>
          <a:custGeom>
            <a:avLst/>
            <a:gdLst/>
            <a:ahLst/>
            <a:cxnLst/>
            <a:rect l="l" t="t" r="r" b="b"/>
            <a:pathLst>
              <a:path w="13643" h="31983" extrusionOk="0">
                <a:moveTo>
                  <a:pt x="9642" y="1"/>
                </a:moveTo>
                <a:cubicBezTo>
                  <a:pt x="8201" y="88"/>
                  <a:pt x="6784" y="398"/>
                  <a:pt x="5591" y="1131"/>
                </a:cubicBezTo>
                <a:cubicBezTo>
                  <a:pt x="3454" y="2461"/>
                  <a:pt x="1541" y="4362"/>
                  <a:pt x="758" y="6810"/>
                </a:cubicBezTo>
                <a:cubicBezTo>
                  <a:pt x="0" y="9183"/>
                  <a:pt x="944" y="11630"/>
                  <a:pt x="2485" y="13457"/>
                </a:cubicBezTo>
                <a:cubicBezTo>
                  <a:pt x="3256" y="14364"/>
                  <a:pt x="4324" y="15010"/>
                  <a:pt x="4672" y="16203"/>
                </a:cubicBezTo>
                <a:cubicBezTo>
                  <a:pt x="5082" y="17595"/>
                  <a:pt x="3802" y="18862"/>
                  <a:pt x="2995" y="19794"/>
                </a:cubicBezTo>
                <a:cubicBezTo>
                  <a:pt x="1727" y="21260"/>
                  <a:pt x="435" y="22987"/>
                  <a:pt x="1205" y="24987"/>
                </a:cubicBezTo>
                <a:cubicBezTo>
                  <a:pt x="1901" y="26789"/>
                  <a:pt x="3566" y="28119"/>
                  <a:pt x="5107" y="29175"/>
                </a:cubicBezTo>
                <a:cubicBezTo>
                  <a:pt x="6735" y="30281"/>
                  <a:pt x="8350" y="30852"/>
                  <a:pt x="10313" y="31014"/>
                </a:cubicBezTo>
                <a:cubicBezTo>
                  <a:pt x="11406" y="31101"/>
                  <a:pt x="12413" y="31188"/>
                  <a:pt x="13370" y="31796"/>
                </a:cubicBezTo>
                <a:cubicBezTo>
                  <a:pt x="13457" y="31846"/>
                  <a:pt x="13556" y="31921"/>
                  <a:pt x="13643" y="31983"/>
                </a:cubicBezTo>
                <a:cubicBezTo>
                  <a:pt x="13631" y="31399"/>
                  <a:pt x="13606" y="30802"/>
                  <a:pt x="13581" y="30218"/>
                </a:cubicBezTo>
                <a:cubicBezTo>
                  <a:pt x="11966" y="29361"/>
                  <a:pt x="10015" y="29771"/>
                  <a:pt x="8313" y="29200"/>
                </a:cubicBezTo>
                <a:cubicBezTo>
                  <a:pt x="6561" y="28616"/>
                  <a:pt x="4945" y="27398"/>
                  <a:pt x="3653" y="26093"/>
                </a:cubicBezTo>
                <a:cubicBezTo>
                  <a:pt x="3057" y="25484"/>
                  <a:pt x="2510" y="24764"/>
                  <a:pt x="2324" y="23907"/>
                </a:cubicBezTo>
                <a:cubicBezTo>
                  <a:pt x="2100" y="22838"/>
                  <a:pt x="3119" y="21695"/>
                  <a:pt x="3728" y="20949"/>
                </a:cubicBezTo>
                <a:cubicBezTo>
                  <a:pt x="5020" y="19409"/>
                  <a:pt x="6498" y="17806"/>
                  <a:pt x="5828" y="15631"/>
                </a:cubicBezTo>
                <a:cubicBezTo>
                  <a:pt x="5542" y="14675"/>
                  <a:pt x="4759" y="13942"/>
                  <a:pt x="4051" y="13295"/>
                </a:cubicBezTo>
                <a:cubicBezTo>
                  <a:pt x="2957" y="12289"/>
                  <a:pt x="2025" y="11133"/>
                  <a:pt x="1541" y="9717"/>
                </a:cubicBezTo>
                <a:cubicBezTo>
                  <a:pt x="559" y="6810"/>
                  <a:pt x="2883" y="3803"/>
                  <a:pt x="5169" y="2287"/>
                </a:cubicBezTo>
                <a:cubicBezTo>
                  <a:pt x="6213" y="1603"/>
                  <a:pt x="7642" y="1218"/>
                  <a:pt x="8834" y="908"/>
                </a:cubicBezTo>
                <a:cubicBezTo>
                  <a:pt x="9344" y="771"/>
                  <a:pt x="9878" y="721"/>
                  <a:pt x="10400" y="696"/>
                </a:cubicBezTo>
                <a:cubicBezTo>
                  <a:pt x="10288" y="572"/>
                  <a:pt x="10164" y="448"/>
                  <a:pt x="10027" y="324"/>
                </a:cubicBezTo>
                <a:cubicBezTo>
                  <a:pt x="9903" y="212"/>
                  <a:pt x="9779" y="100"/>
                  <a:pt x="964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9"/>
          <p:cNvSpPr/>
          <p:nvPr/>
        </p:nvSpPr>
        <p:spPr>
          <a:xfrm rot="4499939" flipH="1">
            <a:off x="7832377" y="-1151162"/>
            <a:ext cx="806712" cy="1891157"/>
          </a:xfrm>
          <a:custGeom>
            <a:avLst/>
            <a:gdLst/>
            <a:ahLst/>
            <a:cxnLst/>
            <a:rect l="l" t="t" r="r" b="b"/>
            <a:pathLst>
              <a:path w="13643" h="31983" extrusionOk="0">
                <a:moveTo>
                  <a:pt x="9642" y="1"/>
                </a:moveTo>
                <a:cubicBezTo>
                  <a:pt x="8201" y="88"/>
                  <a:pt x="6784" y="398"/>
                  <a:pt x="5591" y="1131"/>
                </a:cubicBezTo>
                <a:cubicBezTo>
                  <a:pt x="3454" y="2461"/>
                  <a:pt x="1541" y="4362"/>
                  <a:pt x="758" y="6810"/>
                </a:cubicBezTo>
                <a:cubicBezTo>
                  <a:pt x="0" y="9183"/>
                  <a:pt x="944" y="11630"/>
                  <a:pt x="2485" y="13457"/>
                </a:cubicBezTo>
                <a:cubicBezTo>
                  <a:pt x="3256" y="14364"/>
                  <a:pt x="4324" y="15010"/>
                  <a:pt x="4672" y="16203"/>
                </a:cubicBezTo>
                <a:cubicBezTo>
                  <a:pt x="5082" y="17595"/>
                  <a:pt x="3802" y="18862"/>
                  <a:pt x="2995" y="19794"/>
                </a:cubicBezTo>
                <a:cubicBezTo>
                  <a:pt x="1727" y="21260"/>
                  <a:pt x="435" y="22987"/>
                  <a:pt x="1205" y="24987"/>
                </a:cubicBezTo>
                <a:cubicBezTo>
                  <a:pt x="1901" y="26789"/>
                  <a:pt x="3566" y="28119"/>
                  <a:pt x="5107" y="29175"/>
                </a:cubicBezTo>
                <a:cubicBezTo>
                  <a:pt x="6735" y="30281"/>
                  <a:pt x="8350" y="30852"/>
                  <a:pt x="10313" y="31014"/>
                </a:cubicBezTo>
                <a:cubicBezTo>
                  <a:pt x="11406" y="31101"/>
                  <a:pt x="12413" y="31188"/>
                  <a:pt x="13370" y="31796"/>
                </a:cubicBezTo>
                <a:cubicBezTo>
                  <a:pt x="13457" y="31846"/>
                  <a:pt x="13556" y="31921"/>
                  <a:pt x="13643" y="31983"/>
                </a:cubicBezTo>
                <a:cubicBezTo>
                  <a:pt x="13631" y="31399"/>
                  <a:pt x="13606" y="30802"/>
                  <a:pt x="13581" y="30218"/>
                </a:cubicBezTo>
                <a:cubicBezTo>
                  <a:pt x="11966" y="29361"/>
                  <a:pt x="10015" y="29771"/>
                  <a:pt x="8313" y="29200"/>
                </a:cubicBezTo>
                <a:cubicBezTo>
                  <a:pt x="6561" y="28616"/>
                  <a:pt x="4945" y="27398"/>
                  <a:pt x="3653" y="26093"/>
                </a:cubicBezTo>
                <a:cubicBezTo>
                  <a:pt x="3057" y="25484"/>
                  <a:pt x="2510" y="24764"/>
                  <a:pt x="2324" y="23907"/>
                </a:cubicBezTo>
                <a:cubicBezTo>
                  <a:pt x="2100" y="22838"/>
                  <a:pt x="3119" y="21695"/>
                  <a:pt x="3728" y="20949"/>
                </a:cubicBezTo>
                <a:cubicBezTo>
                  <a:pt x="5020" y="19409"/>
                  <a:pt x="6498" y="17806"/>
                  <a:pt x="5828" y="15631"/>
                </a:cubicBezTo>
                <a:cubicBezTo>
                  <a:pt x="5542" y="14675"/>
                  <a:pt x="4759" y="13942"/>
                  <a:pt x="4051" y="13295"/>
                </a:cubicBezTo>
                <a:cubicBezTo>
                  <a:pt x="2957" y="12289"/>
                  <a:pt x="2025" y="11133"/>
                  <a:pt x="1541" y="9717"/>
                </a:cubicBezTo>
                <a:cubicBezTo>
                  <a:pt x="559" y="6810"/>
                  <a:pt x="2883" y="3803"/>
                  <a:pt x="5169" y="2287"/>
                </a:cubicBezTo>
                <a:cubicBezTo>
                  <a:pt x="6213" y="1603"/>
                  <a:pt x="7642" y="1218"/>
                  <a:pt x="8834" y="908"/>
                </a:cubicBezTo>
                <a:cubicBezTo>
                  <a:pt x="9344" y="771"/>
                  <a:pt x="9878" y="721"/>
                  <a:pt x="10400" y="696"/>
                </a:cubicBezTo>
                <a:cubicBezTo>
                  <a:pt x="10288" y="572"/>
                  <a:pt x="10164" y="448"/>
                  <a:pt x="10027" y="324"/>
                </a:cubicBezTo>
                <a:cubicBezTo>
                  <a:pt x="9903" y="212"/>
                  <a:pt x="9779" y="100"/>
                  <a:pt x="964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9"/>
          <p:cNvSpPr/>
          <p:nvPr/>
        </p:nvSpPr>
        <p:spPr>
          <a:xfrm rot="-8100000" flipH="1">
            <a:off x="8425770" y="3390371"/>
            <a:ext cx="1037767" cy="1974146"/>
          </a:xfrm>
          <a:custGeom>
            <a:avLst/>
            <a:gdLst/>
            <a:ahLst/>
            <a:cxnLst/>
            <a:rect l="l" t="t" r="r" b="b"/>
            <a:pathLst>
              <a:path w="8276" h="15743" extrusionOk="0">
                <a:moveTo>
                  <a:pt x="8151" y="0"/>
                </a:moveTo>
                <a:cubicBezTo>
                  <a:pt x="7741" y="149"/>
                  <a:pt x="7344" y="336"/>
                  <a:pt x="6971" y="584"/>
                </a:cubicBezTo>
                <a:cubicBezTo>
                  <a:pt x="4486" y="2187"/>
                  <a:pt x="5082" y="4610"/>
                  <a:pt x="5530" y="7082"/>
                </a:cubicBezTo>
                <a:cubicBezTo>
                  <a:pt x="5642" y="7679"/>
                  <a:pt x="5666" y="8300"/>
                  <a:pt x="5368" y="8834"/>
                </a:cubicBezTo>
                <a:cubicBezTo>
                  <a:pt x="5115" y="9270"/>
                  <a:pt x="4607" y="9344"/>
                  <a:pt x="4082" y="9344"/>
                </a:cubicBezTo>
                <a:cubicBezTo>
                  <a:pt x="3812" y="9344"/>
                  <a:pt x="3537" y="9325"/>
                  <a:pt x="3290" y="9325"/>
                </a:cubicBezTo>
                <a:cubicBezTo>
                  <a:pt x="3167" y="9325"/>
                  <a:pt x="3051" y="9330"/>
                  <a:pt x="2945" y="9344"/>
                </a:cubicBezTo>
                <a:cubicBezTo>
                  <a:pt x="1753" y="9518"/>
                  <a:pt x="957" y="10798"/>
                  <a:pt x="585" y="11816"/>
                </a:cubicBezTo>
                <a:cubicBezTo>
                  <a:pt x="162" y="12984"/>
                  <a:pt x="1" y="14289"/>
                  <a:pt x="162" y="15544"/>
                </a:cubicBezTo>
                <a:lnTo>
                  <a:pt x="945" y="15743"/>
                </a:lnTo>
                <a:cubicBezTo>
                  <a:pt x="796" y="14364"/>
                  <a:pt x="1082" y="12885"/>
                  <a:pt x="1628" y="11680"/>
                </a:cubicBezTo>
                <a:cubicBezTo>
                  <a:pt x="1939" y="10984"/>
                  <a:pt x="2573" y="10363"/>
                  <a:pt x="3355" y="10263"/>
                </a:cubicBezTo>
                <a:cubicBezTo>
                  <a:pt x="3429" y="10254"/>
                  <a:pt x="3502" y="10250"/>
                  <a:pt x="3576" y="10250"/>
                </a:cubicBezTo>
                <a:cubicBezTo>
                  <a:pt x="3902" y="10250"/>
                  <a:pt x="4229" y="10324"/>
                  <a:pt x="4555" y="10324"/>
                </a:cubicBezTo>
                <a:cubicBezTo>
                  <a:pt x="4652" y="10324"/>
                  <a:pt x="4749" y="10318"/>
                  <a:pt x="4846" y="10301"/>
                </a:cubicBezTo>
                <a:cubicBezTo>
                  <a:pt x="5753" y="10164"/>
                  <a:pt x="6325" y="9505"/>
                  <a:pt x="6611" y="8673"/>
                </a:cubicBezTo>
                <a:cubicBezTo>
                  <a:pt x="7257" y="6747"/>
                  <a:pt x="5555" y="4622"/>
                  <a:pt x="6487" y="2746"/>
                </a:cubicBezTo>
                <a:cubicBezTo>
                  <a:pt x="6834" y="2063"/>
                  <a:pt x="7530" y="1541"/>
                  <a:pt x="8276" y="1230"/>
                </a:cubicBezTo>
                <a:cubicBezTo>
                  <a:pt x="8226" y="820"/>
                  <a:pt x="8189" y="410"/>
                  <a:pt x="815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9"/>
          <p:cNvSpPr/>
          <p:nvPr/>
        </p:nvSpPr>
        <p:spPr>
          <a:xfrm rot="-8100000" flipH="1">
            <a:off x="8476766" y="4198308"/>
            <a:ext cx="386467" cy="735461"/>
          </a:xfrm>
          <a:custGeom>
            <a:avLst/>
            <a:gdLst/>
            <a:ahLst/>
            <a:cxnLst/>
            <a:rect l="l" t="t" r="r" b="b"/>
            <a:pathLst>
              <a:path w="3082" h="5865" extrusionOk="0">
                <a:moveTo>
                  <a:pt x="1859" y="1"/>
                </a:moveTo>
                <a:cubicBezTo>
                  <a:pt x="1742" y="1"/>
                  <a:pt x="1627" y="82"/>
                  <a:pt x="1615" y="243"/>
                </a:cubicBezTo>
                <a:cubicBezTo>
                  <a:pt x="1491" y="1796"/>
                  <a:pt x="1441" y="3486"/>
                  <a:pt x="422" y="4741"/>
                </a:cubicBezTo>
                <a:cubicBezTo>
                  <a:pt x="1" y="5258"/>
                  <a:pt x="391" y="5864"/>
                  <a:pt x="900" y="5864"/>
                </a:cubicBezTo>
                <a:cubicBezTo>
                  <a:pt x="1051" y="5864"/>
                  <a:pt x="1213" y="5811"/>
                  <a:pt x="1366" y="5685"/>
                </a:cubicBezTo>
                <a:cubicBezTo>
                  <a:pt x="3081" y="4294"/>
                  <a:pt x="2298" y="2057"/>
                  <a:pt x="2112" y="243"/>
                </a:cubicBezTo>
                <a:cubicBezTo>
                  <a:pt x="2093" y="82"/>
                  <a:pt x="1975" y="1"/>
                  <a:pt x="185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9"/>
          <p:cNvSpPr/>
          <p:nvPr/>
        </p:nvSpPr>
        <p:spPr>
          <a:xfrm rot="10800000" flipH="1">
            <a:off x="1225028" y="4917342"/>
            <a:ext cx="124847" cy="97143"/>
          </a:xfrm>
          <a:custGeom>
            <a:avLst/>
            <a:gdLst/>
            <a:ahLst/>
            <a:cxnLst/>
            <a:rect l="l" t="t" r="r" b="b"/>
            <a:pathLst>
              <a:path w="1902" h="1480" extrusionOk="0">
                <a:moveTo>
                  <a:pt x="957" y="1"/>
                </a:moveTo>
                <a:cubicBezTo>
                  <a:pt x="0" y="1"/>
                  <a:pt x="0" y="1479"/>
                  <a:pt x="957" y="1479"/>
                </a:cubicBezTo>
                <a:cubicBezTo>
                  <a:pt x="1901" y="1479"/>
                  <a:pt x="1901" y="1"/>
                  <a:pt x="95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9"/>
          <p:cNvSpPr/>
          <p:nvPr/>
        </p:nvSpPr>
        <p:spPr>
          <a:xfrm rot="10800000" flipH="1">
            <a:off x="820263" y="5014481"/>
            <a:ext cx="80803" cy="62093"/>
          </a:xfrm>
          <a:custGeom>
            <a:avLst/>
            <a:gdLst/>
            <a:ahLst/>
            <a:cxnLst/>
            <a:rect l="l" t="t" r="r" b="b"/>
            <a:pathLst>
              <a:path w="1231" h="946" extrusionOk="0">
                <a:moveTo>
                  <a:pt x="622" y="1"/>
                </a:moveTo>
                <a:cubicBezTo>
                  <a:pt x="1" y="1"/>
                  <a:pt x="1" y="945"/>
                  <a:pt x="622" y="945"/>
                </a:cubicBezTo>
                <a:cubicBezTo>
                  <a:pt x="1231" y="945"/>
                  <a:pt x="1231" y="1"/>
                  <a:pt x="6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" name="Google Shape;196;p9"/>
          <p:cNvGrpSpPr/>
          <p:nvPr/>
        </p:nvGrpSpPr>
        <p:grpSpPr>
          <a:xfrm rot="10800000" flipH="1">
            <a:off x="7589905" y="4792131"/>
            <a:ext cx="235200" cy="347570"/>
            <a:chOff x="5446181" y="2529085"/>
            <a:chExt cx="138174" cy="204177"/>
          </a:xfrm>
        </p:grpSpPr>
        <p:sp>
          <p:nvSpPr>
            <p:cNvPr id="197" name="Google Shape;197;p9"/>
            <p:cNvSpPr/>
            <p:nvPr/>
          </p:nvSpPr>
          <p:spPr>
            <a:xfrm>
              <a:off x="5446181" y="2621568"/>
              <a:ext cx="138174" cy="27733"/>
            </a:xfrm>
            <a:custGeom>
              <a:avLst/>
              <a:gdLst/>
              <a:ahLst/>
              <a:cxnLst/>
              <a:rect l="l" t="t" r="r" b="b"/>
              <a:pathLst>
                <a:path w="4524" h="908" extrusionOk="0">
                  <a:moveTo>
                    <a:pt x="2072" y="1"/>
                  </a:moveTo>
                  <a:cubicBezTo>
                    <a:pt x="1571" y="1"/>
                    <a:pt x="1067" y="19"/>
                    <a:pt x="560" y="29"/>
                  </a:cubicBezTo>
                  <a:cubicBezTo>
                    <a:pt x="0" y="41"/>
                    <a:pt x="0" y="874"/>
                    <a:pt x="560" y="874"/>
                  </a:cubicBezTo>
                  <a:cubicBezTo>
                    <a:pt x="1059" y="889"/>
                    <a:pt x="1554" y="907"/>
                    <a:pt x="2047" y="907"/>
                  </a:cubicBezTo>
                  <a:cubicBezTo>
                    <a:pt x="2793" y="907"/>
                    <a:pt x="3534" y="864"/>
                    <a:pt x="4275" y="700"/>
                  </a:cubicBezTo>
                  <a:cubicBezTo>
                    <a:pt x="4523" y="650"/>
                    <a:pt x="4523" y="253"/>
                    <a:pt x="4275" y="203"/>
                  </a:cubicBezTo>
                  <a:cubicBezTo>
                    <a:pt x="3542" y="40"/>
                    <a:pt x="2810" y="1"/>
                    <a:pt x="20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5493980" y="2529085"/>
              <a:ext cx="44836" cy="204177"/>
            </a:xfrm>
            <a:custGeom>
              <a:avLst/>
              <a:gdLst/>
              <a:ahLst/>
              <a:cxnLst/>
              <a:rect l="l" t="t" r="r" b="b"/>
              <a:pathLst>
                <a:path w="1468" h="6685" extrusionOk="0">
                  <a:moveTo>
                    <a:pt x="729" y="0"/>
                  </a:moveTo>
                  <a:cubicBezTo>
                    <a:pt x="573" y="0"/>
                    <a:pt x="417" y="87"/>
                    <a:pt x="386" y="261"/>
                  </a:cubicBezTo>
                  <a:cubicBezTo>
                    <a:pt x="1" y="2361"/>
                    <a:pt x="163" y="4399"/>
                    <a:pt x="486" y="6499"/>
                  </a:cubicBezTo>
                  <a:cubicBezTo>
                    <a:pt x="504" y="6623"/>
                    <a:pt x="616" y="6685"/>
                    <a:pt x="728" y="6685"/>
                  </a:cubicBezTo>
                  <a:cubicBezTo>
                    <a:pt x="840" y="6685"/>
                    <a:pt x="952" y="6623"/>
                    <a:pt x="970" y="6499"/>
                  </a:cubicBezTo>
                  <a:cubicBezTo>
                    <a:pt x="1293" y="4399"/>
                    <a:pt x="1467" y="2361"/>
                    <a:pt x="1082" y="261"/>
                  </a:cubicBezTo>
                  <a:cubicBezTo>
                    <a:pt x="1045" y="87"/>
                    <a:pt x="886" y="0"/>
                    <a:pt x="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" name="Google Shape;199;p9"/>
          <p:cNvGrpSpPr/>
          <p:nvPr/>
        </p:nvGrpSpPr>
        <p:grpSpPr>
          <a:xfrm rot="10800000" flipH="1">
            <a:off x="30569" y="3385798"/>
            <a:ext cx="296937" cy="438796"/>
            <a:chOff x="5446181" y="2529085"/>
            <a:chExt cx="138174" cy="204177"/>
          </a:xfrm>
        </p:grpSpPr>
        <p:sp>
          <p:nvSpPr>
            <p:cNvPr id="200" name="Google Shape;200;p9"/>
            <p:cNvSpPr/>
            <p:nvPr/>
          </p:nvSpPr>
          <p:spPr>
            <a:xfrm>
              <a:off x="5446181" y="2621568"/>
              <a:ext cx="138174" cy="27733"/>
            </a:xfrm>
            <a:custGeom>
              <a:avLst/>
              <a:gdLst/>
              <a:ahLst/>
              <a:cxnLst/>
              <a:rect l="l" t="t" r="r" b="b"/>
              <a:pathLst>
                <a:path w="4524" h="908" extrusionOk="0">
                  <a:moveTo>
                    <a:pt x="2072" y="1"/>
                  </a:moveTo>
                  <a:cubicBezTo>
                    <a:pt x="1571" y="1"/>
                    <a:pt x="1067" y="19"/>
                    <a:pt x="560" y="29"/>
                  </a:cubicBezTo>
                  <a:cubicBezTo>
                    <a:pt x="0" y="41"/>
                    <a:pt x="0" y="874"/>
                    <a:pt x="560" y="874"/>
                  </a:cubicBezTo>
                  <a:cubicBezTo>
                    <a:pt x="1059" y="889"/>
                    <a:pt x="1554" y="907"/>
                    <a:pt x="2047" y="907"/>
                  </a:cubicBezTo>
                  <a:cubicBezTo>
                    <a:pt x="2793" y="907"/>
                    <a:pt x="3534" y="864"/>
                    <a:pt x="4275" y="700"/>
                  </a:cubicBezTo>
                  <a:cubicBezTo>
                    <a:pt x="4523" y="650"/>
                    <a:pt x="4523" y="253"/>
                    <a:pt x="4275" y="203"/>
                  </a:cubicBezTo>
                  <a:cubicBezTo>
                    <a:pt x="3542" y="40"/>
                    <a:pt x="2810" y="1"/>
                    <a:pt x="20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5493980" y="2529085"/>
              <a:ext cx="44836" cy="204177"/>
            </a:xfrm>
            <a:custGeom>
              <a:avLst/>
              <a:gdLst/>
              <a:ahLst/>
              <a:cxnLst/>
              <a:rect l="l" t="t" r="r" b="b"/>
              <a:pathLst>
                <a:path w="1468" h="6685" extrusionOk="0">
                  <a:moveTo>
                    <a:pt x="729" y="0"/>
                  </a:moveTo>
                  <a:cubicBezTo>
                    <a:pt x="573" y="0"/>
                    <a:pt x="417" y="87"/>
                    <a:pt x="386" y="261"/>
                  </a:cubicBezTo>
                  <a:cubicBezTo>
                    <a:pt x="1" y="2361"/>
                    <a:pt x="163" y="4399"/>
                    <a:pt x="486" y="6499"/>
                  </a:cubicBezTo>
                  <a:cubicBezTo>
                    <a:pt x="504" y="6623"/>
                    <a:pt x="616" y="6685"/>
                    <a:pt x="728" y="6685"/>
                  </a:cubicBezTo>
                  <a:cubicBezTo>
                    <a:pt x="840" y="6685"/>
                    <a:pt x="952" y="6623"/>
                    <a:pt x="970" y="6499"/>
                  </a:cubicBezTo>
                  <a:cubicBezTo>
                    <a:pt x="1293" y="4399"/>
                    <a:pt x="1467" y="2361"/>
                    <a:pt x="1082" y="261"/>
                  </a:cubicBezTo>
                  <a:cubicBezTo>
                    <a:pt x="1045" y="87"/>
                    <a:pt x="886" y="0"/>
                    <a:pt x="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" name="Google Shape;202;p9"/>
          <p:cNvSpPr/>
          <p:nvPr/>
        </p:nvSpPr>
        <p:spPr>
          <a:xfrm rot="10800000" flipH="1">
            <a:off x="414590" y="4072242"/>
            <a:ext cx="124847" cy="97143"/>
          </a:xfrm>
          <a:custGeom>
            <a:avLst/>
            <a:gdLst/>
            <a:ahLst/>
            <a:cxnLst/>
            <a:rect l="l" t="t" r="r" b="b"/>
            <a:pathLst>
              <a:path w="1902" h="1480" extrusionOk="0">
                <a:moveTo>
                  <a:pt x="957" y="1"/>
                </a:moveTo>
                <a:cubicBezTo>
                  <a:pt x="0" y="1"/>
                  <a:pt x="0" y="1479"/>
                  <a:pt x="957" y="1479"/>
                </a:cubicBezTo>
                <a:cubicBezTo>
                  <a:pt x="1901" y="1479"/>
                  <a:pt x="1901" y="1"/>
                  <a:pt x="95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9"/>
          <p:cNvSpPr/>
          <p:nvPr/>
        </p:nvSpPr>
        <p:spPr>
          <a:xfrm rot="10800000" flipH="1">
            <a:off x="8008825" y="4934868"/>
            <a:ext cx="80803" cy="62093"/>
          </a:xfrm>
          <a:custGeom>
            <a:avLst/>
            <a:gdLst/>
            <a:ahLst/>
            <a:cxnLst/>
            <a:rect l="l" t="t" r="r" b="b"/>
            <a:pathLst>
              <a:path w="1231" h="946" extrusionOk="0">
                <a:moveTo>
                  <a:pt x="622" y="1"/>
                </a:moveTo>
                <a:cubicBezTo>
                  <a:pt x="1" y="1"/>
                  <a:pt x="1" y="945"/>
                  <a:pt x="622" y="945"/>
                </a:cubicBezTo>
                <a:cubicBezTo>
                  <a:pt x="1231" y="945"/>
                  <a:pt x="1231" y="1"/>
                  <a:pt x="6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9"/>
          <p:cNvSpPr/>
          <p:nvPr/>
        </p:nvSpPr>
        <p:spPr>
          <a:xfrm rot="10800000" flipH="1">
            <a:off x="222578" y="2926155"/>
            <a:ext cx="124847" cy="97144"/>
          </a:xfrm>
          <a:custGeom>
            <a:avLst/>
            <a:gdLst/>
            <a:ahLst/>
            <a:cxnLst/>
            <a:rect l="l" t="t" r="r" b="b"/>
            <a:pathLst>
              <a:path w="1902" h="1480" extrusionOk="0">
                <a:moveTo>
                  <a:pt x="957" y="1"/>
                </a:moveTo>
                <a:cubicBezTo>
                  <a:pt x="0" y="1"/>
                  <a:pt x="0" y="1479"/>
                  <a:pt x="957" y="1479"/>
                </a:cubicBezTo>
                <a:cubicBezTo>
                  <a:pt x="1901" y="1479"/>
                  <a:pt x="1901" y="1"/>
                  <a:pt x="95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9"/>
          <p:cNvGrpSpPr/>
          <p:nvPr/>
        </p:nvGrpSpPr>
        <p:grpSpPr>
          <a:xfrm rot="-1095605">
            <a:off x="30745" y="4368549"/>
            <a:ext cx="508851" cy="470788"/>
            <a:chOff x="9444725" y="1971600"/>
            <a:chExt cx="877000" cy="811400"/>
          </a:xfrm>
        </p:grpSpPr>
        <p:sp>
          <p:nvSpPr>
            <p:cNvPr id="206" name="Google Shape;206;p9"/>
            <p:cNvSpPr/>
            <p:nvPr/>
          </p:nvSpPr>
          <p:spPr>
            <a:xfrm>
              <a:off x="9444725" y="1971600"/>
              <a:ext cx="877000" cy="811400"/>
            </a:xfrm>
            <a:custGeom>
              <a:avLst/>
              <a:gdLst/>
              <a:ahLst/>
              <a:cxnLst/>
              <a:rect l="l" t="t" r="r" b="b"/>
              <a:pathLst>
                <a:path w="35080" h="32456" extrusionOk="0">
                  <a:moveTo>
                    <a:pt x="25222" y="4075"/>
                  </a:moveTo>
                  <a:cubicBezTo>
                    <a:pt x="25449" y="4075"/>
                    <a:pt x="25663" y="4208"/>
                    <a:pt x="25878" y="4352"/>
                  </a:cubicBezTo>
                  <a:cubicBezTo>
                    <a:pt x="26114" y="4524"/>
                    <a:pt x="26333" y="4728"/>
                    <a:pt x="26552" y="4947"/>
                  </a:cubicBezTo>
                  <a:cubicBezTo>
                    <a:pt x="26694" y="5104"/>
                    <a:pt x="26850" y="5292"/>
                    <a:pt x="26772" y="5543"/>
                  </a:cubicBezTo>
                  <a:cubicBezTo>
                    <a:pt x="26711" y="5788"/>
                    <a:pt x="26186" y="6108"/>
                    <a:pt x="25898" y="6108"/>
                  </a:cubicBezTo>
                  <a:cubicBezTo>
                    <a:pt x="25892" y="6108"/>
                    <a:pt x="25885" y="6108"/>
                    <a:pt x="25878" y="6107"/>
                  </a:cubicBezTo>
                  <a:cubicBezTo>
                    <a:pt x="25628" y="6060"/>
                    <a:pt x="25314" y="6029"/>
                    <a:pt x="25189" y="5809"/>
                  </a:cubicBezTo>
                  <a:cubicBezTo>
                    <a:pt x="24844" y="5277"/>
                    <a:pt x="24342" y="5104"/>
                    <a:pt x="23778" y="4979"/>
                  </a:cubicBezTo>
                  <a:cubicBezTo>
                    <a:pt x="23715" y="4963"/>
                    <a:pt x="23637" y="4932"/>
                    <a:pt x="23590" y="4869"/>
                  </a:cubicBezTo>
                  <a:cubicBezTo>
                    <a:pt x="23543" y="4822"/>
                    <a:pt x="23480" y="4759"/>
                    <a:pt x="23496" y="4697"/>
                  </a:cubicBezTo>
                  <a:cubicBezTo>
                    <a:pt x="23496" y="4650"/>
                    <a:pt x="23590" y="4571"/>
                    <a:pt x="23637" y="4571"/>
                  </a:cubicBezTo>
                  <a:cubicBezTo>
                    <a:pt x="23756" y="4581"/>
                    <a:pt x="23880" y="4591"/>
                    <a:pt x="24001" y="4591"/>
                  </a:cubicBezTo>
                  <a:cubicBezTo>
                    <a:pt x="24264" y="4591"/>
                    <a:pt x="24516" y="4545"/>
                    <a:pt x="24687" y="4352"/>
                  </a:cubicBezTo>
                  <a:cubicBezTo>
                    <a:pt x="24875" y="4150"/>
                    <a:pt x="25052" y="4075"/>
                    <a:pt x="25222" y="4075"/>
                  </a:cubicBezTo>
                  <a:close/>
                  <a:moveTo>
                    <a:pt x="31553" y="7189"/>
                  </a:moveTo>
                  <a:cubicBezTo>
                    <a:pt x="32085" y="7408"/>
                    <a:pt x="32634" y="7628"/>
                    <a:pt x="33167" y="7847"/>
                  </a:cubicBezTo>
                  <a:cubicBezTo>
                    <a:pt x="33418" y="7957"/>
                    <a:pt x="33433" y="8239"/>
                    <a:pt x="33230" y="8396"/>
                  </a:cubicBezTo>
                  <a:cubicBezTo>
                    <a:pt x="33089" y="8505"/>
                    <a:pt x="32916" y="8600"/>
                    <a:pt x="32759" y="8678"/>
                  </a:cubicBezTo>
                  <a:cubicBezTo>
                    <a:pt x="32701" y="8705"/>
                    <a:pt x="32645" y="8718"/>
                    <a:pt x="32592" y="8718"/>
                  </a:cubicBezTo>
                  <a:cubicBezTo>
                    <a:pt x="32462" y="8718"/>
                    <a:pt x="32352" y="8639"/>
                    <a:pt x="32274" y="8505"/>
                  </a:cubicBezTo>
                  <a:cubicBezTo>
                    <a:pt x="32038" y="8098"/>
                    <a:pt x="31897" y="7628"/>
                    <a:pt x="31553" y="7189"/>
                  </a:cubicBezTo>
                  <a:close/>
                  <a:moveTo>
                    <a:pt x="4201" y="7565"/>
                  </a:moveTo>
                  <a:lnTo>
                    <a:pt x="4201" y="7565"/>
                  </a:lnTo>
                  <a:cubicBezTo>
                    <a:pt x="4326" y="7816"/>
                    <a:pt x="4185" y="7973"/>
                    <a:pt x="4122" y="8129"/>
                  </a:cubicBezTo>
                  <a:cubicBezTo>
                    <a:pt x="3757" y="9206"/>
                    <a:pt x="3363" y="9587"/>
                    <a:pt x="2776" y="9587"/>
                  </a:cubicBezTo>
                  <a:cubicBezTo>
                    <a:pt x="2406" y="9587"/>
                    <a:pt x="1959" y="9435"/>
                    <a:pt x="1395" y="9211"/>
                  </a:cubicBezTo>
                  <a:cubicBezTo>
                    <a:pt x="1097" y="9101"/>
                    <a:pt x="1082" y="8772"/>
                    <a:pt x="1348" y="8600"/>
                  </a:cubicBezTo>
                  <a:cubicBezTo>
                    <a:pt x="1834" y="8317"/>
                    <a:pt x="2320" y="8051"/>
                    <a:pt x="2822" y="7784"/>
                  </a:cubicBezTo>
                  <a:cubicBezTo>
                    <a:pt x="3260" y="7549"/>
                    <a:pt x="3762" y="7722"/>
                    <a:pt x="4201" y="7565"/>
                  </a:cubicBezTo>
                  <a:close/>
                  <a:moveTo>
                    <a:pt x="30232" y="7486"/>
                  </a:moveTo>
                  <a:cubicBezTo>
                    <a:pt x="30520" y="7486"/>
                    <a:pt x="31710" y="8588"/>
                    <a:pt x="31741" y="8866"/>
                  </a:cubicBezTo>
                  <a:cubicBezTo>
                    <a:pt x="31756" y="8976"/>
                    <a:pt x="31709" y="9117"/>
                    <a:pt x="31647" y="9164"/>
                  </a:cubicBezTo>
                  <a:cubicBezTo>
                    <a:pt x="31333" y="9383"/>
                    <a:pt x="31035" y="9587"/>
                    <a:pt x="30690" y="9744"/>
                  </a:cubicBezTo>
                  <a:cubicBezTo>
                    <a:pt x="30111" y="9995"/>
                    <a:pt x="29515" y="10198"/>
                    <a:pt x="28919" y="10418"/>
                  </a:cubicBezTo>
                  <a:cubicBezTo>
                    <a:pt x="28433" y="10606"/>
                    <a:pt x="27932" y="10731"/>
                    <a:pt x="27399" y="10747"/>
                  </a:cubicBezTo>
                  <a:cubicBezTo>
                    <a:pt x="26960" y="10763"/>
                    <a:pt x="26521" y="10841"/>
                    <a:pt x="26192" y="10951"/>
                  </a:cubicBezTo>
                  <a:cubicBezTo>
                    <a:pt x="25894" y="10904"/>
                    <a:pt x="25847" y="10778"/>
                    <a:pt x="25847" y="10622"/>
                  </a:cubicBezTo>
                  <a:cubicBezTo>
                    <a:pt x="25847" y="10386"/>
                    <a:pt x="25941" y="10183"/>
                    <a:pt x="26082" y="10010"/>
                  </a:cubicBezTo>
                  <a:cubicBezTo>
                    <a:pt x="26835" y="9007"/>
                    <a:pt x="27728" y="8176"/>
                    <a:pt x="28935" y="7753"/>
                  </a:cubicBezTo>
                  <a:cubicBezTo>
                    <a:pt x="29342" y="7612"/>
                    <a:pt x="29797" y="7549"/>
                    <a:pt x="30220" y="7487"/>
                  </a:cubicBezTo>
                  <a:cubicBezTo>
                    <a:pt x="30224" y="7486"/>
                    <a:pt x="30228" y="7486"/>
                    <a:pt x="30232" y="7486"/>
                  </a:cubicBezTo>
                  <a:close/>
                  <a:moveTo>
                    <a:pt x="34016" y="8888"/>
                  </a:moveTo>
                  <a:cubicBezTo>
                    <a:pt x="34140" y="8888"/>
                    <a:pt x="34202" y="8982"/>
                    <a:pt x="34202" y="9179"/>
                  </a:cubicBezTo>
                  <a:cubicBezTo>
                    <a:pt x="34217" y="9399"/>
                    <a:pt x="34202" y="9618"/>
                    <a:pt x="34202" y="9853"/>
                  </a:cubicBezTo>
                  <a:cubicBezTo>
                    <a:pt x="34202" y="10402"/>
                    <a:pt x="34186" y="10966"/>
                    <a:pt x="33998" y="11499"/>
                  </a:cubicBezTo>
                  <a:cubicBezTo>
                    <a:pt x="33966" y="11594"/>
                    <a:pt x="33856" y="11654"/>
                    <a:pt x="33754" y="11654"/>
                  </a:cubicBezTo>
                  <a:cubicBezTo>
                    <a:pt x="33705" y="11654"/>
                    <a:pt x="33657" y="11640"/>
                    <a:pt x="33622" y="11609"/>
                  </a:cubicBezTo>
                  <a:cubicBezTo>
                    <a:pt x="33214" y="11264"/>
                    <a:pt x="32901" y="10857"/>
                    <a:pt x="32979" y="10277"/>
                  </a:cubicBezTo>
                  <a:cubicBezTo>
                    <a:pt x="32995" y="10089"/>
                    <a:pt x="33042" y="9900"/>
                    <a:pt x="33010" y="9728"/>
                  </a:cubicBezTo>
                  <a:cubicBezTo>
                    <a:pt x="32948" y="9446"/>
                    <a:pt x="33042" y="9305"/>
                    <a:pt x="33277" y="9211"/>
                  </a:cubicBezTo>
                  <a:cubicBezTo>
                    <a:pt x="33449" y="9132"/>
                    <a:pt x="33606" y="9038"/>
                    <a:pt x="33778" y="8960"/>
                  </a:cubicBezTo>
                  <a:cubicBezTo>
                    <a:pt x="33873" y="8912"/>
                    <a:pt x="33953" y="8888"/>
                    <a:pt x="34016" y="8888"/>
                  </a:cubicBezTo>
                  <a:close/>
                  <a:moveTo>
                    <a:pt x="11974" y="7367"/>
                  </a:moveTo>
                  <a:cubicBezTo>
                    <a:pt x="12260" y="7367"/>
                    <a:pt x="12526" y="7528"/>
                    <a:pt x="12696" y="7784"/>
                  </a:cubicBezTo>
                  <a:cubicBezTo>
                    <a:pt x="12916" y="8129"/>
                    <a:pt x="13041" y="8521"/>
                    <a:pt x="13339" y="8835"/>
                  </a:cubicBezTo>
                  <a:cubicBezTo>
                    <a:pt x="13417" y="8929"/>
                    <a:pt x="13417" y="9117"/>
                    <a:pt x="13402" y="9258"/>
                  </a:cubicBezTo>
                  <a:cubicBezTo>
                    <a:pt x="13323" y="10073"/>
                    <a:pt x="13668" y="10700"/>
                    <a:pt x="14217" y="11248"/>
                  </a:cubicBezTo>
                  <a:cubicBezTo>
                    <a:pt x="14295" y="11327"/>
                    <a:pt x="14373" y="11405"/>
                    <a:pt x="14436" y="11499"/>
                  </a:cubicBezTo>
                  <a:cubicBezTo>
                    <a:pt x="14468" y="11562"/>
                    <a:pt x="14468" y="11656"/>
                    <a:pt x="14436" y="11703"/>
                  </a:cubicBezTo>
                  <a:cubicBezTo>
                    <a:pt x="14421" y="11766"/>
                    <a:pt x="14342" y="11828"/>
                    <a:pt x="14279" y="11828"/>
                  </a:cubicBezTo>
                  <a:cubicBezTo>
                    <a:pt x="14013" y="11828"/>
                    <a:pt x="13762" y="11813"/>
                    <a:pt x="13496" y="11781"/>
                  </a:cubicBezTo>
                  <a:cubicBezTo>
                    <a:pt x="12364" y="11595"/>
                    <a:pt x="11219" y="11448"/>
                    <a:pt x="10050" y="11448"/>
                  </a:cubicBezTo>
                  <a:cubicBezTo>
                    <a:pt x="9939" y="11448"/>
                    <a:pt x="9829" y="11450"/>
                    <a:pt x="9718" y="11452"/>
                  </a:cubicBezTo>
                  <a:cubicBezTo>
                    <a:pt x="9681" y="11454"/>
                    <a:pt x="9643" y="11455"/>
                    <a:pt x="9605" y="11455"/>
                  </a:cubicBezTo>
                  <a:cubicBezTo>
                    <a:pt x="9279" y="11455"/>
                    <a:pt x="8944" y="11397"/>
                    <a:pt x="8621" y="11327"/>
                  </a:cubicBezTo>
                  <a:cubicBezTo>
                    <a:pt x="7822" y="11123"/>
                    <a:pt x="7038" y="10888"/>
                    <a:pt x="6254" y="10669"/>
                  </a:cubicBezTo>
                  <a:cubicBezTo>
                    <a:pt x="6040" y="10607"/>
                    <a:pt x="5840" y="10516"/>
                    <a:pt x="5685" y="10351"/>
                  </a:cubicBezTo>
                  <a:lnTo>
                    <a:pt x="5685" y="10351"/>
                  </a:lnTo>
                  <a:cubicBezTo>
                    <a:pt x="5882" y="10203"/>
                    <a:pt x="6105" y="10081"/>
                    <a:pt x="6286" y="9916"/>
                  </a:cubicBezTo>
                  <a:cubicBezTo>
                    <a:pt x="6615" y="9603"/>
                    <a:pt x="6991" y="9399"/>
                    <a:pt x="7414" y="9227"/>
                  </a:cubicBezTo>
                  <a:cubicBezTo>
                    <a:pt x="7838" y="9041"/>
                    <a:pt x="8261" y="8943"/>
                    <a:pt x="8693" y="8943"/>
                  </a:cubicBezTo>
                  <a:cubicBezTo>
                    <a:pt x="8917" y="8943"/>
                    <a:pt x="9143" y="8969"/>
                    <a:pt x="9373" y="9023"/>
                  </a:cubicBezTo>
                  <a:cubicBezTo>
                    <a:pt x="9475" y="9048"/>
                    <a:pt x="9572" y="9059"/>
                    <a:pt x="9666" y="9059"/>
                  </a:cubicBezTo>
                  <a:cubicBezTo>
                    <a:pt x="9862" y="9059"/>
                    <a:pt x="10045" y="9013"/>
                    <a:pt x="10235" y="8960"/>
                  </a:cubicBezTo>
                  <a:cubicBezTo>
                    <a:pt x="10612" y="8866"/>
                    <a:pt x="10862" y="8678"/>
                    <a:pt x="10878" y="8286"/>
                  </a:cubicBezTo>
                  <a:cubicBezTo>
                    <a:pt x="10878" y="7706"/>
                    <a:pt x="11301" y="7549"/>
                    <a:pt x="11725" y="7408"/>
                  </a:cubicBezTo>
                  <a:cubicBezTo>
                    <a:pt x="11808" y="7380"/>
                    <a:pt x="11892" y="7367"/>
                    <a:pt x="11974" y="7367"/>
                  </a:cubicBezTo>
                  <a:close/>
                  <a:moveTo>
                    <a:pt x="17601" y="766"/>
                  </a:moveTo>
                  <a:cubicBezTo>
                    <a:pt x="18204" y="766"/>
                    <a:pt x="18761" y="1061"/>
                    <a:pt x="19311" y="1421"/>
                  </a:cubicBezTo>
                  <a:cubicBezTo>
                    <a:pt x="20095" y="1922"/>
                    <a:pt x="20957" y="2298"/>
                    <a:pt x="21584" y="3019"/>
                  </a:cubicBezTo>
                  <a:cubicBezTo>
                    <a:pt x="21838" y="3301"/>
                    <a:pt x="22161" y="3422"/>
                    <a:pt x="22523" y="3422"/>
                  </a:cubicBezTo>
                  <a:cubicBezTo>
                    <a:pt x="22585" y="3422"/>
                    <a:pt x="22648" y="3418"/>
                    <a:pt x="22712" y="3411"/>
                  </a:cubicBezTo>
                  <a:cubicBezTo>
                    <a:pt x="22776" y="3407"/>
                    <a:pt x="22839" y="3405"/>
                    <a:pt x="22902" y="3405"/>
                  </a:cubicBezTo>
                  <a:cubicBezTo>
                    <a:pt x="23289" y="3405"/>
                    <a:pt x="23663" y="3489"/>
                    <a:pt x="24013" y="3678"/>
                  </a:cubicBezTo>
                  <a:cubicBezTo>
                    <a:pt x="24060" y="3693"/>
                    <a:pt x="24107" y="3803"/>
                    <a:pt x="24107" y="3866"/>
                  </a:cubicBezTo>
                  <a:cubicBezTo>
                    <a:pt x="24092" y="3913"/>
                    <a:pt x="24029" y="3991"/>
                    <a:pt x="23966" y="4007"/>
                  </a:cubicBezTo>
                  <a:cubicBezTo>
                    <a:pt x="23921" y="4009"/>
                    <a:pt x="23875" y="4010"/>
                    <a:pt x="23828" y="4010"/>
                  </a:cubicBezTo>
                  <a:cubicBezTo>
                    <a:pt x="23710" y="4010"/>
                    <a:pt x="23588" y="4005"/>
                    <a:pt x="23468" y="4005"/>
                  </a:cubicBezTo>
                  <a:cubicBezTo>
                    <a:pt x="23339" y="4005"/>
                    <a:pt x="23211" y="4011"/>
                    <a:pt x="23088" y="4038"/>
                  </a:cubicBezTo>
                  <a:cubicBezTo>
                    <a:pt x="22603" y="4117"/>
                    <a:pt x="22461" y="4603"/>
                    <a:pt x="22759" y="4979"/>
                  </a:cubicBezTo>
                  <a:cubicBezTo>
                    <a:pt x="22994" y="5292"/>
                    <a:pt x="23324" y="5465"/>
                    <a:pt x="23700" y="5543"/>
                  </a:cubicBezTo>
                  <a:cubicBezTo>
                    <a:pt x="23998" y="5621"/>
                    <a:pt x="24264" y="5700"/>
                    <a:pt x="24468" y="5966"/>
                  </a:cubicBezTo>
                  <a:cubicBezTo>
                    <a:pt x="24781" y="6374"/>
                    <a:pt x="25283" y="6468"/>
                    <a:pt x="25753" y="6578"/>
                  </a:cubicBezTo>
                  <a:cubicBezTo>
                    <a:pt x="25863" y="6605"/>
                    <a:pt x="25971" y="6618"/>
                    <a:pt x="26076" y="6618"/>
                  </a:cubicBezTo>
                  <a:cubicBezTo>
                    <a:pt x="26450" y="6618"/>
                    <a:pt x="26792" y="6451"/>
                    <a:pt x="27085" y="6170"/>
                  </a:cubicBezTo>
                  <a:cubicBezTo>
                    <a:pt x="27177" y="6088"/>
                    <a:pt x="27279" y="6048"/>
                    <a:pt x="27383" y="6048"/>
                  </a:cubicBezTo>
                  <a:cubicBezTo>
                    <a:pt x="27456" y="6048"/>
                    <a:pt x="27531" y="6068"/>
                    <a:pt x="27603" y="6107"/>
                  </a:cubicBezTo>
                  <a:cubicBezTo>
                    <a:pt x="28057" y="6389"/>
                    <a:pt x="28527" y="6593"/>
                    <a:pt x="29123" y="6719"/>
                  </a:cubicBezTo>
                  <a:cubicBezTo>
                    <a:pt x="28841" y="7220"/>
                    <a:pt x="28449" y="7424"/>
                    <a:pt x="28057" y="7581"/>
                  </a:cubicBezTo>
                  <a:cubicBezTo>
                    <a:pt x="26788" y="8067"/>
                    <a:pt x="26035" y="9085"/>
                    <a:pt x="25283" y="10120"/>
                  </a:cubicBezTo>
                  <a:cubicBezTo>
                    <a:pt x="25079" y="10402"/>
                    <a:pt x="24954" y="10684"/>
                    <a:pt x="25220" y="11029"/>
                  </a:cubicBezTo>
                  <a:cubicBezTo>
                    <a:pt x="25346" y="11201"/>
                    <a:pt x="25126" y="11280"/>
                    <a:pt x="25001" y="11327"/>
                  </a:cubicBezTo>
                  <a:cubicBezTo>
                    <a:pt x="24944" y="11352"/>
                    <a:pt x="24885" y="11369"/>
                    <a:pt x="24830" y="11369"/>
                  </a:cubicBezTo>
                  <a:cubicBezTo>
                    <a:pt x="24747" y="11369"/>
                    <a:pt x="24672" y="11330"/>
                    <a:pt x="24624" y="11217"/>
                  </a:cubicBezTo>
                  <a:cubicBezTo>
                    <a:pt x="24593" y="11154"/>
                    <a:pt x="24577" y="11076"/>
                    <a:pt x="24562" y="11013"/>
                  </a:cubicBezTo>
                  <a:cubicBezTo>
                    <a:pt x="24452" y="9979"/>
                    <a:pt x="23919" y="9195"/>
                    <a:pt x="23135" y="8553"/>
                  </a:cubicBezTo>
                  <a:cubicBezTo>
                    <a:pt x="22900" y="8349"/>
                    <a:pt x="22712" y="8161"/>
                    <a:pt x="22791" y="7800"/>
                  </a:cubicBezTo>
                  <a:cubicBezTo>
                    <a:pt x="22869" y="7518"/>
                    <a:pt x="22681" y="7283"/>
                    <a:pt x="22461" y="7126"/>
                  </a:cubicBezTo>
                  <a:cubicBezTo>
                    <a:pt x="22164" y="6922"/>
                    <a:pt x="21834" y="6719"/>
                    <a:pt x="21521" y="6531"/>
                  </a:cubicBezTo>
                  <a:cubicBezTo>
                    <a:pt x="21051" y="6248"/>
                    <a:pt x="20596" y="5904"/>
                    <a:pt x="20643" y="5324"/>
                  </a:cubicBezTo>
                  <a:cubicBezTo>
                    <a:pt x="20690" y="4634"/>
                    <a:pt x="20236" y="4367"/>
                    <a:pt x="19781" y="4179"/>
                  </a:cubicBezTo>
                  <a:cubicBezTo>
                    <a:pt x="19541" y="4081"/>
                    <a:pt x="19297" y="4031"/>
                    <a:pt x="19054" y="4031"/>
                  </a:cubicBezTo>
                  <a:cubicBezTo>
                    <a:pt x="18678" y="4031"/>
                    <a:pt x="18306" y="4151"/>
                    <a:pt x="17963" y="4399"/>
                  </a:cubicBezTo>
                  <a:cubicBezTo>
                    <a:pt x="17900" y="4446"/>
                    <a:pt x="17853" y="4509"/>
                    <a:pt x="17822" y="4571"/>
                  </a:cubicBezTo>
                  <a:cubicBezTo>
                    <a:pt x="17790" y="4665"/>
                    <a:pt x="17743" y="4791"/>
                    <a:pt x="17775" y="4885"/>
                  </a:cubicBezTo>
                  <a:cubicBezTo>
                    <a:pt x="17794" y="4952"/>
                    <a:pt x="17861" y="4984"/>
                    <a:pt x="17931" y="4984"/>
                  </a:cubicBezTo>
                  <a:cubicBezTo>
                    <a:pt x="17975" y="4984"/>
                    <a:pt x="18021" y="4972"/>
                    <a:pt x="18057" y="4947"/>
                  </a:cubicBezTo>
                  <a:cubicBezTo>
                    <a:pt x="18402" y="4681"/>
                    <a:pt x="18794" y="4618"/>
                    <a:pt x="19217" y="4618"/>
                  </a:cubicBezTo>
                  <a:cubicBezTo>
                    <a:pt x="19656" y="4634"/>
                    <a:pt x="19985" y="4853"/>
                    <a:pt x="19985" y="5277"/>
                  </a:cubicBezTo>
                  <a:cubicBezTo>
                    <a:pt x="20001" y="6107"/>
                    <a:pt x="20549" y="6531"/>
                    <a:pt x="21129" y="6969"/>
                  </a:cubicBezTo>
                  <a:cubicBezTo>
                    <a:pt x="21427" y="7189"/>
                    <a:pt x="21740" y="7393"/>
                    <a:pt x="22038" y="7612"/>
                  </a:cubicBezTo>
                  <a:cubicBezTo>
                    <a:pt x="22117" y="7690"/>
                    <a:pt x="22132" y="7816"/>
                    <a:pt x="22070" y="7910"/>
                  </a:cubicBezTo>
                  <a:cubicBezTo>
                    <a:pt x="22031" y="7949"/>
                    <a:pt x="21960" y="7977"/>
                    <a:pt x="21902" y="7977"/>
                  </a:cubicBezTo>
                  <a:cubicBezTo>
                    <a:pt x="21889" y="7977"/>
                    <a:pt x="21877" y="7975"/>
                    <a:pt x="21866" y="7973"/>
                  </a:cubicBezTo>
                  <a:cubicBezTo>
                    <a:pt x="21683" y="7928"/>
                    <a:pt x="21509" y="7908"/>
                    <a:pt x="21341" y="7908"/>
                  </a:cubicBezTo>
                  <a:cubicBezTo>
                    <a:pt x="20443" y="7908"/>
                    <a:pt x="19735" y="8480"/>
                    <a:pt x="18982" y="8929"/>
                  </a:cubicBezTo>
                  <a:cubicBezTo>
                    <a:pt x="18888" y="8976"/>
                    <a:pt x="18841" y="9101"/>
                    <a:pt x="18919" y="9211"/>
                  </a:cubicBezTo>
                  <a:cubicBezTo>
                    <a:pt x="18960" y="9261"/>
                    <a:pt x="19015" y="9280"/>
                    <a:pt x="19073" y="9280"/>
                  </a:cubicBezTo>
                  <a:cubicBezTo>
                    <a:pt x="19126" y="9280"/>
                    <a:pt x="19181" y="9264"/>
                    <a:pt x="19233" y="9242"/>
                  </a:cubicBezTo>
                  <a:cubicBezTo>
                    <a:pt x="19562" y="9070"/>
                    <a:pt x="19891" y="8882"/>
                    <a:pt x="20220" y="8725"/>
                  </a:cubicBezTo>
                  <a:cubicBezTo>
                    <a:pt x="20522" y="8570"/>
                    <a:pt x="20823" y="8500"/>
                    <a:pt x="21126" y="8500"/>
                  </a:cubicBezTo>
                  <a:cubicBezTo>
                    <a:pt x="21438" y="8500"/>
                    <a:pt x="21752" y="8574"/>
                    <a:pt x="22070" y="8709"/>
                  </a:cubicBezTo>
                  <a:cubicBezTo>
                    <a:pt x="23198" y="9195"/>
                    <a:pt x="23778" y="10089"/>
                    <a:pt x="23919" y="11296"/>
                  </a:cubicBezTo>
                  <a:cubicBezTo>
                    <a:pt x="23935" y="11452"/>
                    <a:pt x="23856" y="11578"/>
                    <a:pt x="23700" y="11640"/>
                  </a:cubicBezTo>
                  <a:cubicBezTo>
                    <a:pt x="23621" y="11656"/>
                    <a:pt x="23559" y="11687"/>
                    <a:pt x="23480" y="11703"/>
                  </a:cubicBezTo>
                  <a:cubicBezTo>
                    <a:pt x="22367" y="11844"/>
                    <a:pt x="21255" y="12001"/>
                    <a:pt x="20142" y="12126"/>
                  </a:cubicBezTo>
                  <a:cubicBezTo>
                    <a:pt x="19546" y="12189"/>
                    <a:pt x="18950" y="12205"/>
                    <a:pt x="18355" y="12267"/>
                  </a:cubicBezTo>
                  <a:cubicBezTo>
                    <a:pt x="18222" y="12282"/>
                    <a:pt x="18089" y="12288"/>
                    <a:pt x="17957" y="12288"/>
                  </a:cubicBezTo>
                  <a:cubicBezTo>
                    <a:pt x="17232" y="12288"/>
                    <a:pt x="16516" y="12098"/>
                    <a:pt x="15800" y="12032"/>
                  </a:cubicBezTo>
                  <a:cubicBezTo>
                    <a:pt x="15298" y="12001"/>
                    <a:pt x="15000" y="11781"/>
                    <a:pt x="15157" y="11092"/>
                  </a:cubicBezTo>
                  <a:cubicBezTo>
                    <a:pt x="15204" y="10841"/>
                    <a:pt x="15236" y="10700"/>
                    <a:pt x="14875" y="10700"/>
                  </a:cubicBezTo>
                  <a:cubicBezTo>
                    <a:pt x="14326" y="10684"/>
                    <a:pt x="14123" y="10245"/>
                    <a:pt x="14029" y="9791"/>
                  </a:cubicBezTo>
                  <a:cubicBezTo>
                    <a:pt x="13966" y="9587"/>
                    <a:pt x="14044" y="9352"/>
                    <a:pt x="14013" y="9132"/>
                  </a:cubicBezTo>
                  <a:cubicBezTo>
                    <a:pt x="13997" y="8944"/>
                    <a:pt x="13982" y="8709"/>
                    <a:pt x="13856" y="8615"/>
                  </a:cubicBezTo>
                  <a:cubicBezTo>
                    <a:pt x="13417" y="8255"/>
                    <a:pt x="13308" y="7737"/>
                    <a:pt x="13088" y="7267"/>
                  </a:cubicBezTo>
                  <a:cubicBezTo>
                    <a:pt x="12916" y="6938"/>
                    <a:pt x="12665" y="6797"/>
                    <a:pt x="12273" y="6781"/>
                  </a:cubicBezTo>
                  <a:cubicBezTo>
                    <a:pt x="12237" y="6779"/>
                    <a:pt x="12201" y="6778"/>
                    <a:pt x="12166" y="6778"/>
                  </a:cubicBezTo>
                  <a:cubicBezTo>
                    <a:pt x="11497" y="6778"/>
                    <a:pt x="10975" y="7188"/>
                    <a:pt x="10424" y="7471"/>
                  </a:cubicBezTo>
                  <a:cubicBezTo>
                    <a:pt x="10235" y="7565"/>
                    <a:pt x="10251" y="7784"/>
                    <a:pt x="10188" y="7957"/>
                  </a:cubicBezTo>
                  <a:cubicBezTo>
                    <a:pt x="10056" y="8307"/>
                    <a:pt x="9970" y="8424"/>
                    <a:pt x="9715" y="8424"/>
                  </a:cubicBezTo>
                  <a:cubicBezTo>
                    <a:pt x="9639" y="8424"/>
                    <a:pt x="9548" y="8414"/>
                    <a:pt x="9436" y="8396"/>
                  </a:cubicBezTo>
                  <a:cubicBezTo>
                    <a:pt x="9169" y="8358"/>
                    <a:pt x="8897" y="8296"/>
                    <a:pt x="8629" y="8296"/>
                  </a:cubicBezTo>
                  <a:cubicBezTo>
                    <a:pt x="8456" y="8296"/>
                    <a:pt x="8285" y="8322"/>
                    <a:pt x="8119" y="8396"/>
                  </a:cubicBezTo>
                  <a:cubicBezTo>
                    <a:pt x="7304" y="8756"/>
                    <a:pt x="6395" y="8897"/>
                    <a:pt x="5737" y="9571"/>
                  </a:cubicBezTo>
                  <a:cubicBezTo>
                    <a:pt x="5454" y="9855"/>
                    <a:pt x="5525" y="10067"/>
                    <a:pt x="5641" y="10330"/>
                  </a:cubicBezTo>
                  <a:lnTo>
                    <a:pt x="5641" y="10330"/>
                  </a:lnTo>
                  <a:cubicBezTo>
                    <a:pt x="5150" y="10193"/>
                    <a:pt x="4645" y="10081"/>
                    <a:pt x="4201" y="9759"/>
                  </a:cubicBezTo>
                  <a:cubicBezTo>
                    <a:pt x="4467" y="9148"/>
                    <a:pt x="4687" y="8537"/>
                    <a:pt x="4969" y="7988"/>
                  </a:cubicBezTo>
                  <a:cubicBezTo>
                    <a:pt x="5486" y="7016"/>
                    <a:pt x="6301" y="6342"/>
                    <a:pt x="7320" y="6013"/>
                  </a:cubicBezTo>
                  <a:cubicBezTo>
                    <a:pt x="8135" y="5747"/>
                    <a:pt x="8825" y="5355"/>
                    <a:pt x="9373" y="4712"/>
                  </a:cubicBezTo>
                  <a:cubicBezTo>
                    <a:pt x="9859" y="4164"/>
                    <a:pt x="10455" y="3913"/>
                    <a:pt x="11192" y="3756"/>
                  </a:cubicBezTo>
                  <a:cubicBezTo>
                    <a:pt x="12163" y="3537"/>
                    <a:pt x="13120" y="3145"/>
                    <a:pt x="13841" y="2392"/>
                  </a:cubicBezTo>
                  <a:cubicBezTo>
                    <a:pt x="14624" y="1577"/>
                    <a:pt x="15549" y="1060"/>
                    <a:pt x="16693" y="997"/>
                  </a:cubicBezTo>
                  <a:cubicBezTo>
                    <a:pt x="17009" y="834"/>
                    <a:pt x="17311" y="766"/>
                    <a:pt x="17601" y="766"/>
                  </a:cubicBezTo>
                  <a:close/>
                  <a:moveTo>
                    <a:pt x="28606" y="17722"/>
                  </a:moveTo>
                  <a:cubicBezTo>
                    <a:pt x="28605" y="17728"/>
                    <a:pt x="28604" y="17734"/>
                    <a:pt x="28603" y="17740"/>
                  </a:cubicBezTo>
                  <a:lnTo>
                    <a:pt x="28603" y="17740"/>
                  </a:lnTo>
                  <a:cubicBezTo>
                    <a:pt x="28614" y="17739"/>
                    <a:pt x="28625" y="17738"/>
                    <a:pt x="28637" y="17738"/>
                  </a:cubicBezTo>
                  <a:lnTo>
                    <a:pt x="28606" y="17722"/>
                  </a:lnTo>
                  <a:close/>
                  <a:moveTo>
                    <a:pt x="1019" y="9973"/>
                  </a:moveTo>
                  <a:cubicBezTo>
                    <a:pt x="1104" y="9973"/>
                    <a:pt x="1203" y="9986"/>
                    <a:pt x="1317" y="10010"/>
                  </a:cubicBezTo>
                  <a:cubicBezTo>
                    <a:pt x="1787" y="10120"/>
                    <a:pt x="2273" y="10230"/>
                    <a:pt x="2743" y="10339"/>
                  </a:cubicBezTo>
                  <a:cubicBezTo>
                    <a:pt x="2900" y="10386"/>
                    <a:pt x="3010" y="10527"/>
                    <a:pt x="2963" y="10684"/>
                  </a:cubicBezTo>
                  <a:cubicBezTo>
                    <a:pt x="2774" y="11343"/>
                    <a:pt x="2759" y="12111"/>
                    <a:pt x="2069" y="12549"/>
                  </a:cubicBezTo>
                  <a:cubicBezTo>
                    <a:pt x="1975" y="12596"/>
                    <a:pt x="1897" y="12691"/>
                    <a:pt x="1818" y="12785"/>
                  </a:cubicBezTo>
                  <a:cubicBezTo>
                    <a:pt x="1630" y="13020"/>
                    <a:pt x="1615" y="13427"/>
                    <a:pt x="1803" y="13459"/>
                  </a:cubicBezTo>
                  <a:cubicBezTo>
                    <a:pt x="1841" y="13468"/>
                    <a:pt x="1877" y="13473"/>
                    <a:pt x="1912" y="13473"/>
                  </a:cubicBezTo>
                  <a:cubicBezTo>
                    <a:pt x="2105" y="13473"/>
                    <a:pt x="2245" y="13334"/>
                    <a:pt x="2351" y="13161"/>
                  </a:cubicBezTo>
                  <a:cubicBezTo>
                    <a:pt x="2602" y="12753"/>
                    <a:pt x="2837" y="12314"/>
                    <a:pt x="3072" y="11891"/>
                  </a:cubicBezTo>
                  <a:cubicBezTo>
                    <a:pt x="3119" y="11797"/>
                    <a:pt x="3135" y="11687"/>
                    <a:pt x="3182" y="11578"/>
                  </a:cubicBezTo>
                  <a:cubicBezTo>
                    <a:pt x="3460" y="11011"/>
                    <a:pt x="3856" y="10688"/>
                    <a:pt x="4348" y="10688"/>
                  </a:cubicBezTo>
                  <a:cubicBezTo>
                    <a:pt x="4550" y="10688"/>
                    <a:pt x="4768" y="10743"/>
                    <a:pt x="5000" y="10857"/>
                  </a:cubicBezTo>
                  <a:cubicBezTo>
                    <a:pt x="5815" y="11248"/>
                    <a:pt x="6693" y="11437"/>
                    <a:pt x="7539" y="11719"/>
                  </a:cubicBezTo>
                  <a:cubicBezTo>
                    <a:pt x="8506" y="12050"/>
                    <a:pt x="9495" y="12258"/>
                    <a:pt x="10506" y="12258"/>
                  </a:cubicBezTo>
                  <a:cubicBezTo>
                    <a:pt x="10692" y="12258"/>
                    <a:pt x="10879" y="12251"/>
                    <a:pt x="11066" y="12236"/>
                  </a:cubicBezTo>
                  <a:cubicBezTo>
                    <a:pt x="11151" y="12229"/>
                    <a:pt x="11236" y="12226"/>
                    <a:pt x="11321" y="12226"/>
                  </a:cubicBezTo>
                  <a:cubicBezTo>
                    <a:pt x="11612" y="12226"/>
                    <a:pt x="11903" y="12262"/>
                    <a:pt x="12195" y="12299"/>
                  </a:cubicBezTo>
                  <a:cubicBezTo>
                    <a:pt x="13261" y="12424"/>
                    <a:pt x="14342" y="12565"/>
                    <a:pt x="15439" y="12706"/>
                  </a:cubicBezTo>
                  <a:cubicBezTo>
                    <a:pt x="15721" y="13380"/>
                    <a:pt x="15878" y="14054"/>
                    <a:pt x="16051" y="14728"/>
                  </a:cubicBezTo>
                  <a:cubicBezTo>
                    <a:pt x="16066" y="14807"/>
                    <a:pt x="16223" y="14885"/>
                    <a:pt x="16301" y="14901"/>
                  </a:cubicBezTo>
                  <a:cubicBezTo>
                    <a:pt x="16427" y="14901"/>
                    <a:pt x="16490" y="14775"/>
                    <a:pt x="16490" y="14665"/>
                  </a:cubicBezTo>
                  <a:cubicBezTo>
                    <a:pt x="16552" y="14054"/>
                    <a:pt x="16474" y="13474"/>
                    <a:pt x="15941" y="12957"/>
                  </a:cubicBezTo>
                  <a:cubicBezTo>
                    <a:pt x="16224" y="12810"/>
                    <a:pt x="16466" y="12736"/>
                    <a:pt x="16697" y="12736"/>
                  </a:cubicBezTo>
                  <a:cubicBezTo>
                    <a:pt x="16786" y="12736"/>
                    <a:pt x="16873" y="12747"/>
                    <a:pt x="16960" y="12769"/>
                  </a:cubicBezTo>
                  <a:cubicBezTo>
                    <a:pt x="17201" y="12832"/>
                    <a:pt x="17442" y="12852"/>
                    <a:pt x="17684" y="12852"/>
                  </a:cubicBezTo>
                  <a:cubicBezTo>
                    <a:pt x="18038" y="12852"/>
                    <a:pt x="18392" y="12810"/>
                    <a:pt x="18747" y="12800"/>
                  </a:cubicBezTo>
                  <a:cubicBezTo>
                    <a:pt x="19091" y="12785"/>
                    <a:pt x="19421" y="12785"/>
                    <a:pt x="19765" y="12769"/>
                  </a:cubicBezTo>
                  <a:cubicBezTo>
                    <a:pt x="19885" y="12769"/>
                    <a:pt x="20004" y="12771"/>
                    <a:pt x="20123" y="12771"/>
                  </a:cubicBezTo>
                  <a:cubicBezTo>
                    <a:pt x="20302" y="12771"/>
                    <a:pt x="20480" y="12766"/>
                    <a:pt x="20659" y="12738"/>
                  </a:cubicBezTo>
                  <a:cubicBezTo>
                    <a:pt x="22101" y="12534"/>
                    <a:pt x="23574" y="12424"/>
                    <a:pt x="24969" y="12048"/>
                  </a:cubicBezTo>
                  <a:cubicBezTo>
                    <a:pt x="26051" y="11750"/>
                    <a:pt x="27117" y="11484"/>
                    <a:pt x="28214" y="11264"/>
                  </a:cubicBezTo>
                  <a:cubicBezTo>
                    <a:pt x="29154" y="11092"/>
                    <a:pt x="30095" y="10778"/>
                    <a:pt x="30957" y="10308"/>
                  </a:cubicBezTo>
                  <a:cubicBezTo>
                    <a:pt x="31051" y="10245"/>
                    <a:pt x="31161" y="10183"/>
                    <a:pt x="31255" y="10167"/>
                  </a:cubicBezTo>
                  <a:cubicBezTo>
                    <a:pt x="31577" y="10081"/>
                    <a:pt x="31809" y="9988"/>
                    <a:pt x="31986" y="9988"/>
                  </a:cubicBezTo>
                  <a:cubicBezTo>
                    <a:pt x="32231" y="9988"/>
                    <a:pt x="32372" y="10167"/>
                    <a:pt x="32509" y="10794"/>
                  </a:cubicBezTo>
                  <a:cubicBezTo>
                    <a:pt x="32587" y="11170"/>
                    <a:pt x="32744" y="11484"/>
                    <a:pt x="33010" y="11781"/>
                  </a:cubicBezTo>
                  <a:cubicBezTo>
                    <a:pt x="33731" y="12596"/>
                    <a:pt x="33747" y="13537"/>
                    <a:pt x="33402" y="14509"/>
                  </a:cubicBezTo>
                  <a:cubicBezTo>
                    <a:pt x="32932" y="15810"/>
                    <a:pt x="32430" y="17095"/>
                    <a:pt x="32101" y="18443"/>
                  </a:cubicBezTo>
                  <a:cubicBezTo>
                    <a:pt x="31835" y="19540"/>
                    <a:pt x="31364" y="20575"/>
                    <a:pt x="30675" y="21484"/>
                  </a:cubicBezTo>
                  <a:cubicBezTo>
                    <a:pt x="30495" y="21716"/>
                    <a:pt x="30197" y="21853"/>
                    <a:pt x="29921" y="21853"/>
                  </a:cubicBezTo>
                  <a:cubicBezTo>
                    <a:pt x="29692" y="21853"/>
                    <a:pt x="29479" y="21759"/>
                    <a:pt x="29358" y="21547"/>
                  </a:cubicBezTo>
                  <a:cubicBezTo>
                    <a:pt x="29029" y="20982"/>
                    <a:pt x="28277" y="20700"/>
                    <a:pt x="28292" y="19901"/>
                  </a:cubicBezTo>
                  <a:cubicBezTo>
                    <a:pt x="28292" y="19666"/>
                    <a:pt x="28041" y="19446"/>
                    <a:pt x="27900" y="19227"/>
                  </a:cubicBezTo>
                  <a:cubicBezTo>
                    <a:pt x="27759" y="19007"/>
                    <a:pt x="27822" y="18804"/>
                    <a:pt x="27947" y="18600"/>
                  </a:cubicBezTo>
                  <a:cubicBezTo>
                    <a:pt x="28133" y="18291"/>
                    <a:pt x="28531" y="18134"/>
                    <a:pt x="28603" y="17740"/>
                  </a:cubicBezTo>
                  <a:lnTo>
                    <a:pt x="28603" y="17740"/>
                  </a:lnTo>
                  <a:cubicBezTo>
                    <a:pt x="28234" y="17772"/>
                    <a:pt x="28049" y="18073"/>
                    <a:pt x="27791" y="18271"/>
                  </a:cubicBezTo>
                  <a:cubicBezTo>
                    <a:pt x="27630" y="18393"/>
                    <a:pt x="27476" y="18465"/>
                    <a:pt x="27313" y="18465"/>
                  </a:cubicBezTo>
                  <a:cubicBezTo>
                    <a:pt x="27205" y="18465"/>
                    <a:pt x="27094" y="18433"/>
                    <a:pt x="26976" y="18365"/>
                  </a:cubicBezTo>
                  <a:cubicBezTo>
                    <a:pt x="26850" y="18286"/>
                    <a:pt x="26725" y="18192"/>
                    <a:pt x="26584" y="18114"/>
                  </a:cubicBezTo>
                  <a:cubicBezTo>
                    <a:pt x="26488" y="18047"/>
                    <a:pt x="26388" y="18016"/>
                    <a:pt x="26288" y="18016"/>
                  </a:cubicBezTo>
                  <a:cubicBezTo>
                    <a:pt x="26176" y="18016"/>
                    <a:pt x="26064" y="18055"/>
                    <a:pt x="25957" y="18130"/>
                  </a:cubicBezTo>
                  <a:cubicBezTo>
                    <a:pt x="25502" y="18459"/>
                    <a:pt x="25063" y="18804"/>
                    <a:pt x="24624" y="19148"/>
                  </a:cubicBezTo>
                  <a:cubicBezTo>
                    <a:pt x="24548" y="19200"/>
                    <a:pt x="24473" y="19225"/>
                    <a:pt x="24403" y="19225"/>
                  </a:cubicBezTo>
                  <a:cubicBezTo>
                    <a:pt x="24301" y="19225"/>
                    <a:pt x="24206" y="19172"/>
                    <a:pt x="24123" y="19070"/>
                  </a:cubicBezTo>
                  <a:cubicBezTo>
                    <a:pt x="23747" y="18600"/>
                    <a:pt x="23527" y="18051"/>
                    <a:pt x="23449" y="17440"/>
                  </a:cubicBezTo>
                  <a:cubicBezTo>
                    <a:pt x="23402" y="17032"/>
                    <a:pt x="23527" y="16687"/>
                    <a:pt x="23919" y="16515"/>
                  </a:cubicBezTo>
                  <a:cubicBezTo>
                    <a:pt x="24640" y="16186"/>
                    <a:pt x="25346" y="15841"/>
                    <a:pt x="26067" y="15543"/>
                  </a:cubicBezTo>
                  <a:cubicBezTo>
                    <a:pt x="26288" y="15446"/>
                    <a:pt x="26524" y="15409"/>
                    <a:pt x="26758" y="15409"/>
                  </a:cubicBezTo>
                  <a:cubicBezTo>
                    <a:pt x="26939" y="15409"/>
                    <a:pt x="27119" y="15431"/>
                    <a:pt x="27289" y="15465"/>
                  </a:cubicBezTo>
                  <a:cubicBezTo>
                    <a:pt x="27476" y="15506"/>
                    <a:pt x="27653" y="15528"/>
                    <a:pt x="27821" y="15528"/>
                  </a:cubicBezTo>
                  <a:cubicBezTo>
                    <a:pt x="28232" y="15528"/>
                    <a:pt x="28595" y="15395"/>
                    <a:pt x="28951" y="15073"/>
                  </a:cubicBezTo>
                  <a:cubicBezTo>
                    <a:pt x="29101" y="14936"/>
                    <a:pt x="29235" y="14869"/>
                    <a:pt x="29362" y="14869"/>
                  </a:cubicBezTo>
                  <a:cubicBezTo>
                    <a:pt x="29539" y="14869"/>
                    <a:pt x="29702" y="14999"/>
                    <a:pt x="29875" y="15245"/>
                  </a:cubicBezTo>
                  <a:cubicBezTo>
                    <a:pt x="29938" y="15339"/>
                    <a:pt x="29969" y="15449"/>
                    <a:pt x="30016" y="15543"/>
                  </a:cubicBezTo>
                  <a:cubicBezTo>
                    <a:pt x="30142" y="15747"/>
                    <a:pt x="30361" y="15904"/>
                    <a:pt x="30565" y="15904"/>
                  </a:cubicBezTo>
                  <a:cubicBezTo>
                    <a:pt x="30571" y="15904"/>
                    <a:pt x="30578" y="15904"/>
                    <a:pt x="30584" y="15904"/>
                  </a:cubicBezTo>
                  <a:cubicBezTo>
                    <a:pt x="30818" y="15904"/>
                    <a:pt x="30865" y="15617"/>
                    <a:pt x="30957" y="15434"/>
                  </a:cubicBezTo>
                  <a:cubicBezTo>
                    <a:pt x="31161" y="15057"/>
                    <a:pt x="31129" y="14634"/>
                    <a:pt x="31208" y="14227"/>
                  </a:cubicBezTo>
                  <a:cubicBezTo>
                    <a:pt x="31223" y="14180"/>
                    <a:pt x="31176" y="14086"/>
                    <a:pt x="31129" y="14054"/>
                  </a:cubicBezTo>
                  <a:cubicBezTo>
                    <a:pt x="31103" y="14028"/>
                    <a:pt x="31059" y="14017"/>
                    <a:pt x="31016" y="14017"/>
                  </a:cubicBezTo>
                  <a:cubicBezTo>
                    <a:pt x="30981" y="14017"/>
                    <a:pt x="30947" y="14024"/>
                    <a:pt x="30926" y="14039"/>
                  </a:cubicBezTo>
                  <a:cubicBezTo>
                    <a:pt x="30800" y="14117"/>
                    <a:pt x="30690" y="14211"/>
                    <a:pt x="30581" y="14321"/>
                  </a:cubicBezTo>
                  <a:cubicBezTo>
                    <a:pt x="30466" y="14446"/>
                    <a:pt x="30337" y="14530"/>
                    <a:pt x="30199" y="14530"/>
                  </a:cubicBezTo>
                  <a:cubicBezTo>
                    <a:pt x="30130" y="14530"/>
                    <a:pt x="30058" y="14509"/>
                    <a:pt x="29985" y="14462"/>
                  </a:cubicBezTo>
                  <a:cubicBezTo>
                    <a:pt x="29800" y="14346"/>
                    <a:pt x="29625" y="14294"/>
                    <a:pt x="29459" y="14294"/>
                  </a:cubicBezTo>
                  <a:cubicBezTo>
                    <a:pt x="29177" y="14294"/>
                    <a:pt x="28921" y="14444"/>
                    <a:pt x="28684" y="14681"/>
                  </a:cubicBezTo>
                  <a:cubicBezTo>
                    <a:pt x="28404" y="14937"/>
                    <a:pt x="28095" y="15032"/>
                    <a:pt x="27743" y="15032"/>
                  </a:cubicBezTo>
                  <a:cubicBezTo>
                    <a:pt x="27642" y="15032"/>
                    <a:pt x="27538" y="15024"/>
                    <a:pt x="27430" y="15010"/>
                  </a:cubicBezTo>
                  <a:cubicBezTo>
                    <a:pt x="27277" y="14984"/>
                    <a:pt x="27125" y="14971"/>
                    <a:pt x="26975" y="14971"/>
                  </a:cubicBezTo>
                  <a:cubicBezTo>
                    <a:pt x="26497" y="14971"/>
                    <a:pt x="26038" y="15101"/>
                    <a:pt x="25596" y="15339"/>
                  </a:cubicBezTo>
                  <a:cubicBezTo>
                    <a:pt x="25001" y="15653"/>
                    <a:pt x="24374" y="15904"/>
                    <a:pt x="23747" y="16155"/>
                  </a:cubicBezTo>
                  <a:cubicBezTo>
                    <a:pt x="23433" y="16264"/>
                    <a:pt x="23261" y="16437"/>
                    <a:pt x="23135" y="16735"/>
                  </a:cubicBezTo>
                  <a:cubicBezTo>
                    <a:pt x="22947" y="17220"/>
                    <a:pt x="22916" y="17675"/>
                    <a:pt x="23088" y="18161"/>
                  </a:cubicBezTo>
                  <a:cubicBezTo>
                    <a:pt x="23135" y="18333"/>
                    <a:pt x="23198" y="18521"/>
                    <a:pt x="23276" y="18694"/>
                  </a:cubicBezTo>
                  <a:cubicBezTo>
                    <a:pt x="23496" y="19054"/>
                    <a:pt x="23480" y="19336"/>
                    <a:pt x="23151" y="19681"/>
                  </a:cubicBezTo>
                  <a:cubicBezTo>
                    <a:pt x="22665" y="20183"/>
                    <a:pt x="22477" y="20841"/>
                    <a:pt x="22555" y="21547"/>
                  </a:cubicBezTo>
                  <a:cubicBezTo>
                    <a:pt x="22569" y="21626"/>
                    <a:pt x="22616" y="21729"/>
                    <a:pt x="22717" y="21729"/>
                  </a:cubicBezTo>
                  <a:cubicBezTo>
                    <a:pt x="22734" y="21729"/>
                    <a:pt x="22754" y="21726"/>
                    <a:pt x="22775" y="21719"/>
                  </a:cubicBezTo>
                  <a:cubicBezTo>
                    <a:pt x="22838" y="21688"/>
                    <a:pt x="22932" y="21641"/>
                    <a:pt x="22932" y="21578"/>
                  </a:cubicBezTo>
                  <a:cubicBezTo>
                    <a:pt x="22979" y="21358"/>
                    <a:pt x="22994" y="21139"/>
                    <a:pt x="23026" y="20920"/>
                  </a:cubicBezTo>
                  <a:cubicBezTo>
                    <a:pt x="23144" y="20240"/>
                    <a:pt x="23360" y="19992"/>
                    <a:pt x="24014" y="19992"/>
                  </a:cubicBezTo>
                  <a:cubicBezTo>
                    <a:pt x="24054" y="19992"/>
                    <a:pt x="24095" y="19993"/>
                    <a:pt x="24139" y="19995"/>
                  </a:cubicBezTo>
                  <a:cubicBezTo>
                    <a:pt x="24163" y="19996"/>
                    <a:pt x="24186" y="19997"/>
                    <a:pt x="24209" y="19997"/>
                  </a:cubicBezTo>
                  <a:cubicBezTo>
                    <a:pt x="24471" y="19997"/>
                    <a:pt x="24667" y="19912"/>
                    <a:pt x="24797" y="19681"/>
                  </a:cubicBezTo>
                  <a:cubicBezTo>
                    <a:pt x="25016" y="19321"/>
                    <a:pt x="25393" y="19133"/>
                    <a:pt x="25722" y="18882"/>
                  </a:cubicBezTo>
                  <a:cubicBezTo>
                    <a:pt x="25918" y="18741"/>
                    <a:pt x="26114" y="18670"/>
                    <a:pt x="26306" y="18670"/>
                  </a:cubicBezTo>
                  <a:cubicBezTo>
                    <a:pt x="26498" y="18670"/>
                    <a:pt x="26686" y="18741"/>
                    <a:pt x="26866" y="18882"/>
                  </a:cubicBezTo>
                  <a:cubicBezTo>
                    <a:pt x="27211" y="19164"/>
                    <a:pt x="27524" y="19493"/>
                    <a:pt x="27822" y="19822"/>
                  </a:cubicBezTo>
                  <a:cubicBezTo>
                    <a:pt x="27947" y="19963"/>
                    <a:pt x="27900" y="20183"/>
                    <a:pt x="27838" y="20355"/>
                  </a:cubicBezTo>
                  <a:cubicBezTo>
                    <a:pt x="27665" y="20763"/>
                    <a:pt x="27775" y="21076"/>
                    <a:pt x="28151" y="21311"/>
                  </a:cubicBezTo>
                  <a:cubicBezTo>
                    <a:pt x="28308" y="21405"/>
                    <a:pt x="28512" y="21515"/>
                    <a:pt x="28559" y="21672"/>
                  </a:cubicBezTo>
                  <a:cubicBezTo>
                    <a:pt x="28715" y="22079"/>
                    <a:pt x="29013" y="22205"/>
                    <a:pt x="29405" y="22299"/>
                  </a:cubicBezTo>
                  <a:cubicBezTo>
                    <a:pt x="29734" y="22362"/>
                    <a:pt x="29813" y="22612"/>
                    <a:pt x="29609" y="22879"/>
                  </a:cubicBezTo>
                  <a:cubicBezTo>
                    <a:pt x="29233" y="23349"/>
                    <a:pt x="28841" y="23804"/>
                    <a:pt x="28449" y="24243"/>
                  </a:cubicBezTo>
                  <a:cubicBezTo>
                    <a:pt x="26772" y="26076"/>
                    <a:pt x="26035" y="26547"/>
                    <a:pt x="23637" y="27142"/>
                  </a:cubicBezTo>
                  <a:cubicBezTo>
                    <a:pt x="22273" y="27503"/>
                    <a:pt x="20910" y="27910"/>
                    <a:pt x="19499" y="28177"/>
                  </a:cubicBezTo>
                  <a:cubicBezTo>
                    <a:pt x="18305" y="28406"/>
                    <a:pt x="17111" y="28519"/>
                    <a:pt x="15911" y="28519"/>
                  </a:cubicBezTo>
                  <a:cubicBezTo>
                    <a:pt x="15141" y="28519"/>
                    <a:pt x="14368" y="28472"/>
                    <a:pt x="13590" y="28381"/>
                  </a:cubicBezTo>
                  <a:cubicBezTo>
                    <a:pt x="12430" y="28239"/>
                    <a:pt x="11348" y="27832"/>
                    <a:pt x="10220" y="27597"/>
                  </a:cubicBezTo>
                  <a:cubicBezTo>
                    <a:pt x="9436" y="27424"/>
                    <a:pt x="8793" y="26938"/>
                    <a:pt x="8166" y="26468"/>
                  </a:cubicBezTo>
                  <a:cubicBezTo>
                    <a:pt x="7461" y="25935"/>
                    <a:pt x="6724" y="25402"/>
                    <a:pt x="6003" y="24869"/>
                  </a:cubicBezTo>
                  <a:cubicBezTo>
                    <a:pt x="5314" y="24352"/>
                    <a:pt x="4734" y="23725"/>
                    <a:pt x="4405" y="22895"/>
                  </a:cubicBezTo>
                  <a:cubicBezTo>
                    <a:pt x="4358" y="22785"/>
                    <a:pt x="4311" y="22691"/>
                    <a:pt x="4232" y="22612"/>
                  </a:cubicBezTo>
                  <a:cubicBezTo>
                    <a:pt x="3151" y="21249"/>
                    <a:pt x="2665" y="19650"/>
                    <a:pt x="2304" y="17988"/>
                  </a:cubicBezTo>
                  <a:cubicBezTo>
                    <a:pt x="2006" y="16672"/>
                    <a:pt x="1615" y="15402"/>
                    <a:pt x="1113" y="14148"/>
                  </a:cubicBezTo>
                  <a:cubicBezTo>
                    <a:pt x="658" y="12973"/>
                    <a:pt x="455" y="11766"/>
                    <a:pt x="564" y="10512"/>
                  </a:cubicBezTo>
                  <a:cubicBezTo>
                    <a:pt x="589" y="10133"/>
                    <a:pt x="718" y="9973"/>
                    <a:pt x="1019" y="9973"/>
                  </a:cubicBezTo>
                  <a:close/>
                  <a:moveTo>
                    <a:pt x="25215" y="27178"/>
                  </a:moveTo>
                  <a:cubicBezTo>
                    <a:pt x="25267" y="27178"/>
                    <a:pt x="25321" y="27186"/>
                    <a:pt x="25377" y="27205"/>
                  </a:cubicBezTo>
                  <a:cubicBezTo>
                    <a:pt x="25910" y="27346"/>
                    <a:pt x="26020" y="27534"/>
                    <a:pt x="25972" y="28192"/>
                  </a:cubicBezTo>
                  <a:cubicBezTo>
                    <a:pt x="25925" y="28710"/>
                    <a:pt x="26004" y="29415"/>
                    <a:pt x="25596" y="29807"/>
                  </a:cubicBezTo>
                  <a:cubicBezTo>
                    <a:pt x="25393" y="29995"/>
                    <a:pt x="25110" y="30105"/>
                    <a:pt x="24828" y="30183"/>
                  </a:cubicBezTo>
                  <a:cubicBezTo>
                    <a:pt x="22266" y="31049"/>
                    <a:pt x="19865" y="31700"/>
                    <a:pt x="17285" y="31700"/>
                  </a:cubicBezTo>
                  <a:cubicBezTo>
                    <a:pt x="16457" y="31700"/>
                    <a:pt x="15610" y="31633"/>
                    <a:pt x="14734" y="31484"/>
                  </a:cubicBezTo>
                  <a:cubicBezTo>
                    <a:pt x="14473" y="31442"/>
                    <a:pt x="14198" y="31442"/>
                    <a:pt x="13922" y="31442"/>
                  </a:cubicBezTo>
                  <a:lnTo>
                    <a:pt x="13922" y="31442"/>
                  </a:lnTo>
                  <a:cubicBezTo>
                    <a:pt x="13785" y="31442"/>
                    <a:pt x="13647" y="31442"/>
                    <a:pt x="13511" y="31437"/>
                  </a:cubicBezTo>
                  <a:cubicBezTo>
                    <a:pt x="12540" y="31406"/>
                    <a:pt x="11678" y="31077"/>
                    <a:pt x="10862" y="30591"/>
                  </a:cubicBezTo>
                  <a:cubicBezTo>
                    <a:pt x="10753" y="30512"/>
                    <a:pt x="10596" y="30403"/>
                    <a:pt x="10565" y="30277"/>
                  </a:cubicBezTo>
                  <a:cubicBezTo>
                    <a:pt x="10408" y="29666"/>
                    <a:pt x="10157" y="29070"/>
                    <a:pt x="10188" y="28428"/>
                  </a:cubicBezTo>
                  <a:cubicBezTo>
                    <a:pt x="10202" y="28295"/>
                    <a:pt x="10327" y="28163"/>
                    <a:pt x="10432" y="28163"/>
                  </a:cubicBezTo>
                  <a:cubicBezTo>
                    <a:pt x="10451" y="28163"/>
                    <a:pt x="10469" y="28167"/>
                    <a:pt x="10486" y="28177"/>
                  </a:cubicBezTo>
                  <a:cubicBezTo>
                    <a:pt x="11552" y="28898"/>
                    <a:pt x="12806" y="28960"/>
                    <a:pt x="14013" y="29102"/>
                  </a:cubicBezTo>
                  <a:cubicBezTo>
                    <a:pt x="14707" y="29174"/>
                    <a:pt x="15397" y="29216"/>
                    <a:pt x="16086" y="29216"/>
                  </a:cubicBezTo>
                  <a:cubicBezTo>
                    <a:pt x="16891" y="29216"/>
                    <a:pt x="17693" y="29158"/>
                    <a:pt x="18496" y="29023"/>
                  </a:cubicBezTo>
                  <a:cubicBezTo>
                    <a:pt x="20628" y="28647"/>
                    <a:pt x="22759" y="28271"/>
                    <a:pt x="24750" y="27330"/>
                  </a:cubicBezTo>
                  <a:cubicBezTo>
                    <a:pt x="24905" y="27259"/>
                    <a:pt x="25051" y="27178"/>
                    <a:pt x="25215" y="27178"/>
                  </a:cubicBezTo>
                  <a:close/>
                  <a:moveTo>
                    <a:pt x="17551" y="1"/>
                  </a:moveTo>
                  <a:cubicBezTo>
                    <a:pt x="17284" y="1"/>
                    <a:pt x="17009" y="59"/>
                    <a:pt x="16725" y="198"/>
                  </a:cubicBezTo>
                  <a:cubicBezTo>
                    <a:pt x="16380" y="355"/>
                    <a:pt x="16019" y="449"/>
                    <a:pt x="15643" y="527"/>
                  </a:cubicBezTo>
                  <a:cubicBezTo>
                    <a:pt x="14906" y="715"/>
                    <a:pt x="14232" y="1013"/>
                    <a:pt x="13747" y="1624"/>
                  </a:cubicBezTo>
                  <a:cubicBezTo>
                    <a:pt x="13621" y="1766"/>
                    <a:pt x="13449" y="1860"/>
                    <a:pt x="13292" y="1954"/>
                  </a:cubicBezTo>
                  <a:cubicBezTo>
                    <a:pt x="12508" y="2487"/>
                    <a:pt x="11630" y="2800"/>
                    <a:pt x="10753" y="3082"/>
                  </a:cubicBezTo>
                  <a:cubicBezTo>
                    <a:pt x="10126" y="3270"/>
                    <a:pt x="9514" y="3474"/>
                    <a:pt x="9091" y="3976"/>
                  </a:cubicBezTo>
                  <a:cubicBezTo>
                    <a:pt x="8652" y="4509"/>
                    <a:pt x="8072" y="4838"/>
                    <a:pt x="7477" y="5151"/>
                  </a:cubicBezTo>
                  <a:cubicBezTo>
                    <a:pt x="6724" y="5559"/>
                    <a:pt x="5956" y="5935"/>
                    <a:pt x="5251" y="6436"/>
                  </a:cubicBezTo>
                  <a:cubicBezTo>
                    <a:pt x="4765" y="6766"/>
                    <a:pt x="4154" y="7016"/>
                    <a:pt x="3590" y="7048"/>
                  </a:cubicBezTo>
                  <a:cubicBezTo>
                    <a:pt x="2555" y="7095"/>
                    <a:pt x="1740" y="7628"/>
                    <a:pt x="894" y="8067"/>
                  </a:cubicBezTo>
                  <a:cubicBezTo>
                    <a:pt x="282" y="8396"/>
                    <a:pt x="16" y="9038"/>
                    <a:pt x="16" y="9681"/>
                  </a:cubicBezTo>
                  <a:cubicBezTo>
                    <a:pt x="47" y="11437"/>
                    <a:pt x="0" y="13208"/>
                    <a:pt x="815" y="14838"/>
                  </a:cubicBezTo>
                  <a:cubicBezTo>
                    <a:pt x="894" y="15010"/>
                    <a:pt x="941" y="15198"/>
                    <a:pt x="972" y="15387"/>
                  </a:cubicBezTo>
                  <a:cubicBezTo>
                    <a:pt x="1144" y="16405"/>
                    <a:pt x="1740" y="17330"/>
                    <a:pt x="1724" y="18412"/>
                  </a:cubicBezTo>
                  <a:cubicBezTo>
                    <a:pt x="1724" y="18553"/>
                    <a:pt x="1818" y="18694"/>
                    <a:pt x="1865" y="18835"/>
                  </a:cubicBezTo>
                  <a:cubicBezTo>
                    <a:pt x="2038" y="19321"/>
                    <a:pt x="2195" y="19822"/>
                    <a:pt x="2367" y="20324"/>
                  </a:cubicBezTo>
                  <a:cubicBezTo>
                    <a:pt x="2477" y="20637"/>
                    <a:pt x="2602" y="20951"/>
                    <a:pt x="2727" y="21264"/>
                  </a:cubicBezTo>
                  <a:cubicBezTo>
                    <a:pt x="3041" y="22032"/>
                    <a:pt x="3527" y="22691"/>
                    <a:pt x="3903" y="23412"/>
                  </a:cubicBezTo>
                  <a:cubicBezTo>
                    <a:pt x="4248" y="24070"/>
                    <a:pt x="4687" y="24603"/>
                    <a:pt x="5220" y="25073"/>
                  </a:cubicBezTo>
                  <a:cubicBezTo>
                    <a:pt x="6364" y="26045"/>
                    <a:pt x="7602" y="26891"/>
                    <a:pt x="8856" y="27691"/>
                  </a:cubicBezTo>
                  <a:cubicBezTo>
                    <a:pt x="9248" y="27926"/>
                    <a:pt x="9483" y="28177"/>
                    <a:pt x="9561" y="28616"/>
                  </a:cubicBezTo>
                  <a:cubicBezTo>
                    <a:pt x="9671" y="29164"/>
                    <a:pt x="9828" y="29713"/>
                    <a:pt x="9953" y="30261"/>
                  </a:cubicBezTo>
                  <a:cubicBezTo>
                    <a:pt x="10408" y="32456"/>
                    <a:pt x="14499" y="32362"/>
                    <a:pt x="16223" y="32409"/>
                  </a:cubicBezTo>
                  <a:cubicBezTo>
                    <a:pt x="16457" y="32416"/>
                    <a:pt x="16691" y="32419"/>
                    <a:pt x="16925" y="32419"/>
                  </a:cubicBezTo>
                  <a:cubicBezTo>
                    <a:pt x="19277" y="32419"/>
                    <a:pt x="21622" y="32066"/>
                    <a:pt x="23903" y="31453"/>
                  </a:cubicBezTo>
                  <a:cubicBezTo>
                    <a:pt x="24766" y="31233"/>
                    <a:pt x="27101" y="30450"/>
                    <a:pt x="26427" y="29102"/>
                  </a:cubicBezTo>
                  <a:cubicBezTo>
                    <a:pt x="26349" y="28960"/>
                    <a:pt x="26411" y="28725"/>
                    <a:pt x="26427" y="28553"/>
                  </a:cubicBezTo>
                  <a:cubicBezTo>
                    <a:pt x="26474" y="28224"/>
                    <a:pt x="26568" y="27879"/>
                    <a:pt x="26584" y="27550"/>
                  </a:cubicBezTo>
                  <a:cubicBezTo>
                    <a:pt x="26615" y="27080"/>
                    <a:pt x="26788" y="26719"/>
                    <a:pt x="27164" y="26390"/>
                  </a:cubicBezTo>
                  <a:cubicBezTo>
                    <a:pt x="28590" y="25136"/>
                    <a:pt x="29891" y="23757"/>
                    <a:pt x="31035" y="22205"/>
                  </a:cubicBezTo>
                  <a:cubicBezTo>
                    <a:pt x="31882" y="21029"/>
                    <a:pt x="32493" y="19760"/>
                    <a:pt x="32885" y="18396"/>
                  </a:cubicBezTo>
                  <a:cubicBezTo>
                    <a:pt x="33151" y="17424"/>
                    <a:pt x="33449" y="16452"/>
                    <a:pt x="33763" y="15496"/>
                  </a:cubicBezTo>
                  <a:cubicBezTo>
                    <a:pt x="34045" y="14681"/>
                    <a:pt x="34311" y="13866"/>
                    <a:pt x="34358" y="13004"/>
                  </a:cubicBezTo>
                  <a:cubicBezTo>
                    <a:pt x="34358" y="12816"/>
                    <a:pt x="34390" y="12628"/>
                    <a:pt x="34452" y="12440"/>
                  </a:cubicBezTo>
                  <a:cubicBezTo>
                    <a:pt x="34719" y="11625"/>
                    <a:pt x="34875" y="10778"/>
                    <a:pt x="34813" y="9995"/>
                  </a:cubicBezTo>
                  <a:cubicBezTo>
                    <a:pt x="34860" y="9603"/>
                    <a:pt x="34860" y="9305"/>
                    <a:pt x="34923" y="9023"/>
                  </a:cubicBezTo>
                  <a:cubicBezTo>
                    <a:pt x="35079" y="8333"/>
                    <a:pt x="34640" y="7957"/>
                    <a:pt x="34202" y="7643"/>
                  </a:cubicBezTo>
                  <a:cubicBezTo>
                    <a:pt x="33888" y="7440"/>
                    <a:pt x="33543" y="7299"/>
                    <a:pt x="33261" y="7048"/>
                  </a:cubicBezTo>
                  <a:cubicBezTo>
                    <a:pt x="33057" y="6875"/>
                    <a:pt x="32791" y="6828"/>
                    <a:pt x="32556" y="6719"/>
                  </a:cubicBezTo>
                  <a:cubicBezTo>
                    <a:pt x="31568" y="6327"/>
                    <a:pt x="30518" y="6217"/>
                    <a:pt x="29484" y="6107"/>
                  </a:cubicBezTo>
                  <a:cubicBezTo>
                    <a:pt x="28621" y="6029"/>
                    <a:pt x="28026" y="5606"/>
                    <a:pt x="27509" y="4979"/>
                  </a:cubicBezTo>
                  <a:cubicBezTo>
                    <a:pt x="27305" y="4712"/>
                    <a:pt x="27132" y="4430"/>
                    <a:pt x="26866" y="4195"/>
                  </a:cubicBezTo>
                  <a:cubicBezTo>
                    <a:pt x="25769" y="3270"/>
                    <a:pt x="24499" y="2769"/>
                    <a:pt x="23088" y="2706"/>
                  </a:cubicBezTo>
                  <a:cubicBezTo>
                    <a:pt x="22461" y="2690"/>
                    <a:pt x="22023" y="2502"/>
                    <a:pt x="21615" y="2063"/>
                  </a:cubicBezTo>
                  <a:cubicBezTo>
                    <a:pt x="21411" y="1860"/>
                    <a:pt x="21160" y="1671"/>
                    <a:pt x="20910" y="1515"/>
                  </a:cubicBezTo>
                  <a:cubicBezTo>
                    <a:pt x="20267" y="1139"/>
                    <a:pt x="19624" y="778"/>
                    <a:pt x="18950" y="433"/>
                  </a:cubicBezTo>
                  <a:cubicBezTo>
                    <a:pt x="18496" y="191"/>
                    <a:pt x="18035" y="1"/>
                    <a:pt x="17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9"/>
            <p:cNvSpPr/>
            <p:nvPr/>
          </p:nvSpPr>
          <p:spPr>
            <a:xfrm>
              <a:off x="9885175" y="2544725"/>
              <a:ext cx="144225" cy="117075"/>
            </a:xfrm>
            <a:custGeom>
              <a:avLst/>
              <a:gdLst/>
              <a:ahLst/>
              <a:cxnLst/>
              <a:rect l="l" t="t" r="r" b="b"/>
              <a:pathLst>
                <a:path w="5769" h="4683" extrusionOk="0">
                  <a:moveTo>
                    <a:pt x="4014" y="0"/>
                  </a:moveTo>
                  <a:cubicBezTo>
                    <a:pt x="3693" y="0"/>
                    <a:pt x="3551" y="287"/>
                    <a:pt x="3386" y="549"/>
                  </a:cubicBezTo>
                  <a:cubicBezTo>
                    <a:pt x="3142" y="915"/>
                    <a:pt x="2824" y="1177"/>
                    <a:pt x="2332" y="1177"/>
                  </a:cubicBezTo>
                  <a:cubicBezTo>
                    <a:pt x="2317" y="1177"/>
                    <a:pt x="2303" y="1177"/>
                    <a:pt x="2289" y="1176"/>
                  </a:cubicBezTo>
                  <a:cubicBezTo>
                    <a:pt x="1285" y="1176"/>
                    <a:pt x="721" y="1929"/>
                    <a:pt x="63" y="2524"/>
                  </a:cubicBezTo>
                  <a:cubicBezTo>
                    <a:pt x="0" y="2571"/>
                    <a:pt x="16" y="2744"/>
                    <a:pt x="47" y="2822"/>
                  </a:cubicBezTo>
                  <a:cubicBezTo>
                    <a:pt x="75" y="2893"/>
                    <a:pt x="120" y="2919"/>
                    <a:pt x="167" y="2919"/>
                  </a:cubicBezTo>
                  <a:cubicBezTo>
                    <a:pt x="225" y="2919"/>
                    <a:pt x="286" y="2881"/>
                    <a:pt x="329" y="2838"/>
                  </a:cubicBezTo>
                  <a:cubicBezTo>
                    <a:pt x="564" y="2603"/>
                    <a:pt x="768" y="2336"/>
                    <a:pt x="1019" y="2101"/>
                  </a:cubicBezTo>
                  <a:cubicBezTo>
                    <a:pt x="1279" y="1854"/>
                    <a:pt x="1558" y="1626"/>
                    <a:pt x="1911" y="1626"/>
                  </a:cubicBezTo>
                  <a:cubicBezTo>
                    <a:pt x="2005" y="1626"/>
                    <a:pt x="2105" y="1642"/>
                    <a:pt x="2210" y="1678"/>
                  </a:cubicBezTo>
                  <a:cubicBezTo>
                    <a:pt x="2266" y="1697"/>
                    <a:pt x="2319" y="1705"/>
                    <a:pt x="2372" y="1705"/>
                  </a:cubicBezTo>
                  <a:cubicBezTo>
                    <a:pt x="2542" y="1705"/>
                    <a:pt x="2697" y="1621"/>
                    <a:pt x="2853" y="1537"/>
                  </a:cubicBezTo>
                  <a:cubicBezTo>
                    <a:pt x="3104" y="1380"/>
                    <a:pt x="3370" y="1239"/>
                    <a:pt x="3637" y="1098"/>
                  </a:cubicBezTo>
                  <a:cubicBezTo>
                    <a:pt x="3807" y="1006"/>
                    <a:pt x="3879" y="717"/>
                    <a:pt x="4100" y="717"/>
                  </a:cubicBezTo>
                  <a:cubicBezTo>
                    <a:pt x="4143" y="717"/>
                    <a:pt x="4192" y="728"/>
                    <a:pt x="4248" y="753"/>
                  </a:cubicBezTo>
                  <a:cubicBezTo>
                    <a:pt x="4530" y="879"/>
                    <a:pt x="4530" y="1176"/>
                    <a:pt x="4640" y="1412"/>
                  </a:cubicBezTo>
                  <a:cubicBezTo>
                    <a:pt x="4796" y="1694"/>
                    <a:pt x="4859" y="2039"/>
                    <a:pt x="4969" y="2352"/>
                  </a:cubicBezTo>
                  <a:cubicBezTo>
                    <a:pt x="4985" y="2509"/>
                    <a:pt x="4985" y="2681"/>
                    <a:pt x="4875" y="2791"/>
                  </a:cubicBezTo>
                  <a:cubicBezTo>
                    <a:pt x="4514" y="3104"/>
                    <a:pt x="4154" y="3434"/>
                    <a:pt x="3762" y="3716"/>
                  </a:cubicBezTo>
                  <a:cubicBezTo>
                    <a:pt x="3658" y="3792"/>
                    <a:pt x="3548" y="3831"/>
                    <a:pt x="3439" y="3831"/>
                  </a:cubicBezTo>
                  <a:cubicBezTo>
                    <a:pt x="3300" y="3831"/>
                    <a:pt x="3163" y="3768"/>
                    <a:pt x="3041" y="3637"/>
                  </a:cubicBezTo>
                  <a:cubicBezTo>
                    <a:pt x="2963" y="3559"/>
                    <a:pt x="2900" y="3481"/>
                    <a:pt x="2806" y="3402"/>
                  </a:cubicBezTo>
                  <a:cubicBezTo>
                    <a:pt x="2757" y="3364"/>
                    <a:pt x="2703" y="3313"/>
                    <a:pt x="2647" y="3313"/>
                  </a:cubicBezTo>
                  <a:cubicBezTo>
                    <a:pt x="2611" y="3313"/>
                    <a:pt x="2575" y="3332"/>
                    <a:pt x="2539" y="3387"/>
                  </a:cubicBezTo>
                  <a:cubicBezTo>
                    <a:pt x="2508" y="3434"/>
                    <a:pt x="2492" y="3543"/>
                    <a:pt x="2524" y="3590"/>
                  </a:cubicBezTo>
                  <a:cubicBezTo>
                    <a:pt x="2680" y="3888"/>
                    <a:pt x="2821" y="4186"/>
                    <a:pt x="3010" y="4468"/>
                  </a:cubicBezTo>
                  <a:cubicBezTo>
                    <a:pt x="3111" y="4612"/>
                    <a:pt x="3222" y="4683"/>
                    <a:pt x="3342" y="4683"/>
                  </a:cubicBezTo>
                  <a:cubicBezTo>
                    <a:pt x="3444" y="4683"/>
                    <a:pt x="3553" y="4632"/>
                    <a:pt x="3668" y="4531"/>
                  </a:cubicBezTo>
                  <a:cubicBezTo>
                    <a:pt x="4201" y="4029"/>
                    <a:pt x="4608" y="3355"/>
                    <a:pt x="5329" y="3073"/>
                  </a:cubicBezTo>
                  <a:cubicBezTo>
                    <a:pt x="5392" y="3057"/>
                    <a:pt x="5439" y="2979"/>
                    <a:pt x="5486" y="2916"/>
                  </a:cubicBezTo>
                  <a:cubicBezTo>
                    <a:pt x="5721" y="2665"/>
                    <a:pt x="5768" y="2415"/>
                    <a:pt x="5549" y="2117"/>
                  </a:cubicBezTo>
                  <a:cubicBezTo>
                    <a:pt x="5329" y="1788"/>
                    <a:pt x="5188" y="1459"/>
                    <a:pt x="5157" y="1082"/>
                  </a:cubicBezTo>
                  <a:cubicBezTo>
                    <a:pt x="5141" y="973"/>
                    <a:pt x="5110" y="863"/>
                    <a:pt x="5063" y="753"/>
                  </a:cubicBezTo>
                  <a:cubicBezTo>
                    <a:pt x="4890" y="361"/>
                    <a:pt x="4577" y="111"/>
                    <a:pt x="4154" y="17"/>
                  </a:cubicBezTo>
                  <a:cubicBezTo>
                    <a:pt x="4104" y="5"/>
                    <a:pt x="4057" y="0"/>
                    <a:pt x="4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9731175" y="2566075"/>
              <a:ext cx="128150" cy="106425"/>
            </a:xfrm>
            <a:custGeom>
              <a:avLst/>
              <a:gdLst/>
              <a:ahLst/>
              <a:cxnLst/>
              <a:rect l="l" t="t" r="r" b="b"/>
              <a:pathLst>
                <a:path w="5126" h="4257" extrusionOk="0">
                  <a:moveTo>
                    <a:pt x="3492" y="0"/>
                  </a:moveTo>
                  <a:cubicBezTo>
                    <a:pt x="3427" y="0"/>
                    <a:pt x="3360" y="8"/>
                    <a:pt x="3292" y="25"/>
                  </a:cubicBezTo>
                  <a:cubicBezTo>
                    <a:pt x="2853" y="134"/>
                    <a:pt x="2477" y="338"/>
                    <a:pt x="2132" y="652"/>
                  </a:cubicBezTo>
                  <a:cubicBezTo>
                    <a:pt x="1520" y="1153"/>
                    <a:pt x="1066" y="1921"/>
                    <a:pt x="157" y="2015"/>
                  </a:cubicBezTo>
                  <a:cubicBezTo>
                    <a:pt x="47" y="2031"/>
                    <a:pt x="0" y="2172"/>
                    <a:pt x="31" y="2297"/>
                  </a:cubicBezTo>
                  <a:cubicBezTo>
                    <a:pt x="63" y="2407"/>
                    <a:pt x="125" y="2501"/>
                    <a:pt x="251" y="2501"/>
                  </a:cubicBezTo>
                  <a:cubicBezTo>
                    <a:pt x="286" y="2505"/>
                    <a:pt x="323" y="2507"/>
                    <a:pt x="361" y="2507"/>
                  </a:cubicBezTo>
                  <a:cubicBezTo>
                    <a:pt x="475" y="2507"/>
                    <a:pt x="596" y="2489"/>
                    <a:pt x="690" y="2454"/>
                  </a:cubicBezTo>
                  <a:cubicBezTo>
                    <a:pt x="1035" y="2297"/>
                    <a:pt x="1317" y="2047"/>
                    <a:pt x="1567" y="1780"/>
                  </a:cubicBezTo>
                  <a:cubicBezTo>
                    <a:pt x="1818" y="1498"/>
                    <a:pt x="2069" y="1216"/>
                    <a:pt x="2351" y="965"/>
                  </a:cubicBezTo>
                  <a:cubicBezTo>
                    <a:pt x="2596" y="734"/>
                    <a:pt x="2924" y="680"/>
                    <a:pt x="3252" y="680"/>
                  </a:cubicBezTo>
                  <a:cubicBezTo>
                    <a:pt x="3302" y="680"/>
                    <a:pt x="3352" y="681"/>
                    <a:pt x="3401" y="683"/>
                  </a:cubicBezTo>
                  <a:cubicBezTo>
                    <a:pt x="3668" y="714"/>
                    <a:pt x="3684" y="996"/>
                    <a:pt x="3809" y="1169"/>
                  </a:cubicBezTo>
                  <a:cubicBezTo>
                    <a:pt x="3934" y="1357"/>
                    <a:pt x="4107" y="1514"/>
                    <a:pt x="4232" y="1702"/>
                  </a:cubicBezTo>
                  <a:cubicBezTo>
                    <a:pt x="4796" y="2517"/>
                    <a:pt x="4593" y="3112"/>
                    <a:pt x="3652" y="3410"/>
                  </a:cubicBezTo>
                  <a:cubicBezTo>
                    <a:pt x="3527" y="3442"/>
                    <a:pt x="3370" y="3442"/>
                    <a:pt x="3213" y="3473"/>
                  </a:cubicBezTo>
                  <a:cubicBezTo>
                    <a:pt x="2931" y="3536"/>
                    <a:pt x="2618" y="3583"/>
                    <a:pt x="2351" y="3692"/>
                  </a:cubicBezTo>
                  <a:cubicBezTo>
                    <a:pt x="2178" y="3759"/>
                    <a:pt x="2008" y="3799"/>
                    <a:pt x="1839" y="3799"/>
                  </a:cubicBezTo>
                  <a:cubicBezTo>
                    <a:pt x="1687" y="3799"/>
                    <a:pt x="1535" y="3766"/>
                    <a:pt x="1379" y="3692"/>
                  </a:cubicBezTo>
                  <a:cubicBezTo>
                    <a:pt x="1223" y="3630"/>
                    <a:pt x="1035" y="3598"/>
                    <a:pt x="862" y="3551"/>
                  </a:cubicBezTo>
                  <a:lnTo>
                    <a:pt x="862" y="3551"/>
                  </a:lnTo>
                  <a:cubicBezTo>
                    <a:pt x="1231" y="3964"/>
                    <a:pt x="1623" y="4256"/>
                    <a:pt x="2079" y="4256"/>
                  </a:cubicBezTo>
                  <a:cubicBezTo>
                    <a:pt x="2281" y="4256"/>
                    <a:pt x="2496" y="4199"/>
                    <a:pt x="2727" y="4069"/>
                  </a:cubicBezTo>
                  <a:cubicBezTo>
                    <a:pt x="2884" y="3975"/>
                    <a:pt x="3088" y="3943"/>
                    <a:pt x="3276" y="3943"/>
                  </a:cubicBezTo>
                  <a:cubicBezTo>
                    <a:pt x="3746" y="3943"/>
                    <a:pt x="4122" y="3692"/>
                    <a:pt x="4546" y="3551"/>
                  </a:cubicBezTo>
                  <a:cubicBezTo>
                    <a:pt x="4969" y="3410"/>
                    <a:pt x="5094" y="3081"/>
                    <a:pt x="5110" y="2674"/>
                  </a:cubicBezTo>
                  <a:cubicBezTo>
                    <a:pt x="5126" y="2329"/>
                    <a:pt x="5000" y="2000"/>
                    <a:pt x="4812" y="1733"/>
                  </a:cubicBezTo>
                  <a:cubicBezTo>
                    <a:pt x="4499" y="1310"/>
                    <a:pt x="4201" y="887"/>
                    <a:pt x="4028" y="369"/>
                  </a:cubicBezTo>
                  <a:cubicBezTo>
                    <a:pt x="3954" y="121"/>
                    <a:pt x="3741" y="0"/>
                    <a:pt x="34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9760150" y="2401650"/>
              <a:ext cx="129350" cy="62075"/>
            </a:xfrm>
            <a:custGeom>
              <a:avLst/>
              <a:gdLst/>
              <a:ahLst/>
              <a:cxnLst/>
              <a:rect l="l" t="t" r="r" b="b"/>
              <a:pathLst>
                <a:path w="5174" h="2483" extrusionOk="0">
                  <a:moveTo>
                    <a:pt x="3391" y="1"/>
                  </a:moveTo>
                  <a:cubicBezTo>
                    <a:pt x="3291" y="1"/>
                    <a:pt x="3190" y="24"/>
                    <a:pt x="3089" y="81"/>
                  </a:cubicBezTo>
                  <a:cubicBezTo>
                    <a:pt x="2913" y="178"/>
                    <a:pt x="2731" y="206"/>
                    <a:pt x="2545" y="206"/>
                  </a:cubicBezTo>
                  <a:cubicBezTo>
                    <a:pt x="2400" y="206"/>
                    <a:pt x="2252" y="189"/>
                    <a:pt x="2101" y="175"/>
                  </a:cubicBezTo>
                  <a:cubicBezTo>
                    <a:pt x="1957" y="166"/>
                    <a:pt x="1807" y="157"/>
                    <a:pt x="1654" y="157"/>
                  </a:cubicBezTo>
                  <a:cubicBezTo>
                    <a:pt x="1543" y="157"/>
                    <a:pt x="1430" y="162"/>
                    <a:pt x="1318" y="175"/>
                  </a:cubicBezTo>
                  <a:cubicBezTo>
                    <a:pt x="1192" y="191"/>
                    <a:pt x="1004" y="254"/>
                    <a:pt x="926" y="348"/>
                  </a:cubicBezTo>
                  <a:cubicBezTo>
                    <a:pt x="487" y="896"/>
                    <a:pt x="1" y="1429"/>
                    <a:pt x="32" y="2260"/>
                  </a:cubicBezTo>
                  <a:cubicBezTo>
                    <a:pt x="32" y="2258"/>
                    <a:pt x="32" y="2257"/>
                    <a:pt x="32" y="2257"/>
                  </a:cubicBezTo>
                  <a:cubicBezTo>
                    <a:pt x="33" y="2257"/>
                    <a:pt x="34" y="2295"/>
                    <a:pt x="48" y="2323"/>
                  </a:cubicBezTo>
                  <a:cubicBezTo>
                    <a:pt x="64" y="2385"/>
                    <a:pt x="111" y="2479"/>
                    <a:pt x="158" y="2479"/>
                  </a:cubicBezTo>
                  <a:cubicBezTo>
                    <a:pt x="164" y="2481"/>
                    <a:pt x="171" y="2482"/>
                    <a:pt x="178" y="2482"/>
                  </a:cubicBezTo>
                  <a:cubicBezTo>
                    <a:pt x="225" y="2482"/>
                    <a:pt x="291" y="2442"/>
                    <a:pt x="346" y="2401"/>
                  </a:cubicBezTo>
                  <a:cubicBezTo>
                    <a:pt x="487" y="2260"/>
                    <a:pt x="471" y="2056"/>
                    <a:pt x="518" y="1884"/>
                  </a:cubicBezTo>
                  <a:cubicBezTo>
                    <a:pt x="785" y="1069"/>
                    <a:pt x="1130" y="818"/>
                    <a:pt x="1992" y="786"/>
                  </a:cubicBezTo>
                  <a:cubicBezTo>
                    <a:pt x="2242" y="786"/>
                    <a:pt x="2509" y="786"/>
                    <a:pt x="2760" y="739"/>
                  </a:cubicBezTo>
                  <a:cubicBezTo>
                    <a:pt x="2941" y="714"/>
                    <a:pt x="3118" y="689"/>
                    <a:pt x="3291" y="689"/>
                  </a:cubicBezTo>
                  <a:cubicBezTo>
                    <a:pt x="3550" y="689"/>
                    <a:pt x="3800" y="746"/>
                    <a:pt x="4045" y="943"/>
                  </a:cubicBezTo>
                  <a:cubicBezTo>
                    <a:pt x="4144" y="1020"/>
                    <a:pt x="4265" y="1058"/>
                    <a:pt x="4394" y="1058"/>
                  </a:cubicBezTo>
                  <a:cubicBezTo>
                    <a:pt x="4449" y="1058"/>
                    <a:pt x="4506" y="1051"/>
                    <a:pt x="4562" y="1037"/>
                  </a:cubicBezTo>
                  <a:cubicBezTo>
                    <a:pt x="4782" y="990"/>
                    <a:pt x="5079" y="1006"/>
                    <a:pt x="5126" y="739"/>
                  </a:cubicBezTo>
                  <a:cubicBezTo>
                    <a:pt x="5173" y="410"/>
                    <a:pt x="4860" y="457"/>
                    <a:pt x="4656" y="442"/>
                  </a:cubicBezTo>
                  <a:cubicBezTo>
                    <a:pt x="4358" y="410"/>
                    <a:pt x="4108" y="238"/>
                    <a:pt x="3841" y="128"/>
                  </a:cubicBezTo>
                  <a:cubicBezTo>
                    <a:pt x="3691" y="53"/>
                    <a:pt x="3541" y="1"/>
                    <a:pt x="3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9628100" y="2462200"/>
              <a:ext cx="61550" cy="25800"/>
            </a:xfrm>
            <a:custGeom>
              <a:avLst/>
              <a:gdLst/>
              <a:ahLst/>
              <a:cxnLst/>
              <a:rect l="l" t="t" r="r" b="b"/>
              <a:pathLst>
                <a:path w="2462" h="1032" extrusionOk="0">
                  <a:moveTo>
                    <a:pt x="262" y="1"/>
                  </a:moveTo>
                  <a:cubicBezTo>
                    <a:pt x="173" y="1"/>
                    <a:pt x="88" y="48"/>
                    <a:pt x="63" y="136"/>
                  </a:cubicBezTo>
                  <a:cubicBezTo>
                    <a:pt x="1" y="292"/>
                    <a:pt x="79" y="480"/>
                    <a:pt x="220" y="496"/>
                  </a:cubicBezTo>
                  <a:cubicBezTo>
                    <a:pt x="753" y="543"/>
                    <a:pt x="1208" y="825"/>
                    <a:pt x="1709" y="982"/>
                  </a:cubicBezTo>
                  <a:cubicBezTo>
                    <a:pt x="1814" y="1012"/>
                    <a:pt x="1919" y="1031"/>
                    <a:pt x="2022" y="1031"/>
                  </a:cubicBezTo>
                  <a:cubicBezTo>
                    <a:pt x="2134" y="1031"/>
                    <a:pt x="2245" y="1008"/>
                    <a:pt x="2352" y="951"/>
                  </a:cubicBezTo>
                  <a:cubicBezTo>
                    <a:pt x="2415" y="919"/>
                    <a:pt x="2430" y="825"/>
                    <a:pt x="2462" y="763"/>
                  </a:cubicBezTo>
                  <a:cubicBezTo>
                    <a:pt x="2430" y="716"/>
                    <a:pt x="2368" y="637"/>
                    <a:pt x="2336" y="637"/>
                  </a:cubicBezTo>
                  <a:cubicBezTo>
                    <a:pt x="2283" y="643"/>
                    <a:pt x="2232" y="646"/>
                    <a:pt x="2181" y="646"/>
                  </a:cubicBezTo>
                  <a:cubicBezTo>
                    <a:pt x="1810" y="646"/>
                    <a:pt x="1493" y="501"/>
                    <a:pt x="1176" y="308"/>
                  </a:cubicBezTo>
                  <a:cubicBezTo>
                    <a:pt x="925" y="167"/>
                    <a:pt x="628" y="104"/>
                    <a:pt x="330" y="10"/>
                  </a:cubicBezTo>
                  <a:cubicBezTo>
                    <a:pt x="307" y="4"/>
                    <a:pt x="284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9555600" y="2375200"/>
              <a:ext cx="39625" cy="22825"/>
            </a:xfrm>
            <a:custGeom>
              <a:avLst/>
              <a:gdLst/>
              <a:ahLst/>
              <a:cxnLst/>
              <a:rect l="l" t="t" r="r" b="b"/>
              <a:pathLst>
                <a:path w="1585" h="913" extrusionOk="0">
                  <a:moveTo>
                    <a:pt x="924" y="1"/>
                  </a:moveTo>
                  <a:cubicBezTo>
                    <a:pt x="779" y="1"/>
                    <a:pt x="632" y="32"/>
                    <a:pt x="487" y="89"/>
                  </a:cubicBezTo>
                  <a:cubicBezTo>
                    <a:pt x="142" y="230"/>
                    <a:pt x="64" y="559"/>
                    <a:pt x="1" y="904"/>
                  </a:cubicBezTo>
                  <a:cubicBezTo>
                    <a:pt x="36" y="910"/>
                    <a:pt x="69" y="913"/>
                    <a:pt x="101" y="913"/>
                  </a:cubicBezTo>
                  <a:cubicBezTo>
                    <a:pt x="390" y="913"/>
                    <a:pt x="524" y="672"/>
                    <a:pt x="722" y="559"/>
                  </a:cubicBezTo>
                  <a:cubicBezTo>
                    <a:pt x="831" y="498"/>
                    <a:pt x="940" y="484"/>
                    <a:pt x="1051" y="484"/>
                  </a:cubicBezTo>
                  <a:cubicBezTo>
                    <a:pt x="1142" y="484"/>
                    <a:pt x="1235" y="493"/>
                    <a:pt x="1329" y="493"/>
                  </a:cubicBezTo>
                  <a:cubicBezTo>
                    <a:pt x="1382" y="493"/>
                    <a:pt x="1436" y="490"/>
                    <a:pt x="1490" y="481"/>
                  </a:cubicBezTo>
                  <a:cubicBezTo>
                    <a:pt x="1521" y="465"/>
                    <a:pt x="1553" y="387"/>
                    <a:pt x="1584" y="324"/>
                  </a:cubicBezTo>
                  <a:cubicBezTo>
                    <a:pt x="1584" y="293"/>
                    <a:pt x="1568" y="246"/>
                    <a:pt x="1537" y="230"/>
                  </a:cubicBezTo>
                  <a:cubicBezTo>
                    <a:pt x="1349" y="71"/>
                    <a:pt x="1139" y="1"/>
                    <a:pt x="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9614400" y="2396050"/>
              <a:ext cx="25475" cy="38150"/>
            </a:xfrm>
            <a:custGeom>
              <a:avLst/>
              <a:gdLst/>
              <a:ahLst/>
              <a:cxnLst/>
              <a:rect l="l" t="t" r="r" b="b"/>
              <a:pathLst>
                <a:path w="1019" h="1526" extrusionOk="0">
                  <a:moveTo>
                    <a:pt x="127" y="0"/>
                  </a:moveTo>
                  <a:cubicBezTo>
                    <a:pt x="117" y="0"/>
                    <a:pt x="110" y="2"/>
                    <a:pt x="110" y="7"/>
                  </a:cubicBezTo>
                  <a:cubicBezTo>
                    <a:pt x="63" y="54"/>
                    <a:pt x="0" y="148"/>
                    <a:pt x="16" y="180"/>
                  </a:cubicBezTo>
                  <a:cubicBezTo>
                    <a:pt x="329" y="587"/>
                    <a:pt x="361" y="1152"/>
                    <a:pt x="768" y="1512"/>
                  </a:cubicBezTo>
                  <a:cubicBezTo>
                    <a:pt x="778" y="1522"/>
                    <a:pt x="794" y="1525"/>
                    <a:pt x="813" y="1525"/>
                  </a:cubicBezTo>
                  <a:cubicBezTo>
                    <a:pt x="855" y="1525"/>
                    <a:pt x="913" y="1507"/>
                    <a:pt x="956" y="1496"/>
                  </a:cubicBezTo>
                  <a:cubicBezTo>
                    <a:pt x="972" y="1496"/>
                    <a:pt x="988" y="1434"/>
                    <a:pt x="1019" y="1371"/>
                  </a:cubicBezTo>
                  <a:cubicBezTo>
                    <a:pt x="831" y="916"/>
                    <a:pt x="737" y="415"/>
                    <a:pt x="314" y="70"/>
                  </a:cubicBezTo>
                  <a:cubicBezTo>
                    <a:pt x="282" y="39"/>
                    <a:pt x="235" y="23"/>
                    <a:pt x="204" y="7"/>
                  </a:cubicBezTo>
                  <a:cubicBezTo>
                    <a:pt x="183" y="7"/>
                    <a:pt x="148" y="0"/>
                    <a:pt x="1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10159850" y="2401375"/>
              <a:ext cx="16875" cy="13675"/>
            </a:xfrm>
            <a:custGeom>
              <a:avLst/>
              <a:gdLst/>
              <a:ahLst/>
              <a:cxnLst/>
              <a:rect l="l" t="t" r="r" b="b"/>
              <a:pathLst>
                <a:path w="675" h="547" extrusionOk="0">
                  <a:moveTo>
                    <a:pt x="543" y="0"/>
                  </a:moveTo>
                  <a:cubicBezTo>
                    <a:pt x="526" y="0"/>
                    <a:pt x="512" y="4"/>
                    <a:pt x="502" y="14"/>
                  </a:cubicBezTo>
                  <a:cubicBezTo>
                    <a:pt x="302" y="153"/>
                    <a:pt x="86" y="276"/>
                    <a:pt x="35" y="534"/>
                  </a:cubicBezTo>
                  <a:lnTo>
                    <a:pt x="35" y="534"/>
                  </a:lnTo>
                  <a:cubicBezTo>
                    <a:pt x="23" y="533"/>
                    <a:pt x="12" y="532"/>
                    <a:pt x="1" y="531"/>
                  </a:cubicBezTo>
                  <a:lnTo>
                    <a:pt x="1" y="531"/>
                  </a:lnTo>
                  <a:lnTo>
                    <a:pt x="32" y="547"/>
                  </a:lnTo>
                  <a:cubicBezTo>
                    <a:pt x="33" y="542"/>
                    <a:pt x="34" y="538"/>
                    <a:pt x="35" y="534"/>
                  </a:cubicBezTo>
                  <a:lnTo>
                    <a:pt x="35" y="534"/>
                  </a:lnTo>
                  <a:cubicBezTo>
                    <a:pt x="47" y="535"/>
                    <a:pt x="59" y="535"/>
                    <a:pt x="72" y="535"/>
                  </a:cubicBezTo>
                  <a:cubicBezTo>
                    <a:pt x="315" y="535"/>
                    <a:pt x="486" y="388"/>
                    <a:pt x="643" y="202"/>
                  </a:cubicBezTo>
                  <a:cubicBezTo>
                    <a:pt x="675" y="170"/>
                    <a:pt x="659" y="92"/>
                    <a:pt x="675" y="29"/>
                  </a:cubicBezTo>
                  <a:cubicBezTo>
                    <a:pt x="632" y="19"/>
                    <a:pt x="581" y="0"/>
                    <a:pt x="5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9794650" y="2005925"/>
              <a:ext cx="105825" cy="70675"/>
            </a:xfrm>
            <a:custGeom>
              <a:avLst/>
              <a:gdLst/>
              <a:ahLst/>
              <a:cxnLst/>
              <a:rect l="l" t="t" r="r" b="b"/>
              <a:pathLst>
                <a:path w="4233" h="2827" extrusionOk="0">
                  <a:moveTo>
                    <a:pt x="3935" y="1"/>
                  </a:moveTo>
                  <a:cubicBezTo>
                    <a:pt x="3841" y="1"/>
                    <a:pt x="3668" y="16"/>
                    <a:pt x="3637" y="79"/>
                  </a:cubicBezTo>
                  <a:cubicBezTo>
                    <a:pt x="3496" y="298"/>
                    <a:pt x="3417" y="549"/>
                    <a:pt x="3292" y="784"/>
                  </a:cubicBezTo>
                  <a:cubicBezTo>
                    <a:pt x="3041" y="1270"/>
                    <a:pt x="2618" y="1568"/>
                    <a:pt x="2148" y="1803"/>
                  </a:cubicBezTo>
                  <a:cubicBezTo>
                    <a:pt x="2029" y="1865"/>
                    <a:pt x="1912" y="1890"/>
                    <a:pt x="1795" y="1890"/>
                  </a:cubicBezTo>
                  <a:cubicBezTo>
                    <a:pt x="1558" y="1890"/>
                    <a:pt x="1324" y="1788"/>
                    <a:pt x="1082" y="1693"/>
                  </a:cubicBezTo>
                  <a:cubicBezTo>
                    <a:pt x="957" y="1634"/>
                    <a:pt x="854" y="1604"/>
                    <a:pt x="764" y="1604"/>
                  </a:cubicBezTo>
                  <a:cubicBezTo>
                    <a:pt x="596" y="1604"/>
                    <a:pt x="473" y="1708"/>
                    <a:pt x="329" y="1913"/>
                  </a:cubicBezTo>
                  <a:cubicBezTo>
                    <a:pt x="220" y="2101"/>
                    <a:pt x="110" y="2289"/>
                    <a:pt x="16" y="2493"/>
                  </a:cubicBezTo>
                  <a:cubicBezTo>
                    <a:pt x="0" y="2556"/>
                    <a:pt x="16" y="2665"/>
                    <a:pt x="47" y="2697"/>
                  </a:cubicBezTo>
                  <a:cubicBezTo>
                    <a:pt x="141" y="2759"/>
                    <a:pt x="235" y="2806"/>
                    <a:pt x="345" y="2822"/>
                  </a:cubicBezTo>
                  <a:cubicBezTo>
                    <a:pt x="356" y="2825"/>
                    <a:pt x="369" y="2826"/>
                    <a:pt x="382" y="2826"/>
                  </a:cubicBezTo>
                  <a:cubicBezTo>
                    <a:pt x="444" y="2826"/>
                    <a:pt x="523" y="2798"/>
                    <a:pt x="549" y="2759"/>
                  </a:cubicBezTo>
                  <a:cubicBezTo>
                    <a:pt x="735" y="2480"/>
                    <a:pt x="983" y="2419"/>
                    <a:pt x="1247" y="2419"/>
                  </a:cubicBezTo>
                  <a:cubicBezTo>
                    <a:pt x="1383" y="2419"/>
                    <a:pt x="1523" y="2435"/>
                    <a:pt x="1662" y="2446"/>
                  </a:cubicBezTo>
                  <a:cubicBezTo>
                    <a:pt x="1735" y="2451"/>
                    <a:pt x="1810" y="2456"/>
                    <a:pt x="1884" y="2456"/>
                  </a:cubicBezTo>
                  <a:cubicBezTo>
                    <a:pt x="2033" y="2456"/>
                    <a:pt x="2179" y="2435"/>
                    <a:pt x="2304" y="2352"/>
                  </a:cubicBezTo>
                  <a:cubicBezTo>
                    <a:pt x="3010" y="1882"/>
                    <a:pt x="3731" y="1411"/>
                    <a:pt x="4154" y="612"/>
                  </a:cubicBezTo>
                  <a:cubicBezTo>
                    <a:pt x="4201" y="518"/>
                    <a:pt x="4217" y="408"/>
                    <a:pt x="4232" y="330"/>
                  </a:cubicBezTo>
                  <a:cubicBezTo>
                    <a:pt x="4185" y="142"/>
                    <a:pt x="4091" y="16"/>
                    <a:pt x="39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9889475" y="2226100"/>
              <a:ext cx="9425" cy="8375"/>
            </a:xfrm>
            <a:custGeom>
              <a:avLst/>
              <a:gdLst/>
              <a:ahLst/>
              <a:cxnLst/>
              <a:rect l="l" t="t" r="r" b="b"/>
              <a:pathLst>
                <a:path w="377" h="335" extrusionOk="0">
                  <a:moveTo>
                    <a:pt x="221" y="0"/>
                  </a:moveTo>
                  <a:cubicBezTo>
                    <a:pt x="210" y="0"/>
                    <a:pt x="200" y="1"/>
                    <a:pt x="189" y="3"/>
                  </a:cubicBezTo>
                  <a:cubicBezTo>
                    <a:pt x="142" y="3"/>
                    <a:pt x="63" y="65"/>
                    <a:pt x="48" y="128"/>
                  </a:cubicBezTo>
                  <a:cubicBezTo>
                    <a:pt x="0" y="238"/>
                    <a:pt x="63" y="332"/>
                    <a:pt x="173" y="332"/>
                  </a:cubicBezTo>
                  <a:cubicBezTo>
                    <a:pt x="184" y="333"/>
                    <a:pt x="195" y="334"/>
                    <a:pt x="205" y="334"/>
                  </a:cubicBezTo>
                  <a:cubicBezTo>
                    <a:pt x="298" y="334"/>
                    <a:pt x="363" y="274"/>
                    <a:pt x="377" y="175"/>
                  </a:cubicBezTo>
                  <a:cubicBezTo>
                    <a:pt x="377" y="62"/>
                    <a:pt x="313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9"/>
          <p:cNvGrpSpPr/>
          <p:nvPr/>
        </p:nvGrpSpPr>
        <p:grpSpPr>
          <a:xfrm rot="-741702">
            <a:off x="8514407" y="2926232"/>
            <a:ext cx="310337" cy="630595"/>
            <a:chOff x="7642550" y="2045675"/>
            <a:chExt cx="534925" cy="1086950"/>
          </a:xfrm>
        </p:grpSpPr>
        <p:sp>
          <p:nvSpPr>
            <p:cNvPr id="217" name="Google Shape;217;p9"/>
            <p:cNvSpPr/>
            <p:nvPr/>
          </p:nvSpPr>
          <p:spPr>
            <a:xfrm>
              <a:off x="7642550" y="2045675"/>
              <a:ext cx="534925" cy="1086950"/>
            </a:xfrm>
            <a:custGeom>
              <a:avLst/>
              <a:gdLst/>
              <a:ahLst/>
              <a:cxnLst/>
              <a:rect l="l" t="t" r="r" b="b"/>
              <a:pathLst>
                <a:path w="21397" h="43478" extrusionOk="0">
                  <a:moveTo>
                    <a:pt x="19845" y="819"/>
                  </a:moveTo>
                  <a:cubicBezTo>
                    <a:pt x="19880" y="819"/>
                    <a:pt x="19917" y="821"/>
                    <a:pt x="19954" y="825"/>
                  </a:cubicBezTo>
                  <a:cubicBezTo>
                    <a:pt x="20236" y="872"/>
                    <a:pt x="20362" y="981"/>
                    <a:pt x="20299" y="1263"/>
                  </a:cubicBezTo>
                  <a:cubicBezTo>
                    <a:pt x="20236" y="1514"/>
                    <a:pt x="20095" y="1734"/>
                    <a:pt x="20174" y="2016"/>
                  </a:cubicBezTo>
                  <a:cubicBezTo>
                    <a:pt x="20236" y="2251"/>
                    <a:pt x="20095" y="2455"/>
                    <a:pt x="20017" y="2658"/>
                  </a:cubicBezTo>
                  <a:cubicBezTo>
                    <a:pt x="19848" y="3039"/>
                    <a:pt x="19755" y="3115"/>
                    <a:pt x="19315" y="3115"/>
                  </a:cubicBezTo>
                  <a:cubicBezTo>
                    <a:pt x="19266" y="3115"/>
                    <a:pt x="19213" y="3115"/>
                    <a:pt x="19155" y="3113"/>
                  </a:cubicBezTo>
                  <a:cubicBezTo>
                    <a:pt x="19108" y="3113"/>
                    <a:pt x="18951" y="3113"/>
                    <a:pt x="18810" y="3097"/>
                  </a:cubicBezTo>
                  <a:cubicBezTo>
                    <a:pt x="18685" y="3066"/>
                    <a:pt x="18606" y="2972"/>
                    <a:pt x="18606" y="2862"/>
                  </a:cubicBezTo>
                  <a:cubicBezTo>
                    <a:pt x="18622" y="2643"/>
                    <a:pt x="18638" y="2408"/>
                    <a:pt x="18716" y="2204"/>
                  </a:cubicBezTo>
                  <a:cubicBezTo>
                    <a:pt x="18857" y="1859"/>
                    <a:pt x="19045" y="1546"/>
                    <a:pt x="19218" y="1201"/>
                  </a:cubicBezTo>
                  <a:cubicBezTo>
                    <a:pt x="19343" y="935"/>
                    <a:pt x="19556" y="819"/>
                    <a:pt x="19845" y="819"/>
                  </a:cubicBezTo>
                  <a:close/>
                  <a:moveTo>
                    <a:pt x="17837" y="787"/>
                  </a:moveTo>
                  <a:cubicBezTo>
                    <a:pt x="18003" y="787"/>
                    <a:pt x="18177" y="825"/>
                    <a:pt x="18356" y="903"/>
                  </a:cubicBezTo>
                  <a:cubicBezTo>
                    <a:pt x="18434" y="950"/>
                    <a:pt x="18528" y="1091"/>
                    <a:pt x="18512" y="1169"/>
                  </a:cubicBezTo>
                  <a:cubicBezTo>
                    <a:pt x="18403" y="1796"/>
                    <a:pt x="18214" y="2392"/>
                    <a:pt x="17948" y="2972"/>
                  </a:cubicBezTo>
                  <a:cubicBezTo>
                    <a:pt x="17901" y="3082"/>
                    <a:pt x="17744" y="3176"/>
                    <a:pt x="17603" y="3223"/>
                  </a:cubicBezTo>
                  <a:cubicBezTo>
                    <a:pt x="17399" y="3285"/>
                    <a:pt x="17164" y="3301"/>
                    <a:pt x="16945" y="3317"/>
                  </a:cubicBezTo>
                  <a:cubicBezTo>
                    <a:pt x="16916" y="3319"/>
                    <a:pt x="16889" y="3320"/>
                    <a:pt x="16862" y="3320"/>
                  </a:cubicBezTo>
                  <a:cubicBezTo>
                    <a:pt x="16544" y="3320"/>
                    <a:pt x="16400" y="3143"/>
                    <a:pt x="16443" y="2752"/>
                  </a:cubicBezTo>
                  <a:cubicBezTo>
                    <a:pt x="16537" y="2329"/>
                    <a:pt x="16600" y="1843"/>
                    <a:pt x="16851" y="1420"/>
                  </a:cubicBezTo>
                  <a:cubicBezTo>
                    <a:pt x="17084" y="1009"/>
                    <a:pt x="17435" y="787"/>
                    <a:pt x="17837" y="787"/>
                  </a:cubicBezTo>
                  <a:close/>
                  <a:moveTo>
                    <a:pt x="3778" y="1050"/>
                  </a:moveTo>
                  <a:cubicBezTo>
                    <a:pt x="3900" y="1050"/>
                    <a:pt x="4036" y="1069"/>
                    <a:pt x="4186" y="1107"/>
                  </a:cubicBezTo>
                  <a:cubicBezTo>
                    <a:pt x="4546" y="1185"/>
                    <a:pt x="4656" y="1326"/>
                    <a:pt x="4688" y="1734"/>
                  </a:cubicBezTo>
                  <a:cubicBezTo>
                    <a:pt x="4719" y="2031"/>
                    <a:pt x="4735" y="2329"/>
                    <a:pt x="4750" y="2627"/>
                  </a:cubicBezTo>
                  <a:cubicBezTo>
                    <a:pt x="4810" y="3236"/>
                    <a:pt x="4700" y="3381"/>
                    <a:pt x="4128" y="3381"/>
                  </a:cubicBezTo>
                  <a:cubicBezTo>
                    <a:pt x="4096" y="3381"/>
                    <a:pt x="4063" y="3380"/>
                    <a:pt x="4029" y="3379"/>
                  </a:cubicBezTo>
                  <a:cubicBezTo>
                    <a:pt x="3418" y="3379"/>
                    <a:pt x="3230" y="3238"/>
                    <a:pt x="3089" y="2643"/>
                  </a:cubicBezTo>
                  <a:cubicBezTo>
                    <a:pt x="3042" y="2423"/>
                    <a:pt x="2995" y="2204"/>
                    <a:pt x="3010" y="1969"/>
                  </a:cubicBezTo>
                  <a:cubicBezTo>
                    <a:pt x="3023" y="1354"/>
                    <a:pt x="3287" y="1050"/>
                    <a:pt x="3778" y="1050"/>
                  </a:cubicBezTo>
                  <a:close/>
                  <a:moveTo>
                    <a:pt x="1705" y="886"/>
                  </a:moveTo>
                  <a:cubicBezTo>
                    <a:pt x="1802" y="886"/>
                    <a:pt x="1904" y="901"/>
                    <a:pt x="2007" y="934"/>
                  </a:cubicBezTo>
                  <a:cubicBezTo>
                    <a:pt x="2195" y="997"/>
                    <a:pt x="2336" y="1138"/>
                    <a:pt x="2368" y="1326"/>
                  </a:cubicBezTo>
                  <a:cubicBezTo>
                    <a:pt x="2477" y="1937"/>
                    <a:pt x="2572" y="2549"/>
                    <a:pt x="2650" y="3176"/>
                  </a:cubicBezTo>
                  <a:cubicBezTo>
                    <a:pt x="2666" y="3317"/>
                    <a:pt x="2540" y="3442"/>
                    <a:pt x="2383" y="3473"/>
                  </a:cubicBezTo>
                  <a:cubicBezTo>
                    <a:pt x="2274" y="3505"/>
                    <a:pt x="2164" y="3520"/>
                    <a:pt x="2117" y="3520"/>
                  </a:cubicBezTo>
                  <a:cubicBezTo>
                    <a:pt x="2077" y="3521"/>
                    <a:pt x="2039" y="3522"/>
                    <a:pt x="2003" y="3522"/>
                  </a:cubicBezTo>
                  <a:cubicBezTo>
                    <a:pt x="1411" y="3522"/>
                    <a:pt x="1278" y="3391"/>
                    <a:pt x="1145" y="2815"/>
                  </a:cubicBezTo>
                  <a:cubicBezTo>
                    <a:pt x="1067" y="2486"/>
                    <a:pt x="973" y="2173"/>
                    <a:pt x="910" y="1843"/>
                  </a:cubicBezTo>
                  <a:cubicBezTo>
                    <a:pt x="805" y="1304"/>
                    <a:pt x="1196" y="886"/>
                    <a:pt x="1705" y="886"/>
                  </a:cubicBezTo>
                  <a:close/>
                  <a:moveTo>
                    <a:pt x="15722" y="840"/>
                  </a:moveTo>
                  <a:cubicBezTo>
                    <a:pt x="15785" y="840"/>
                    <a:pt x="15926" y="856"/>
                    <a:pt x="16083" y="887"/>
                  </a:cubicBezTo>
                  <a:cubicBezTo>
                    <a:pt x="16240" y="934"/>
                    <a:pt x="16349" y="1060"/>
                    <a:pt x="16318" y="1216"/>
                  </a:cubicBezTo>
                  <a:cubicBezTo>
                    <a:pt x="16177" y="1875"/>
                    <a:pt x="16020" y="2533"/>
                    <a:pt x="15848" y="3176"/>
                  </a:cubicBezTo>
                  <a:cubicBezTo>
                    <a:pt x="15816" y="3270"/>
                    <a:pt x="15707" y="3348"/>
                    <a:pt x="15613" y="3411"/>
                  </a:cubicBezTo>
                  <a:cubicBezTo>
                    <a:pt x="15550" y="3442"/>
                    <a:pt x="15471" y="3473"/>
                    <a:pt x="15409" y="3473"/>
                  </a:cubicBezTo>
                  <a:cubicBezTo>
                    <a:pt x="15148" y="3507"/>
                    <a:pt x="14933" y="3526"/>
                    <a:pt x="14757" y="3526"/>
                  </a:cubicBezTo>
                  <a:cubicBezTo>
                    <a:pt x="13959" y="3526"/>
                    <a:pt x="13965" y="3154"/>
                    <a:pt x="14171" y="2204"/>
                  </a:cubicBezTo>
                  <a:cubicBezTo>
                    <a:pt x="14202" y="2047"/>
                    <a:pt x="14249" y="1906"/>
                    <a:pt x="14312" y="1765"/>
                  </a:cubicBezTo>
                  <a:cubicBezTo>
                    <a:pt x="14594" y="997"/>
                    <a:pt x="14813" y="840"/>
                    <a:pt x="15722" y="840"/>
                  </a:cubicBezTo>
                  <a:close/>
                  <a:moveTo>
                    <a:pt x="9907" y="793"/>
                  </a:moveTo>
                  <a:cubicBezTo>
                    <a:pt x="11678" y="793"/>
                    <a:pt x="11537" y="809"/>
                    <a:pt x="11396" y="2361"/>
                  </a:cubicBezTo>
                  <a:cubicBezTo>
                    <a:pt x="11380" y="2517"/>
                    <a:pt x="11365" y="2658"/>
                    <a:pt x="11349" y="2815"/>
                  </a:cubicBezTo>
                  <a:cubicBezTo>
                    <a:pt x="11255" y="3411"/>
                    <a:pt x="11161" y="3489"/>
                    <a:pt x="10565" y="3520"/>
                  </a:cubicBezTo>
                  <a:cubicBezTo>
                    <a:pt x="10503" y="3526"/>
                    <a:pt x="10442" y="3527"/>
                    <a:pt x="10381" y="3527"/>
                  </a:cubicBezTo>
                  <a:cubicBezTo>
                    <a:pt x="10261" y="3527"/>
                    <a:pt x="10142" y="3520"/>
                    <a:pt x="10017" y="3520"/>
                  </a:cubicBezTo>
                  <a:cubicBezTo>
                    <a:pt x="9818" y="3520"/>
                    <a:pt x="9620" y="3527"/>
                    <a:pt x="9421" y="3527"/>
                  </a:cubicBezTo>
                  <a:cubicBezTo>
                    <a:pt x="9322" y="3527"/>
                    <a:pt x="9223" y="3526"/>
                    <a:pt x="9123" y="3520"/>
                  </a:cubicBezTo>
                  <a:cubicBezTo>
                    <a:pt x="8873" y="3505"/>
                    <a:pt x="8732" y="3317"/>
                    <a:pt x="8716" y="3066"/>
                  </a:cubicBezTo>
                  <a:cubicBezTo>
                    <a:pt x="8653" y="2392"/>
                    <a:pt x="8794" y="1749"/>
                    <a:pt x="9139" y="1138"/>
                  </a:cubicBezTo>
                  <a:cubicBezTo>
                    <a:pt x="9264" y="919"/>
                    <a:pt x="9437" y="825"/>
                    <a:pt x="9672" y="809"/>
                  </a:cubicBezTo>
                  <a:cubicBezTo>
                    <a:pt x="9750" y="793"/>
                    <a:pt x="9829" y="793"/>
                    <a:pt x="9907" y="793"/>
                  </a:cubicBezTo>
                  <a:close/>
                  <a:moveTo>
                    <a:pt x="7707" y="1053"/>
                  </a:moveTo>
                  <a:cubicBezTo>
                    <a:pt x="7786" y="1053"/>
                    <a:pt x="7859" y="1054"/>
                    <a:pt x="7932" y="1060"/>
                  </a:cubicBezTo>
                  <a:cubicBezTo>
                    <a:pt x="8152" y="1075"/>
                    <a:pt x="8277" y="1201"/>
                    <a:pt x="8277" y="1420"/>
                  </a:cubicBezTo>
                  <a:cubicBezTo>
                    <a:pt x="8277" y="1608"/>
                    <a:pt x="8261" y="1796"/>
                    <a:pt x="8199" y="1984"/>
                  </a:cubicBezTo>
                  <a:cubicBezTo>
                    <a:pt x="8042" y="2470"/>
                    <a:pt x="8308" y="3035"/>
                    <a:pt x="7901" y="3473"/>
                  </a:cubicBezTo>
                  <a:cubicBezTo>
                    <a:pt x="7580" y="3516"/>
                    <a:pt x="7259" y="3543"/>
                    <a:pt x="6939" y="3543"/>
                  </a:cubicBezTo>
                  <a:cubicBezTo>
                    <a:pt x="6557" y="3543"/>
                    <a:pt x="6176" y="3505"/>
                    <a:pt x="5800" y="3411"/>
                  </a:cubicBezTo>
                  <a:cubicBezTo>
                    <a:pt x="5518" y="3348"/>
                    <a:pt x="5346" y="3160"/>
                    <a:pt x="5299" y="2878"/>
                  </a:cubicBezTo>
                  <a:cubicBezTo>
                    <a:pt x="5252" y="2658"/>
                    <a:pt x="5220" y="2439"/>
                    <a:pt x="5220" y="2220"/>
                  </a:cubicBezTo>
                  <a:cubicBezTo>
                    <a:pt x="5205" y="1279"/>
                    <a:pt x="5503" y="1169"/>
                    <a:pt x="6145" y="1138"/>
                  </a:cubicBezTo>
                  <a:cubicBezTo>
                    <a:pt x="6521" y="1122"/>
                    <a:pt x="6898" y="1075"/>
                    <a:pt x="7133" y="1060"/>
                  </a:cubicBezTo>
                  <a:cubicBezTo>
                    <a:pt x="7373" y="1060"/>
                    <a:pt x="7551" y="1053"/>
                    <a:pt x="7707" y="1053"/>
                  </a:cubicBezTo>
                  <a:close/>
                  <a:moveTo>
                    <a:pt x="13313" y="842"/>
                  </a:moveTo>
                  <a:cubicBezTo>
                    <a:pt x="13505" y="842"/>
                    <a:pt x="13709" y="867"/>
                    <a:pt x="13935" y="950"/>
                  </a:cubicBezTo>
                  <a:cubicBezTo>
                    <a:pt x="13779" y="1749"/>
                    <a:pt x="13638" y="2517"/>
                    <a:pt x="13497" y="3285"/>
                  </a:cubicBezTo>
                  <a:cubicBezTo>
                    <a:pt x="13465" y="3442"/>
                    <a:pt x="13340" y="3536"/>
                    <a:pt x="13183" y="3552"/>
                  </a:cubicBezTo>
                  <a:cubicBezTo>
                    <a:pt x="13119" y="3570"/>
                    <a:pt x="13049" y="3578"/>
                    <a:pt x="12980" y="3578"/>
                  </a:cubicBezTo>
                  <a:cubicBezTo>
                    <a:pt x="12932" y="3578"/>
                    <a:pt x="12884" y="3574"/>
                    <a:pt x="12838" y="3568"/>
                  </a:cubicBezTo>
                  <a:cubicBezTo>
                    <a:pt x="11819" y="3552"/>
                    <a:pt x="11678" y="3379"/>
                    <a:pt x="11866" y="2361"/>
                  </a:cubicBezTo>
                  <a:cubicBezTo>
                    <a:pt x="11913" y="2063"/>
                    <a:pt x="11992" y="1781"/>
                    <a:pt x="12054" y="1483"/>
                  </a:cubicBezTo>
                  <a:cubicBezTo>
                    <a:pt x="12196" y="981"/>
                    <a:pt x="12258" y="919"/>
                    <a:pt x="12728" y="887"/>
                  </a:cubicBezTo>
                  <a:cubicBezTo>
                    <a:pt x="12915" y="871"/>
                    <a:pt x="13107" y="842"/>
                    <a:pt x="13313" y="842"/>
                  </a:cubicBezTo>
                  <a:close/>
                  <a:moveTo>
                    <a:pt x="17857" y="3875"/>
                  </a:moveTo>
                  <a:cubicBezTo>
                    <a:pt x="18155" y="3875"/>
                    <a:pt x="18454" y="3915"/>
                    <a:pt x="18747" y="3959"/>
                  </a:cubicBezTo>
                  <a:cubicBezTo>
                    <a:pt x="18998" y="4006"/>
                    <a:pt x="19139" y="4226"/>
                    <a:pt x="19045" y="4461"/>
                  </a:cubicBezTo>
                  <a:cubicBezTo>
                    <a:pt x="18747" y="5166"/>
                    <a:pt x="18669" y="5903"/>
                    <a:pt x="18591" y="6655"/>
                  </a:cubicBezTo>
                  <a:cubicBezTo>
                    <a:pt x="18544" y="7251"/>
                    <a:pt x="18544" y="7847"/>
                    <a:pt x="18606" y="8442"/>
                  </a:cubicBezTo>
                  <a:cubicBezTo>
                    <a:pt x="18685" y="9038"/>
                    <a:pt x="18622" y="9633"/>
                    <a:pt x="18622" y="10245"/>
                  </a:cubicBezTo>
                  <a:cubicBezTo>
                    <a:pt x="18685" y="11624"/>
                    <a:pt x="18497" y="13003"/>
                    <a:pt x="18293" y="14367"/>
                  </a:cubicBezTo>
                  <a:cubicBezTo>
                    <a:pt x="18136" y="15449"/>
                    <a:pt x="18026" y="16530"/>
                    <a:pt x="17979" y="17612"/>
                  </a:cubicBezTo>
                  <a:cubicBezTo>
                    <a:pt x="17838" y="20073"/>
                    <a:pt x="17493" y="22518"/>
                    <a:pt x="17211" y="24963"/>
                  </a:cubicBezTo>
                  <a:cubicBezTo>
                    <a:pt x="16961" y="27126"/>
                    <a:pt x="16678" y="29273"/>
                    <a:pt x="16616" y="31452"/>
                  </a:cubicBezTo>
                  <a:cubicBezTo>
                    <a:pt x="16584" y="32079"/>
                    <a:pt x="16459" y="32722"/>
                    <a:pt x="16428" y="33349"/>
                  </a:cubicBezTo>
                  <a:cubicBezTo>
                    <a:pt x="16396" y="34211"/>
                    <a:pt x="16083" y="34916"/>
                    <a:pt x="15471" y="35543"/>
                  </a:cubicBezTo>
                  <a:cubicBezTo>
                    <a:pt x="15189" y="35825"/>
                    <a:pt x="14907" y="36045"/>
                    <a:pt x="14531" y="36092"/>
                  </a:cubicBezTo>
                  <a:cubicBezTo>
                    <a:pt x="13506" y="36254"/>
                    <a:pt x="12491" y="36507"/>
                    <a:pt x="11446" y="36507"/>
                  </a:cubicBezTo>
                  <a:cubicBezTo>
                    <a:pt x="11180" y="36507"/>
                    <a:pt x="10913" y="36490"/>
                    <a:pt x="10644" y="36452"/>
                  </a:cubicBezTo>
                  <a:cubicBezTo>
                    <a:pt x="10466" y="36429"/>
                    <a:pt x="10287" y="36419"/>
                    <a:pt x="10109" y="36419"/>
                  </a:cubicBezTo>
                  <a:cubicBezTo>
                    <a:pt x="9692" y="36419"/>
                    <a:pt x="9274" y="36471"/>
                    <a:pt x="8857" y="36515"/>
                  </a:cubicBezTo>
                  <a:cubicBezTo>
                    <a:pt x="8494" y="36556"/>
                    <a:pt x="8130" y="36584"/>
                    <a:pt x="7769" y="36584"/>
                  </a:cubicBezTo>
                  <a:cubicBezTo>
                    <a:pt x="7163" y="36584"/>
                    <a:pt x="6562" y="36506"/>
                    <a:pt x="5973" y="36280"/>
                  </a:cubicBezTo>
                  <a:cubicBezTo>
                    <a:pt x="5440" y="36076"/>
                    <a:pt x="5205" y="35778"/>
                    <a:pt x="5173" y="35214"/>
                  </a:cubicBezTo>
                  <a:cubicBezTo>
                    <a:pt x="5095" y="33866"/>
                    <a:pt x="5001" y="32518"/>
                    <a:pt x="4860" y="31186"/>
                  </a:cubicBezTo>
                  <a:cubicBezTo>
                    <a:pt x="4641" y="28835"/>
                    <a:pt x="4515" y="26483"/>
                    <a:pt x="4374" y="24132"/>
                  </a:cubicBezTo>
                  <a:cubicBezTo>
                    <a:pt x="4264" y="22377"/>
                    <a:pt x="4014" y="20637"/>
                    <a:pt x="3684" y="18897"/>
                  </a:cubicBezTo>
                  <a:cubicBezTo>
                    <a:pt x="3340" y="17063"/>
                    <a:pt x="3167" y="15198"/>
                    <a:pt x="2963" y="13333"/>
                  </a:cubicBezTo>
                  <a:cubicBezTo>
                    <a:pt x="2869" y="12518"/>
                    <a:pt x="2775" y="11687"/>
                    <a:pt x="2556" y="10903"/>
                  </a:cubicBezTo>
                  <a:cubicBezTo>
                    <a:pt x="2133" y="9430"/>
                    <a:pt x="2023" y="7894"/>
                    <a:pt x="1788" y="6373"/>
                  </a:cubicBezTo>
                  <a:cubicBezTo>
                    <a:pt x="1709" y="5903"/>
                    <a:pt x="1615" y="5417"/>
                    <a:pt x="1553" y="4947"/>
                  </a:cubicBezTo>
                  <a:cubicBezTo>
                    <a:pt x="1490" y="4555"/>
                    <a:pt x="1631" y="4351"/>
                    <a:pt x="1992" y="4289"/>
                  </a:cubicBezTo>
                  <a:cubicBezTo>
                    <a:pt x="2731" y="4131"/>
                    <a:pt x="3470" y="4002"/>
                    <a:pt x="4216" y="4002"/>
                  </a:cubicBezTo>
                  <a:cubicBezTo>
                    <a:pt x="4435" y="4002"/>
                    <a:pt x="4655" y="4013"/>
                    <a:pt x="4876" y="4038"/>
                  </a:cubicBezTo>
                  <a:cubicBezTo>
                    <a:pt x="5922" y="4170"/>
                    <a:pt x="6975" y="4217"/>
                    <a:pt x="8026" y="4217"/>
                  </a:cubicBezTo>
                  <a:cubicBezTo>
                    <a:pt x="8471" y="4217"/>
                    <a:pt x="8915" y="4208"/>
                    <a:pt x="9358" y="4194"/>
                  </a:cubicBezTo>
                  <a:cubicBezTo>
                    <a:pt x="9560" y="4187"/>
                    <a:pt x="9760" y="4184"/>
                    <a:pt x="9961" y="4184"/>
                  </a:cubicBezTo>
                  <a:cubicBezTo>
                    <a:pt x="10662" y="4184"/>
                    <a:pt x="11359" y="4221"/>
                    <a:pt x="12054" y="4221"/>
                  </a:cubicBezTo>
                  <a:cubicBezTo>
                    <a:pt x="12352" y="4221"/>
                    <a:pt x="12650" y="4214"/>
                    <a:pt x="12948" y="4194"/>
                  </a:cubicBezTo>
                  <a:cubicBezTo>
                    <a:pt x="13226" y="4179"/>
                    <a:pt x="13505" y="4175"/>
                    <a:pt x="13784" y="4175"/>
                  </a:cubicBezTo>
                  <a:cubicBezTo>
                    <a:pt x="14169" y="4175"/>
                    <a:pt x="14555" y="4183"/>
                    <a:pt x="14940" y="4183"/>
                  </a:cubicBezTo>
                  <a:cubicBezTo>
                    <a:pt x="15691" y="4183"/>
                    <a:pt x="16440" y="4151"/>
                    <a:pt x="17180" y="3959"/>
                  </a:cubicBezTo>
                  <a:cubicBezTo>
                    <a:pt x="17404" y="3898"/>
                    <a:pt x="17630" y="3875"/>
                    <a:pt x="17857" y="3875"/>
                  </a:cubicBezTo>
                  <a:close/>
                  <a:moveTo>
                    <a:pt x="15829" y="36445"/>
                  </a:moveTo>
                  <a:cubicBezTo>
                    <a:pt x="15908" y="36445"/>
                    <a:pt x="15988" y="36460"/>
                    <a:pt x="16067" y="36499"/>
                  </a:cubicBezTo>
                  <a:cubicBezTo>
                    <a:pt x="16098" y="36593"/>
                    <a:pt x="16177" y="36703"/>
                    <a:pt x="16177" y="36797"/>
                  </a:cubicBezTo>
                  <a:cubicBezTo>
                    <a:pt x="16255" y="37581"/>
                    <a:pt x="16334" y="38365"/>
                    <a:pt x="16396" y="39148"/>
                  </a:cubicBezTo>
                  <a:cubicBezTo>
                    <a:pt x="16443" y="39963"/>
                    <a:pt x="16349" y="40104"/>
                    <a:pt x="15597" y="40198"/>
                  </a:cubicBezTo>
                  <a:cubicBezTo>
                    <a:pt x="14812" y="40305"/>
                    <a:pt x="14036" y="40503"/>
                    <a:pt x="13242" y="40503"/>
                  </a:cubicBezTo>
                  <a:cubicBezTo>
                    <a:pt x="12989" y="40503"/>
                    <a:pt x="12735" y="40483"/>
                    <a:pt x="12478" y="40434"/>
                  </a:cubicBezTo>
                  <a:cubicBezTo>
                    <a:pt x="12436" y="40427"/>
                    <a:pt x="12395" y="40423"/>
                    <a:pt x="12356" y="40423"/>
                  </a:cubicBezTo>
                  <a:cubicBezTo>
                    <a:pt x="12129" y="40423"/>
                    <a:pt x="11944" y="40540"/>
                    <a:pt x="11851" y="40794"/>
                  </a:cubicBezTo>
                  <a:cubicBezTo>
                    <a:pt x="11819" y="40888"/>
                    <a:pt x="11788" y="41013"/>
                    <a:pt x="11725" y="41108"/>
                  </a:cubicBezTo>
                  <a:cubicBezTo>
                    <a:pt x="11655" y="41225"/>
                    <a:pt x="11522" y="41288"/>
                    <a:pt x="11394" y="41288"/>
                  </a:cubicBezTo>
                  <a:cubicBezTo>
                    <a:pt x="11267" y="41288"/>
                    <a:pt x="11145" y="41225"/>
                    <a:pt x="11098" y="41092"/>
                  </a:cubicBezTo>
                  <a:cubicBezTo>
                    <a:pt x="10949" y="40671"/>
                    <a:pt x="10718" y="40568"/>
                    <a:pt x="10344" y="40568"/>
                  </a:cubicBezTo>
                  <a:cubicBezTo>
                    <a:pt x="10285" y="40568"/>
                    <a:pt x="10223" y="40570"/>
                    <a:pt x="10158" y="40575"/>
                  </a:cubicBezTo>
                  <a:cubicBezTo>
                    <a:pt x="8967" y="40669"/>
                    <a:pt x="7775" y="40653"/>
                    <a:pt x="6568" y="40669"/>
                  </a:cubicBezTo>
                  <a:cubicBezTo>
                    <a:pt x="6553" y="40670"/>
                    <a:pt x="6538" y="40670"/>
                    <a:pt x="6522" y="40670"/>
                  </a:cubicBezTo>
                  <a:cubicBezTo>
                    <a:pt x="6263" y="40670"/>
                    <a:pt x="6064" y="40542"/>
                    <a:pt x="6020" y="40245"/>
                  </a:cubicBezTo>
                  <a:cubicBezTo>
                    <a:pt x="5879" y="39352"/>
                    <a:pt x="5706" y="38474"/>
                    <a:pt x="5597" y="37581"/>
                  </a:cubicBezTo>
                  <a:cubicBezTo>
                    <a:pt x="5556" y="37258"/>
                    <a:pt x="5700" y="37063"/>
                    <a:pt x="5989" y="37063"/>
                  </a:cubicBezTo>
                  <a:cubicBezTo>
                    <a:pt x="6037" y="37063"/>
                    <a:pt x="6089" y="37068"/>
                    <a:pt x="6145" y="37079"/>
                  </a:cubicBezTo>
                  <a:cubicBezTo>
                    <a:pt x="6708" y="37186"/>
                    <a:pt x="7268" y="37222"/>
                    <a:pt x="7828" y="37222"/>
                  </a:cubicBezTo>
                  <a:cubicBezTo>
                    <a:pt x="8907" y="37222"/>
                    <a:pt x="9984" y="37090"/>
                    <a:pt x="11067" y="37079"/>
                  </a:cubicBezTo>
                  <a:cubicBezTo>
                    <a:pt x="12556" y="37048"/>
                    <a:pt x="14045" y="36860"/>
                    <a:pt x="15503" y="36499"/>
                  </a:cubicBezTo>
                  <a:cubicBezTo>
                    <a:pt x="15611" y="36472"/>
                    <a:pt x="15720" y="36445"/>
                    <a:pt x="15829" y="36445"/>
                  </a:cubicBezTo>
                  <a:close/>
                  <a:moveTo>
                    <a:pt x="15636" y="40919"/>
                  </a:moveTo>
                  <a:cubicBezTo>
                    <a:pt x="16032" y="40919"/>
                    <a:pt x="16206" y="41152"/>
                    <a:pt x="16145" y="41562"/>
                  </a:cubicBezTo>
                  <a:cubicBezTo>
                    <a:pt x="16145" y="41672"/>
                    <a:pt x="16114" y="41782"/>
                    <a:pt x="16098" y="41891"/>
                  </a:cubicBezTo>
                  <a:cubicBezTo>
                    <a:pt x="16067" y="42236"/>
                    <a:pt x="15879" y="42424"/>
                    <a:pt x="15534" y="42487"/>
                  </a:cubicBezTo>
                  <a:cubicBezTo>
                    <a:pt x="14280" y="42722"/>
                    <a:pt x="13026" y="42879"/>
                    <a:pt x="11819" y="42879"/>
                  </a:cubicBezTo>
                  <a:cubicBezTo>
                    <a:pt x="11255" y="42816"/>
                    <a:pt x="10769" y="42800"/>
                    <a:pt x="10299" y="42722"/>
                  </a:cubicBezTo>
                  <a:cubicBezTo>
                    <a:pt x="9970" y="42683"/>
                    <a:pt x="9646" y="42656"/>
                    <a:pt x="9325" y="42656"/>
                  </a:cubicBezTo>
                  <a:cubicBezTo>
                    <a:pt x="9127" y="42656"/>
                    <a:pt x="8929" y="42667"/>
                    <a:pt x="8732" y="42691"/>
                  </a:cubicBezTo>
                  <a:cubicBezTo>
                    <a:pt x="8561" y="42706"/>
                    <a:pt x="8391" y="42713"/>
                    <a:pt x="8223" y="42713"/>
                  </a:cubicBezTo>
                  <a:cubicBezTo>
                    <a:pt x="7867" y="42713"/>
                    <a:pt x="7516" y="42681"/>
                    <a:pt x="7164" y="42628"/>
                  </a:cubicBezTo>
                  <a:cubicBezTo>
                    <a:pt x="6898" y="42581"/>
                    <a:pt x="6678" y="42487"/>
                    <a:pt x="6521" y="42220"/>
                  </a:cubicBezTo>
                  <a:cubicBezTo>
                    <a:pt x="6177" y="41656"/>
                    <a:pt x="6286" y="41390"/>
                    <a:pt x="6929" y="41343"/>
                  </a:cubicBezTo>
                  <a:cubicBezTo>
                    <a:pt x="7513" y="41291"/>
                    <a:pt x="8098" y="41260"/>
                    <a:pt x="8682" y="41260"/>
                  </a:cubicBezTo>
                  <a:cubicBezTo>
                    <a:pt x="8803" y="41260"/>
                    <a:pt x="8924" y="41262"/>
                    <a:pt x="9045" y="41264"/>
                  </a:cubicBezTo>
                  <a:cubicBezTo>
                    <a:pt x="9609" y="41280"/>
                    <a:pt x="10174" y="41296"/>
                    <a:pt x="10456" y="41954"/>
                  </a:cubicBezTo>
                  <a:cubicBezTo>
                    <a:pt x="10534" y="42133"/>
                    <a:pt x="10724" y="42208"/>
                    <a:pt x="10923" y="42208"/>
                  </a:cubicBezTo>
                  <a:cubicBezTo>
                    <a:pt x="11003" y="42208"/>
                    <a:pt x="11085" y="42196"/>
                    <a:pt x="11161" y="42173"/>
                  </a:cubicBezTo>
                  <a:cubicBezTo>
                    <a:pt x="11600" y="42048"/>
                    <a:pt x="12023" y="41970"/>
                    <a:pt x="12478" y="41970"/>
                  </a:cubicBezTo>
                  <a:cubicBezTo>
                    <a:pt x="12681" y="41970"/>
                    <a:pt x="12838" y="41860"/>
                    <a:pt x="12932" y="41672"/>
                  </a:cubicBezTo>
                  <a:cubicBezTo>
                    <a:pt x="13120" y="41233"/>
                    <a:pt x="13497" y="41123"/>
                    <a:pt x="13935" y="41092"/>
                  </a:cubicBezTo>
                  <a:cubicBezTo>
                    <a:pt x="14484" y="41029"/>
                    <a:pt x="15048" y="40951"/>
                    <a:pt x="15597" y="40919"/>
                  </a:cubicBezTo>
                  <a:cubicBezTo>
                    <a:pt x="15610" y="40919"/>
                    <a:pt x="15623" y="40919"/>
                    <a:pt x="15636" y="40919"/>
                  </a:cubicBezTo>
                  <a:close/>
                  <a:moveTo>
                    <a:pt x="20124" y="1"/>
                  </a:moveTo>
                  <a:cubicBezTo>
                    <a:pt x="20084" y="1"/>
                    <a:pt x="20043" y="3"/>
                    <a:pt x="20001" y="9"/>
                  </a:cubicBezTo>
                  <a:cubicBezTo>
                    <a:pt x="19030" y="163"/>
                    <a:pt x="18059" y="189"/>
                    <a:pt x="17088" y="189"/>
                  </a:cubicBezTo>
                  <a:cubicBezTo>
                    <a:pt x="16570" y="189"/>
                    <a:pt x="16052" y="182"/>
                    <a:pt x="15534" y="182"/>
                  </a:cubicBezTo>
                  <a:cubicBezTo>
                    <a:pt x="15309" y="184"/>
                    <a:pt x="15083" y="185"/>
                    <a:pt x="14858" y="185"/>
                  </a:cubicBezTo>
                  <a:cubicBezTo>
                    <a:pt x="13469" y="185"/>
                    <a:pt x="12082" y="148"/>
                    <a:pt x="10706" y="135"/>
                  </a:cubicBezTo>
                  <a:cubicBezTo>
                    <a:pt x="9844" y="135"/>
                    <a:pt x="8982" y="182"/>
                    <a:pt x="8120" y="292"/>
                  </a:cubicBezTo>
                  <a:cubicBezTo>
                    <a:pt x="7320" y="406"/>
                    <a:pt x="6505" y="520"/>
                    <a:pt x="5691" y="520"/>
                  </a:cubicBezTo>
                  <a:cubicBezTo>
                    <a:pt x="5277" y="520"/>
                    <a:pt x="4864" y="491"/>
                    <a:pt x="4452" y="417"/>
                  </a:cubicBezTo>
                  <a:cubicBezTo>
                    <a:pt x="3914" y="316"/>
                    <a:pt x="3392" y="231"/>
                    <a:pt x="2863" y="231"/>
                  </a:cubicBezTo>
                  <a:cubicBezTo>
                    <a:pt x="2653" y="231"/>
                    <a:pt x="2441" y="245"/>
                    <a:pt x="2227" y="276"/>
                  </a:cubicBezTo>
                  <a:cubicBezTo>
                    <a:pt x="2175" y="284"/>
                    <a:pt x="2123" y="287"/>
                    <a:pt x="2069" y="287"/>
                  </a:cubicBezTo>
                  <a:cubicBezTo>
                    <a:pt x="1867" y="287"/>
                    <a:pt x="1654" y="242"/>
                    <a:pt x="1439" y="242"/>
                  </a:cubicBezTo>
                  <a:cubicBezTo>
                    <a:pt x="1367" y="242"/>
                    <a:pt x="1295" y="247"/>
                    <a:pt x="1224" y="260"/>
                  </a:cubicBezTo>
                  <a:cubicBezTo>
                    <a:pt x="847" y="323"/>
                    <a:pt x="753" y="715"/>
                    <a:pt x="455" y="872"/>
                  </a:cubicBezTo>
                  <a:cubicBezTo>
                    <a:pt x="1" y="1122"/>
                    <a:pt x="17" y="1169"/>
                    <a:pt x="142" y="1640"/>
                  </a:cubicBezTo>
                  <a:cubicBezTo>
                    <a:pt x="314" y="2251"/>
                    <a:pt x="408" y="2878"/>
                    <a:pt x="408" y="3520"/>
                  </a:cubicBezTo>
                  <a:cubicBezTo>
                    <a:pt x="408" y="3850"/>
                    <a:pt x="424" y="4179"/>
                    <a:pt x="612" y="4492"/>
                  </a:cubicBezTo>
                  <a:cubicBezTo>
                    <a:pt x="941" y="5088"/>
                    <a:pt x="1035" y="5762"/>
                    <a:pt x="1129" y="6436"/>
                  </a:cubicBezTo>
                  <a:cubicBezTo>
                    <a:pt x="1333" y="7878"/>
                    <a:pt x="1537" y="9320"/>
                    <a:pt x="1882" y="10746"/>
                  </a:cubicBezTo>
                  <a:cubicBezTo>
                    <a:pt x="2117" y="11718"/>
                    <a:pt x="2258" y="12721"/>
                    <a:pt x="2415" y="13724"/>
                  </a:cubicBezTo>
                  <a:cubicBezTo>
                    <a:pt x="2524" y="14493"/>
                    <a:pt x="2572" y="15276"/>
                    <a:pt x="2681" y="16060"/>
                  </a:cubicBezTo>
                  <a:cubicBezTo>
                    <a:pt x="2932" y="17753"/>
                    <a:pt x="3042" y="19477"/>
                    <a:pt x="3481" y="21154"/>
                  </a:cubicBezTo>
                  <a:cubicBezTo>
                    <a:pt x="3543" y="21374"/>
                    <a:pt x="3528" y="21593"/>
                    <a:pt x="3543" y="21828"/>
                  </a:cubicBezTo>
                  <a:cubicBezTo>
                    <a:pt x="3637" y="23098"/>
                    <a:pt x="3747" y="24367"/>
                    <a:pt x="3810" y="25637"/>
                  </a:cubicBezTo>
                  <a:cubicBezTo>
                    <a:pt x="3967" y="28662"/>
                    <a:pt x="4421" y="31656"/>
                    <a:pt x="4499" y="34697"/>
                  </a:cubicBezTo>
                  <a:cubicBezTo>
                    <a:pt x="4515" y="35183"/>
                    <a:pt x="4719" y="35653"/>
                    <a:pt x="4625" y="36139"/>
                  </a:cubicBezTo>
                  <a:cubicBezTo>
                    <a:pt x="4531" y="36562"/>
                    <a:pt x="4625" y="36954"/>
                    <a:pt x="4719" y="37361"/>
                  </a:cubicBezTo>
                  <a:cubicBezTo>
                    <a:pt x="4985" y="38490"/>
                    <a:pt x="5220" y="39618"/>
                    <a:pt x="5205" y="40794"/>
                  </a:cubicBezTo>
                  <a:cubicBezTo>
                    <a:pt x="5205" y="41374"/>
                    <a:pt x="5377" y="41876"/>
                    <a:pt x="5612" y="42393"/>
                  </a:cubicBezTo>
                  <a:cubicBezTo>
                    <a:pt x="5879" y="42941"/>
                    <a:pt x="6271" y="43208"/>
                    <a:pt x="6819" y="43271"/>
                  </a:cubicBezTo>
                  <a:cubicBezTo>
                    <a:pt x="7175" y="43316"/>
                    <a:pt x="7531" y="43346"/>
                    <a:pt x="7886" y="43346"/>
                  </a:cubicBezTo>
                  <a:cubicBezTo>
                    <a:pt x="8017" y="43346"/>
                    <a:pt x="8147" y="43342"/>
                    <a:pt x="8277" y="43333"/>
                  </a:cubicBezTo>
                  <a:cubicBezTo>
                    <a:pt x="8586" y="43325"/>
                    <a:pt x="8894" y="43311"/>
                    <a:pt x="9200" y="43311"/>
                  </a:cubicBezTo>
                  <a:cubicBezTo>
                    <a:pt x="9454" y="43311"/>
                    <a:pt x="9706" y="43321"/>
                    <a:pt x="9954" y="43349"/>
                  </a:cubicBezTo>
                  <a:cubicBezTo>
                    <a:pt x="10574" y="43439"/>
                    <a:pt x="11191" y="43478"/>
                    <a:pt x="11805" y="43478"/>
                  </a:cubicBezTo>
                  <a:cubicBezTo>
                    <a:pt x="13321" y="43478"/>
                    <a:pt x="14823" y="43245"/>
                    <a:pt x="16318" y="42988"/>
                  </a:cubicBezTo>
                  <a:cubicBezTo>
                    <a:pt x="16772" y="42910"/>
                    <a:pt x="17008" y="42691"/>
                    <a:pt x="17008" y="42236"/>
                  </a:cubicBezTo>
                  <a:cubicBezTo>
                    <a:pt x="17023" y="40935"/>
                    <a:pt x="17274" y="39634"/>
                    <a:pt x="17086" y="38317"/>
                  </a:cubicBezTo>
                  <a:cubicBezTo>
                    <a:pt x="16914" y="37032"/>
                    <a:pt x="17102" y="35716"/>
                    <a:pt x="16914" y="34415"/>
                  </a:cubicBezTo>
                  <a:cubicBezTo>
                    <a:pt x="16882" y="34242"/>
                    <a:pt x="16945" y="34054"/>
                    <a:pt x="16961" y="33866"/>
                  </a:cubicBezTo>
                  <a:cubicBezTo>
                    <a:pt x="17023" y="33380"/>
                    <a:pt x="17086" y="32894"/>
                    <a:pt x="17117" y="32408"/>
                  </a:cubicBezTo>
                  <a:cubicBezTo>
                    <a:pt x="17196" y="31452"/>
                    <a:pt x="17243" y="30465"/>
                    <a:pt x="17337" y="29509"/>
                  </a:cubicBezTo>
                  <a:cubicBezTo>
                    <a:pt x="17540" y="27565"/>
                    <a:pt x="17760" y="25637"/>
                    <a:pt x="17995" y="23709"/>
                  </a:cubicBezTo>
                  <a:cubicBezTo>
                    <a:pt x="18105" y="22706"/>
                    <a:pt x="18277" y="21703"/>
                    <a:pt x="18340" y="20700"/>
                  </a:cubicBezTo>
                  <a:cubicBezTo>
                    <a:pt x="18528" y="17706"/>
                    <a:pt x="18936" y="14743"/>
                    <a:pt x="19249" y="11765"/>
                  </a:cubicBezTo>
                  <a:cubicBezTo>
                    <a:pt x="19406" y="10245"/>
                    <a:pt x="19468" y="8709"/>
                    <a:pt x="19233" y="7188"/>
                  </a:cubicBezTo>
                  <a:cubicBezTo>
                    <a:pt x="19186" y="6843"/>
                    <a:pt x="19265" y="6514"/>
                    <a:pt x="19265" y="6185"/>
                  </a:cubicBezTo>
                  <a:cubicBezTo>
                    <a:pt x="19265" y="5292"/>
                    <a:pt x="19970" y="4618"/>
                    <a:pt x="19939" y="3724"/>
                  </a:cubicBezTo>
                  <a:cubicBezTo>
                    <a:pt x="19939" y="3662"/>
                    <a:pt x="20017" y="3583"/>
                    <a:pt x="20064" y="3552"/>
                  </a:cubicBezTo>
                  <a:cubicBezTo>
                    <a:pt x="20503" y="3348"/>
                    <a:pt x="20581" y="2941"/>
                    <a:pt x="20675" y="2533"/>
                  </a:cubicBezTo>
                  <a:cubicBezTo>
                    <a:pt x="20722" y="2329"/>
                    <a:pt x="20801" y="2078"/>
                    <a:pt x="20957" y="1937"/>
                  </a:cubicBezTo>
                  <a:cubicBezTo>
                    <a:pt x="21396" y="1483"/>
                    <a:pt x="21255" y="1091"/>
                    <a:pt x="20926" y="668"/>
                  </a:cubicBezTo>
                  <a:cubicBezTo>
                    <a:pt x="20863" y="574"/>
                    <a:pt x="20848" y="448"/>
                    <a:pt x="20769" y="370"/>
                  </a:cubicBezTo>
                  <a:cubicBezTo>
                    <a:pt x="20605" y="138"/>
                    <a:pt x="20394" y="1"/>
                    <a:pt x="20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7709175" y="2402375"/>
              <a:ext cx="401950" cy="33925"/>
            </a:xfrm>
            <a:custGeom>
              <a:avLst/>
              <a:gdLst/>
              <a:ahLst/>
              <a:cxnLst/>
              <a:rect l="l" t="t" r="r" b="b"/>
              <a:pathLst>
                <a:path w="16078" h="1357" extrusionOk="0">
                  <a:moveTo>
                    <a:pt x="15592" y="0"/>
                  </a:moveTo>
                  <a:cubicBezTo>
                    <a:pt x="15573" y="0"/>
                    <a:pt x="15554" y="2"/>
                    <a:pt x="15534" y="5"/>
                  </a:cubicBezTo>
                  <a:cubicBezTo>
                    <a:pt x="12916" y="428"/>
                    <a:pt x="10314" y="695"/>
                    <a:pt x="7665" y="726"/>
                  </a:cubicBezTo>
                  <a:cubicBezTo>
                    <a:pt x="7387" y="733"/>
                    <a:pt x="7109" y="736"/>
                    <a:pt x="6830" y="736"/>
                  </a:cubicBezTo>
                  <a:cubicBezTo>
                    <a:pt x="5839" y="736"/>
                    <a:pt x="4848" y="697"/>
                    <a:pt x="3856" y="648"/>
                  </a:cubicBezTo>
                  <a:cubicBezTo>
                    <a:pt x="2916" y="586"/>
                    <a:pt x="1897" y="377"/>
                    <a:pt x="923" y="377"/>
                  </a:cubicBezTo>
                  <a:cubicBezTo>
                    <a:pt x="664" y="377"/>
                    <a:pt x="408" y="392"/>
                    <a:pt x="157" y="428"/>
                  </a:cubicBezTo>
                  <a:cubicBezTo>
                    <a:pt x="32" y="444"/>
                    <a:pt x="1" y="663"/>
                    <a:pt x="126" y="710"/>
                  </a:cubicBezTo>
                  <a:cubicBezTo>
                    <a:pt x="1192" y="1165"/>
                    <a:pt x="2587" y="1165"/>
                    <a:pt x="3731" y="1243"/>
                  </a:cubicBezTo>
                  <a:cubicBezTo>
                    <a:pt x="4860" y="1322"/>
                    <a:pt x="6001" y="1357"/>
                    <a:pt x="7133" y="1357"/>
                  </a:cubicBezTo>
                  <a:cubicBezTo>
                    <a:pt x="7353" y="1357"/>
                    <a:pt x="7572" y="1356"/>
                    <a:pt x="7791" y="1353"/>
                  </a:cubicBezTo>
                  <a:cubicBezTo>
                    <a:pt x="10440" y="1322"/>
                    <a:pt x="13104" y="1087"/>
                    <a:pt x="15691" y="601"/>
                  </a:cubicBezTo>
                  <a:cubicBezTo>
                    <a:pt x="16077" y="526"/>
                    <a:pt x="15942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9"/>
            <p:cNvSpPr/>
            <p:nvPr/>
          </p:nvSpPr>
          <p:spPr>
            <a:xfrm>
              <a:off x="7730725" y="2596350"/>
              <a:ext cx="363200" cy="33250"/>
            </a:xfrm>
            <a:custGeom>
              <a:avLst/>
              <a:gdLst/>
              <a:ahLst/>
              <a:cxnLst/>
              <a:rect l="l" t="t" r="r" b="b"/>
              <a:pathLst>
                <a:path w="14528" h="1330" extrusionOk="0">
                  <a:moveTo>
                    <a:pt x="14056" y="0"/>
                  </a:moveTo>
                  <a:cubicBezTo>
                    <a:pt x="14037" y="0"/>
                    <a:pt x="14018" y="2"/>
                    <a:pt x="13998" y="5"/>
                  </a:cubicBezTo>
                  <a:cubicBezTo>
                    <a:pt x="11709" y="397"/>
                    <a:pt x="9405" y="616"/>
                    <a:pt x="7085" y="695"/>
                  </a:cubicBezTo>
                  <a:cubicBezTo>
                    <a:pt x="6599" y="709"/>
                    <a:pt x="6110" y="716"/>
                    <a:pt x="5620" y="716"/>
                  </a:cubicBezTo>
                  <a:cubicBezTo>
                    <a:pt x="5021" y="716"/>
                    <a:pt x="4421" y="705"/>
                    <a:pt x="3825" y="679"/>
                  </a:cubicBezTo>
                  <a:cubicBezTo>
                    <a:pt x="2650" y="648"/>
                    <a:pt x="1474" y="506"/>
                    <a:pt x="314" y="491"/>
                  </a:cubicBezTo>
                  <a:cubicBezTo>
                    <a:pt x="63" y="491"/>
                    <a:pt x="1" y="883"/>
                    <a:pt x="251" y="930"/>
                  </a:cubicBezTo>
                  <a:cubicBezTo>
                    <a:pt x="1767" y="1248"/>
                    <a:pt x="3376" y="1329"/>
                    <a:pt x="4962" y="1329"/>
                  </a:cubicBezTo>
                  <a:cubicBezTo>
                    <a:pt x="5721" y="1329"/>
                    <a:pt x="6475" y="1310"/>
                    <a:pt x="7211" y="1290"/>
                  </a:cubicBezTo>
                  <a:cubicBezTo>
                    <a:pt x="9546" y="1227"/>
                    <a:pt x="11866" y="977"/>
                    <a:pt x="14170" y="600"/>
                  </a:cubicBezTo>
                  <a:cubicBezTo>
                    <a:pt x="14527" y="526"/>
                    <a:pt x="14404" y="0"/>
                    <a:pt x="14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7803225" y="2477575"/>
              <a:ext cx="191250" cy="49050"/>
            </a:xfrm>
            <a:custGeom>
              <a:avLst/>
              <a:gdLst/>
              <a:ahLst/>
              <a:cxnLst/>
              <a:rect l="l" t="t" r="r" b="b"/>
              <a:pathLst>
                <a:path w="7650" h="1962" extrusionOk="0">
                  <a:moveTo>
                    <a:pt x="918" y="0"/>
                  </a:moveTo>
                  <a:cubicBezTo>
                    <a:pt x="364" y="0"/>
                    <a:pt x="0" y="488"/>
                    <a:pt x="0" y="1057"/>
                  </a:cubicBezTo>
                  <a:cubicBezTo>
                    <a:pt x="0" y="1157"/>
                    <a:pt x="68" y="1204"/>
                    <a:pt x="139" y="1204"/>
                  </a:cubicBezTo>
                  <a:cubicBezTo>
                    <a:pt x="213" y="1204"/>
                    <a:pt x="290" y="1153"/>
                    <a:pt x="298" y="1057"/>
                  </a:cubicBezTo>
                  <a:cubicBezTo>
                    <a:pt x="327" y="677"/>
                    <a:pt x="591" y="470"/>
                    <a:pt x="882" y="470"/>
                  </a:cubicBezTo>
                  <a:cubicBezTo>
                    <a:pt x="1071" y="470"/>
                    <a:pt x="1272" y="558"/>
                    <a:pt x="1427" y="743"/>
                  </a:cubicBezTo>
                  <a:cubicBezTo>
                    <a:pt x="1552" y="884"/>
                    <a:pt x="1615" y="1072"/>
                    <a:pt x="1709" y="1245"/>
                  </a:cubicBezTo>
                  <a:cubicBezTo>
                    <a:pt x="1866" y="1496"/>
                    <a:pt x="2038" y="1746"/>
                    <a:pt x="2305" y="1887"/>
                  </a:cubicBezTo>
                  <a:cubicBezTo>
                    <a:pt x="2419" y="1938"/>
                    <a:pt x="2529" y="1962"/>
                    <a:pt x="2635" y="1962"/>
                  </a:cubicBezTo>
                  <a:cubicBezTo>
                    <a:pt x="2922" y="1962"/>
                    <a:pt x="3172" y="1790"/>
                    <a:pt x="3355" y="1527"/>
                  </a:cubicBezTo>
                  <a:cubicBezTo>
                    <a:pt x="3511" y="1308"/>
                    <a:pt x="3590" y="916"/>
                    <a:pt x="3809" y="743"/>
                  </a:cubicBezTo>
                  <a:cubicBezTo>
                    <a:pt x="3902" y="668"/>
                    <a:pt x="3995" y="638"/>
                    <a:pt x="4087" y="638"/>
                  </a:cubicBezTo>
                  <a:cubicBezTo>
                    <a:pt x="4399" y="638"/>
                    <a:pt x="4703" y="986"/>
                    <a:pt x="4969" y="1119"/>
                  </a:cubicBezTo>
                  <a:cubicBezTo>
                    <a:pt x="5194" y="1222"/>
                    <a:pt x="5457" y="1259"/>
                    <a:pt x="5734" y="1259"/>
                  </a:cubicBezTo>
                  <a:cubicBezTo>
                    <a:pt x="6308" y="1259"/>
                    <a:pt x="6944" y="1099"/>
                    <a:pt x="7430" y="1025"/>
                  </a:cubicBezTo>
                  <a:cubicBezTo>
                    <a:pt x="7649" y="978"/>
                    <a:pt x="7602" y="618"/>
                    <a:pt x="7367" y="618"/>
                  </a:cubicBezTo>
                  <a:cubicBezTo>
                    <a:pt x="6897" y="642"/>
                    <a:pt x="6279" y="814"/>
                    <a:pt x="5748" y="814"/>
                  </a:cubicBezTo>
                  <a:cubicBezTo>
                    <a:pt x="5588" y="814"/>
                    <a:pt x="5436" y="799"/>
                    <a:pt x="5298" y="759"/>
                  </a:cubicBezTo>
                  <a:cubicBezTo>
                    <a:pt x="4922" y="649"/>
                    <a:pt x="4687" y="289"/>
                    <a:pt x="4311" y="179"/>
                  </a:cubicBezTo>
                  <a:cubicBezTo>
                    <a:pt x="4226" y="158"/>
                    <a:pt x="4147" y="148"/>
                    <a:pt x="4075" y="148"/>
                  </a:cubicBezTo>
                  <a:cubicBezTo>
                    <a:pt x="3556" y="148"/>
                    <a:pt x="3322" y="646"/>
                    <a:pt x="3088" y="1072"/>
                  </a:cubicBezTo>
                  <a:cubicBezTo>
                    <a:pt x="2981" y="1266"/>
                    <a:pt x="2881" y="1496"/>
                    <a:pt x="2673" y="1496"/>
                  </a:cubicBezTo>
                  <a:cubicBezTo>
                    <a:pt x="2577" y="1496"/>
                    <a:pt x="2458" y="1447"/>
                    <a:pt x="2305" y="1323"/>
                  </a:cubicBezTo>
                  <a:cubicBezTo>
                    <a:pt x="2116" y="1166"/>
                    <a:pt x="2022" y="837"/>
                    <a:pt x="1897" y="634"/>
                  </a:cubicBezTo>
                  <a:cubicBezTo>
                    <a:pt x="1725" y="351"/>
                    <a:pt x="1521" y="132"/>
                    <a:pt x="1192" y="38"/>
                  </a:cubicBezTo>
                  <a:cubicBezTo>
                    <a:pt x="1096" y="12"/>
                    <a:pt x="1005" y="0"/>
                    <a:pt x="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9"/>
            <p:cNvSpPr/>
            <p:nvPr/>
          </p:nvSpPr>
          <p:spPr>
            <a:xfrm>
              <a:off x="7912300" y="2532550"/>
              <a:ext cx="113125" cy="30175"/>
            </a:xfrm>
            <a:custGeom>
              <a:avLst/>
              <a:gdLst/>
              <a:ahLst/>
              <a:cxnLst/>
              <a:rect l="l" t="t" r="r" b="b"/>
              <a:pathLst>
                <a:path w="4525" h="1207" extrusionOk="0">
                  <a:moveTo>
                    <a:pt x="536" y="1"/>
                  </a:moveTo>
                  <a:cubicBezTo>
                    <a:pt x="244" y="1"/>
                    <a:pt x="56" y="171"/>
                    <a:pt x="11" y="457"/>
                  </a:cubicBezTo>
                  <a:cubicBezTo>
                    <a:pt x="0" y="540"/>
                    <a:pt x="80" y="617"/>
                    <a:pt x="153" y="617"/>
                  </a:cubicBezTo>
                  <a:cubicBezTo>
                    <a:pt x="190" y="617"/>
                    <a:pt x="225" y="598"/>
                    <a:pt x="246" y="551"/>
                  </a:cubicBezTo>
                  <a:cubicBezTo>
                    <a:pt x="300" y="432"/>
                    <a:pt x="371" y="385"/>
                    <a:pt x="451" y="385"/>
                  </a:cubicBezTo>
                  <a:cubicBezTo>
                    <a:pt x="721" y="385"/>
                    <a:pt x="1092" y="912"/>
                    <a:pt x="1249" y="1021"/>
                  </a:cubicBezTo>
                  <a:cubicBezTo>
                    <a:pt x="1412" y="1134"/>
                    <a:pt x="1576" y="1207"/>
                    <a:pt x="1772" y="1207"/>
                  </a:cubicBezTo>
                  <a:cubicBezTo>
                    <a:pt x="1820" y="1207"/>
                    <a:pt x="1870" y="1202"/>
                    <a:pt x="1923" y="1193"/>
                  </a:cubicBezTo>
                  <a:cubicBezTo>
                    <a:pt x="2268" y="1131"/>
                    <a:pt x="2518" y="848"/>
                    <a:pt x="2832" y="707"/>
                  </a:cubicBezTo>
                  <a:cubicBezTo>
                    <a:pt x="3056" y="602"/>
                    <a:pt x="3267" y="571"/>
                    <a:pt x="3476" y="571"/>
                  </a:cubicBezTo>
                  <a:cubicBezTo>
                    <a:pt x="3764" y="571"/>
                    <a:pt x="4050" y="629"/>
                    <a:pt x="4368" y="629"/>
                  </a:cubicBezTo>
                  <a:cubicBezTo>
                    <a:pt x="4478" y="629"/>
                    <a:pt x="4525" y="488"/>
                    <a:pt x="4462" y="409"/>
                  </a:cubicBezTo>
                  <a:cubicBezTo>
                    <a:pt x="4224" y="159"/>
                    <a:pt x="3904" y="72"/>
                    <a:pt x="3572" y="72"/>
                  </a:cubicBezTo>
                  <a:cubicBezTo>
                    <a:pt x="3467" y="72"/>
                    <a:pt x="3361" y="81"/>
                    <a:pt x="3255" y="96"/>
                  </a:cubicBezTo>
                  <a:cubicBezTo>
                    <a:pt x="2804" y="161"/>
                    <a:pt x="2203" y="660"/>
                    <a:pt x="1708" y="660"/>
                  </a:cubicBezTo>
                  <a:cubicBezTo>
                    <a:pt x="1601" y="660"/>
                    <a:pt x="1500" y="637"/>
                    <a:pt x="1406" y="582"/>
                  </a:cubicBezTo>
                  <a:cubicBezTo>
                    <a:pt x="1092" y="394"/>
                    <a:pt x="982" y="33"/>
                    <a:pt x="575" y="2"/>
                  </a:cubicBezTo>
                  <a:cubicBezTo>
                    <a:pt x="562" y="1"/>
                    <a:pt x="549" y="1"/>
                    <a:pt x="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9"/>
            <p:cNvSpPr/>
            <p:nvPr/>
          </p:nvSpPr>
          <p:spPr>
            <a:xfrm>
              <a:off x="7777350" y="2209475"/>
              <a:ext cx="240625" cy="224800"/>
            </a:xfrm>
            <a:custGeom>
              <a:avLst/>
              <a:gdLst/>
              <a:ahLst/>
              <a:cxnLst/>
              <a:rect l="l" t="t" r="r" b="b"/>
              <a:pathLst>
                <a:path w="9625" h="8992" extrusionOk="0">
                  <a:moveTo>
                    <a:pt x="4022" y="0"/>
                  </a:moveTo>
                  <a:cubicBezTo>
                    <a:pt x="3949" y="0"/>
                    <a:pt x="3874" y="16"/>
                    <a:pt x="3794" y="56"/>
                  </a:cubicBezTo>
                  <a:cubicBezTo>
                    <a:pt x="3402" y="276"/>
                    <a:pt x="3010" y="715"/>
                    <a:pt x="2681" y="1028"/>
                  </a:cubicBezTo>
                  <a:cubicBezTo>
                    <a:pt x="1396" y="2204"/>
                    <a:pt x="220" y="3677"/>
                    <a:pt x="95" y="5495"/>
                  </a:cubicBezTo>
                  <a:cubicBezTo>
                    <a:pt x="1" y="6937"/>
                    <a:pt x="863" y="8865"/>
                    <a:pt x="2493" y="8991"/>
                  </a:cubicBezTo>
                  <a:cubicBezTo>
                    <a:pt x="2498" y="8991"/>
                    <a:pt x="2503" y="8991"/>
                    <a:pt x="2508" y="8991"/>
                  </a:cubicBezTo>
                  <a:cubicBezTo>
                    <a:pt x="2669" y="8991"/>
                    <a:pt x="2724" y="8738"/>
                    <a:pt x="2571" y="8662"/>
                  </a:cubicBezTo>
                  <a:cubicBezTo>
                    <a:pt x="1913" y="8301"/>
                    <a:pt x="1349" y="7909"/>
                    <a:pt x="988" y="7220"/>
                  </a:cubicBezTo>
                  <a:cubicBezTo>
                    <a:pt x="565" y="6404"/>
                    <a:pt x="565" y="5448"/>
                    <a:pt x="847" y="4571"/>
                  </a:cubicBezTo>
                  <a:cubicBezTo>
                    <a:pt x="1361" y="2894"/>
                    <a:pt x="2733" y="1698"/>
                    <a:pt x="4052" y="590"/>
                  </a:cubicBezTo>
                  <a:lnTo>
                    <a:pt x="4052" y="590"/>
                  </a:lnTo>
                  <a:cubicBezTo>
                    <a:pt x="5733" y="1199"/>
                    <a:pt x="7423" y="2074"/>
                    <a:pt x="8340" y="3693"/>
                  </a:cubicBezTo>
                  <a:cubicBezTo>
                    <a:pt x="9186" y="5198"/>
                    <a:pt x="9029" y="7235"/>
                    <a:pt x="7478" y="8223"/>
                  </a:cubicBezTo>
                  <a:cubicBezTo>
                    <a:pt x="7227" y="8381"/>
                    <a:pt x="7387" y="8751"/>
                    <a:pt x="7632" y="8751"/>
                  </a:cubicBezTo>
                  <a:cubicBezTo>
                    <a:pt x="7677" y="8751"/>
                    <a:pt x="7726" y="8738"/>
                    <a:pt x="7775" y="8709"/>
                  </a:cubicBezTo>
                  <a:cubicBezTo>
                    <a:pt x="8998" y="7972"/>
                    <a:pt x="9625" y="6546"/>
                    <a:pt x="9453" y="5135"/>
                  </a:cubicBezTo>
                  <a:cubicBezTo>
                    <a:pt x="9249" y="3567"/>
                    <a:pt x="8214" y="2251"/>
                    <a:pt x="6945" y="1373"/>
                  </a:cubicBezTo>
                  <a:cubicBezTo>
                    <a:pt x="6224" y="871"/>
                    <a:pt x="5409" y="495"/>
                    <a:pt x="4593" y="182"/>
                  </a:cubicBezTo>
                  <a:cubicBezTo>
                    <a:pt x="4380" y="103"/>
                    <a:pt x="4207" y="0"/>
                    <a:pt x="40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7814200" y="2292100"/>
              <a:ext cx="137950" cy="140075"/>
            </a:xfrm>
            <a:custGeom>
              <a:avLst/>
              <a:gdLst/>
              <a:ahLst/>
              <a:cxnLst/>
              <a:rect l="l" t="t" r="r" b="b"/>
              <a:pathLst>
                <a:path w="5518" h="5603" extrusionOk="0">
                  <a:moveTo>
                    <a:pt x="3262" y="0"/>
                  </a:moveTo>
                  <a:cubicBezTo>
                    <a:pt x="2977" y="0"/>
                    <a:pt x="2688" y="59"/>
                    <a:pt x="2414" y="184"/>
                  </a:cubicBezTo>
                  <a:cubicBezTo>
                    <a:pt x="0" y="1250"/>
                    <a:pt x="1019" y="4949"/>
                    <a:pt x="3276" y="5498"/>
                  </a:cubicBezTo>
                  <a:cubicBezTo>
                    <a:pt x="3292" y="5502"/>
                    <a:pt x="3307" y="5504"/>
                    <a:pt x="3322" y="5504"/>
                  </a:cubicBezTo>
                  <a:cubicBezTo>
                    <a:pt x="3474" y="5504"/>
                    <a:pt x="3593" y="5298"/>
                    <a:pt x="3464" y="5184"/>
                  </a:cubicBezTo>
                  <a:cubicBezTo>
                    <a:pt x="2759" y="4604"/>
                    <a:pt x="2007" y="4150"/>
                    <a:pt x="1693" y="3241"/>
                  </a:cubicBezTo>
                  <a:cubicBezTo>
                    <a:pt x="1395" y="2363"/>
                    <a:pt x="1646" y="1266"/>
                    <a:pt x="2477" y="780"/>
                  </a:cubicBezTo>
                  <a:cubicBezTo>
                    <a:pt x="2729" y="628"/>
                    <a:pt x="2997" y="559"/>
                    <a:pt x="3259" y="559"/>
                  </a:cubicBezTo>
                  <a:cubicBezTo>
                    <a:pt x="4104" y="559"/>
                    <a:pt x="4883" y="1273"/>
                    <a:pt x="4859" y="2206"/>
                  </a:cubicBezTo>
                  <a:cubicBezTo>
                    <a:pt x="4844" y="3319"/>
                    <a:pt x="3950" y="4259"/>
                    <a:pt x="3668" y="5310"/>
                  </a:cubicBezTo>
                  <a:cubicBezTo>
                    <a:pt x="3628" y="5492"/>
                    <a:pt x="3758" y="5602"/>
                    <a:pt x="3897" y="5602"/>
                  </a:cubicBezTo>
                  <a:cubicBezTo>
                    <a:pt x="3973" y="5602"/>
                    <a:pt x="4052" y="5570"/>
                    <a:pt x="4107" y="5498"/>
                  </a:cubicBezTo>
                  <a:cubicBezTo>
                    <a:pt x="4562" y="4839"/>
                    <a:pt x="4922" y="3977"/>
                    <a:pt x="5204" y="3241"/>
                  </a:cubicBezTo>
                  <a:cubicBezTo>
                    <a:pt x="5439" y="2598"/>
                    <a:pt x="5518" y="1924"/>
                    <a:pt x="5236" y="1281"/>
                  </a:cubicBezTo>
                  <a:cubicBezTo>
                    <a:pt x="4886" y="489"/>
                    <a:pt x="4087" y="0"/>
                    <a:pt x="3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4" name="Google Shape;224;p9"/>
          <p:cNvSpPr/>
          <p:nvPr/>
        </p:nvSpPr>
        <p:spPr>
          <a:xfrm flipH="1">
            <a:off x="-340982" y="-124958"/>
            <a:ext cx="1040040" cy="2438144"/>
          </a:xfrm>
          <a:custGeom>
            <a:avLst/>
            <a:gdLst/>
            <a:ahLst/>
            <a:cxnLst/>
            <a:rect l="l" t="t" r="r" b="b"/>
            <a:pathLst>
              <a:path w="13643" h="31983" extrusionOk="0">
                <a:moveTo>
                  <a:pt x="9642" y="1"/>
                </a:moveTo>
                <a:cubicBezTo>
                  <a:pt x="8201" y="88"/>
                  <a:pt x="6784" y="398"/>
                  <a:pt x="5591" y="1131"/>
                </a:cubicBezTo>
                <a:cubicBezTo>
                  <a:pt x="3454" y="2461"/>
                  <a:pt x="1541" y="4362"/>
                  <a:pt x="758" y="6810"/>
                </a:cubicBezTo>
                <a:cubicBezTo>
                  <a:pt x="0" y="9183"/>
                  <a:pt x="944" y="11630"/>
                  <a:pt x="2485" y="13457"/>
                </a:cubicBezTo>
                <a:cubicBezTo>
                  <a:pt x="3256" y="14364"/>
                  <a:pt x="4324" y="15010"/>
                  <a:pt x="4672" y="16203"/>
                </a:cubicBezTo>
                <a:cubicBezTo>
                  <a:pt x="5082" y="17595"/>
                  <a:pt x="3802" y="18862"/>
                  <a:pt x="2995" y="19794"/>
                </a:cubicBezTo>
                <a:cubicBezTo>
                  <a:pt x="1727" y="21260"/>
                  <a:pt x="435" y="22987"/>
                  <a:pt x="1205" y="24987"/>
                </a:cubicBezTo>
                <a:cubicBezTo>
                  <a:pt x="1901" y="26789"/>
                  <a:pt x="3566" y="28119"/>
                  <a:pt x="5107" y="29175"/>
                </a:cubicBezTo>
                <a:cubicBezTo>
                  <a:pt x="6735" y="30281"/>
                  <a:pt x="8350" y="30852"/>
                  <a:pt x="10313" y="31014"/>
                </a:cubicBezTo>
                <a:cubicBezTo>
                  <a:pt x="11406" y="31101"/>
                  <a:pt x="12413" y="31188"/>
                  <a:pt x="13370" y="31796"/>
                </a:cubicBezTo>
                <a:cubicBezTo>
                  <a:pt x="13457" y="31846"/>
                  <a:pt x="13556" y="31921"/>
                  <a:pt x="13643" y="31983"/>
                </a:cubicBezTo>
                <a:cubicBezTo>
                  <a:pt x="13631" y="31399"/>
                  <a:pt x="13606" y="30802"/>
                  <a:pt x="13581" y="30218"/>
                </a:cubicBezTo>
                <a:cubicBezTo>
                  <a:pt x="11966" y="29361"/>
                  <a:pt x="10015" y="29771"/>
                  <a:pt x="8313" y="29200"/>
                </a:cubicBezTo>
                <a:cubicBezTo>
                  <a:pt x="6561" y="28616"/>
                  <a:pt x="4945" y="27398"/>
                  <a:pt x="3653" y="26093"/>
                </a:cubicBezTo>
                <a:cubicBezTo>
                  <a:pt x="3057" y="25484"/>
                  <a:pt x="2510" y="24764"/>
                  <a:pt x="2324" y="23907"/>
                </a:cubicBezTo>
                <a:cubicBezTo>
                  <a:pt x="2100" y="22838"/>
                  <a:pt x="3119" y="21695"/>
                  <a:pt x="3728" y="20949"/>
                </a:cubicBezTo>
                <a:cubicBezTo>
                  <a:pt x="5020" y="19409"/>
                  <a:pt x="6498" y="17806"/>
                  <a:pt x="5828" y="15631"/>
                </a:cubicBezTo>
                <a:cubicBezTo>
                  <a:pt x="5542" y="14675"/>
                  <a:pt x="4759" y="13942"/>
                  <a:pt x="4051" y="13295"/>
                </a:cubicBezTo>
                <a:cubicBezTo>
                  <a:pt x="2957" y="12289"/>
                  <a:pt x="2025" y="11133"/>
                  <a:pt x="1541" y="9717"/>
                </a:cubicBezTo>
                <a:cubicBezTo>
                  <a:pt x="559" y="6810"/>
                  <a:pt x="2883" y="3803"/>
                  <a:pt x="5169" y="2287"/>
                </a:cubicBezTo>
                <a:cubicBezTo>
                  <a:pt x="6213" y="1603"/>
                  <a:pt x="7642" y="1218"/>
                  <a:pt x="8834" y="908"/>
                </a:cubicBezTo>
                <a:cubicBezTo>
                  <a:pt x="9344" y="771"/>
                  <a:pt x="9878" y="721"/>
                  <a:pt x="10400" y="696"/>
                </a:cubicBezTo>
                <a:cubicBezTo>
                  <a:pt x="10288" y="572"/>
                  <a:pt x="10164" y="448"/>
                  <a:pt x="10027" y="324"/>
                </a:cubicBezTo>
                <a:cubicBezTo>
                  <a:pt x="9903" y="212"/>
                  <a:pt x="9779" y="100"/>
                  <a:pt x="964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27" name="Google Shape;227;p10"/>
          <p:cNvGrpSpPr/>
          <p:nvPr/>
        </p:nvGrpSpPr>
        <p:grpSpPr>
          <a:xfrm rot="10800000" flipH="1">
            <a:off x="564757" y="3877435"/>
            <a:ext cx="296937" cy="438796"/>
            <a:chOff x="5446181" y="2529085"/>
            <a:chExt cx="138174" cy="204177"/>
          </a:xfrm>
        </p:grpSpPr>
        <p:sp>
          <p:nvSpPr>
            <p:cNvPr id="228" name="Google Shape;228;p10"/>
            <p:cNvSpPr/>
            <p:nvPr/>
          </p:nvSpPr>
          <p:spPr>
            <a:xfrm>
              <a:off x="5446181" y="2621568"/>
              <a:ext cx="138174" cy="27733"/>
            </a:xfrm>
            <a:custGeom>
              <a:avLst/>
              <a:gdLst/>
              <a:ahLst/>
              <a:cxnLst/>
              <a:rect l="l" t="t" r="r" b="b"/>
              <a:pathLst>
                <a:path w="4524" h="908" extrusionOk="0">
                  <a:moveTo>
                    <a:pt x="2072" y="1"/>
                  </a:moveTo>
                  <a:cubicBezTo>
                    <a:pt x="1571" y="1"/>
                    <a:pt x="1067" y="19"/>
                    <a:pt x="560" y="29"/>
                  </a:cubicBezTo>
                  <a:cubicBezTo>
                    <a:pt x="0" y="41"/>
                    <a:pt x="0" y="874"/>
                    <a:pt x="560" y="874"/>
                  </a:cubicBezTo>
                  <a:cubicBezTo>
                    <a:pt x="1059" y="889"/>
                    <a:pt x="1554" y="907"/>
                    <a:pt x="2047" y="907"/>
                  </a:cubicBezTo>
                  <a:cubicBezTo>
                    <a:pt x="2793" y="907"/>
                    <a:pt x="3534" y="864"/>
                    <a:pt x="4275" y="700"/>
                  </a:cubicBezTo>
                  <a:cubicBezTo>
                    <a:pt x="4523" y="650"/>
                    <a:pt x="4523" y="253"/>
                    <a:pt x="4275" y="203"/>
                  </a:cubicBezTo>
                  <a:cubicBezTo>
                    <a:pt x="3542" y="40"/>
                    <a:pt x="2810" y="1"/>
                    <a:pt x="20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0"/>
            <p:cNvSpPr/>
            <p:nvPr/>
          </p:nvSpPr>
          <p:spPr>
            <a:xfrm>
              <a:off x="5493980" y="2529085"/>
              <a:ext cx="44836" cy="204177"/>
            </a:xfrm>
            <a:custGeom>
              <a:avLst/>
              <a:gdLst/>
              <a:ahLst/>
              <a:cxnLst/>
              <a:rect l="l" t="t" r="r" b="b"/>
              <a:pathLst>
                <a:path w="1468" h="6685" extrusionOk="0">
                  <a:moveTo>
                    <a:pt x="729" y="0"/>
                  </a:moveTo>
                  <a:cubicBezTo>
                    <a:pt x="573" y="0"/>
                    <a:pt x="417" y="87"/>
                    <a:pt x="386" y="261"/>
                  </a:cubicBezTo>
                  <a:cubicBezTo>
                    <a:pt x="1" y="2361"/>
                    <a:pt x="163" y="4399"/>
                    <a:pt x="486" y="6499"/>
                  </a:cubicBezTo>
                  <a:cubicBezTo>
                    <a:pt x="504" y="6623"/>
                    <a:pt x="616" y="6685"/>
                    <a:pt x="728" y="6685"/>
                  </a:cubicBezTo>
                  <a:cubicBezTo>
                    <a:pt x="840" y="6685"/>
                    <a:pt x="952" y="6623"/>
                    <a:pt x="970" y="6499"/>
                  </a:cubicBezTo>
                  <a:cubicBezTo>
                    <a:pt x="1293" y="4399"/>
                    <a:pt x="1467" y="2361"/>
                    <a:pt x="1082" y="261"/>
                  </a:cubicBezTo>
                  <a:cubicBezTo>
                    <a:pt x="1045" y="87"/>
                    <a:pt x="886" y="0"/>
                    <a:pt x="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10"/>
          <p:cNvGrpSpPr/>
          <p:nvPr/>
        </p:nvGrpSpPr>
        <p:grpSpPr>
          <a:xfrm rot="10800000" flipH="1">
            <a:off x="1062776" y="3549366"/>
            <a:ext cx="183518" cy="270629"/>
            <a:chOff x="5738779" y="2391033"/>
            <a:chExt cx="85397" cy="125927"/>
          </a:xfrm>
        </p:grpSpPr>
        <p:sp>
          <p:nvSpPr>
            <p:cNvPr id="231" name="Google Shape;231;p10"/>
            <p:cNvSpPr/>
            <p:nvPr/>
          </p:nvSpPr>
          <p:spPr>
            <a:xfrm>
              <a:off x="5738779" y="2448117"/>
              <a:ext cx="85397" cy="17165"/>
            </a:xfrm>
            <a:custGeom>
              <a:avLst/>
              <a:gdLst/>
              <a:ahLst/>
              <a:cxnLst/>
              <a:rect l="l" t="t" r="r" b="b"/>
              <a:pathLst>
                <a:path w="2796" h="562" extrusionOk="0">
                  <a:moveTo>
                    <a:pt x="1311" y="0"/>
                  </a:moveTo>
                  <a:cubicBezTo>
                    <a:pt x="992" y="0"/>
                    <a:pt x="671" y="12"/>
                    <a:pt x="348" y="17"/>
                  </a:cubicBezTo>
                  <a:cubicBezTo>
                    <a:pt x="0" y="17"/>
                    <a:pt x="0" y="539"/>
                    <a:pt x="348" y="539"/>
                  </a:cubicBezTo>
                  <a:cubicBezTo>
                    <a:pt x="662" y="549"/>
                    <a:pt x="973" y="561"/>
                    <a:pt x="1283" y="561"/>
                  </a:cubicBezTo>
                  <a:cubicBezTo>
                    <a:pt x="1735" y="561"/>
                    <a:pt x="2185" y="535"/>
                    <a:pt x="2634" y="440"/>
                  </a:cubicBezTo>
                  <a:cubicBezTo>
                    <a:pt x="2796" y="402"/>
                    <a:pt x="2796" y="154"/>
                    <a:pt x="2634" y="117"/>
                  </a:cubicBezTo>
                  <a:cubicBezTo>
                    <a:pt x="2194" y="23"/>
                    <a:pt x="1754" y="0"/>
                    <a:pt x="13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0"/>
            <p:cNvSpPr/>
            <p:nvPr/>
          </p:nvSpPr>
          <p:spPr>
            <a:xfrm>
              <a:off x="5768375" y="2391033"/>
              <a:ext cx="27336" cy="125927"/>
            </a:xfrm>
            <a:custGeom>
              <a:avLst/>
              <a:gdLst/>
              <a:ahLst/>
              <a:cxnLst/>
              <a:rect l="l" t="t" r="r" b="b"/>
              <a:pathLst>
                <a:path w="895" h="4123" extrusionOk="0">
                  <a:moveTo>
                    <a:pt x="448" y="1"/>
                  </a:moveTo>
                  <a:cubicBezTo>
                    <a:pt x="351" y="1"/>
                    <a:pt x="255" y="53"/>
                    <a:pt x="236" y="159"/>
                  </a:cubicBezTo>
                  <a:cubicBezTo>
                    <a:pt x="0" y="1464"/>
                    <a:pt x="100" y="2719"/>
                    <a:pt x="299" y="4011"/>
                  </a:cubicBezTo>
                  <a:cubicBezTo>
                    <a:pt x="311" y="4085"/>
                    <a:pt x="379" y="4123"/>
                    <a:pt x="448" y="4123"/>
                  </a:cubicBezTo>
                  <a:cubicBezTo>
                    <a:pt x="516" y="4123"/>
                    <a:pt x="584" y="4085"/>
                    <a:pt x="597" y="4011"/>
                  </a:cubicBezTo>
                  <a:cubicBezTo>
                    <a:pt x="796" y="2719"/>
                    <a:pt x="895" y="1464"/>
                    <a:pt x="659" y="159"/>
                  </a:cubicBezTo>
                  <a:cubicBezTo>
                    <a:pt x="640" y="53"/>
                    <a:pt x="544" y="1"/>
                    <a:pt x="4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10"/>
          <p:cNvGrpSpPr/>
          <p:nvPr/>
        </p:nvGrpSpPr>
        <p:grpSpPr>
          <a:xfrm rot="10800000" flipH="1">
            <a:off x="8339013" y="4333366"/>
            <a:ext cx="183518" cy="270629"/>
            <a:chOff x="5738779" y="2391033"/>
            <a:chExt cx="85397" cy="125927"/>
          </a:xfrm>
        </p:grpSpPr>
        <p:sp>
          <p:nvSpPr>
            <p:cNvPr id="234" name="Google Shape;234;p10"/>
            <p:cNvSpPr/>
            <p:nvPr/>
          </p:nvSpPr>
          <p:spPr>
            <a:xfrm>
              <a:off x="5738779" y="2448117"/>
              <a:ext cx="85397" cy="17165"/>
            </a:xfrm>
            <a:custGeom>
              <a:avLst/>
              <a:gdLst/>
              <a:ahLst/>
              <a:cxnLst/>
              <a:rect l="l" t="t" r="r" b="b"/>
              <a:pathLst>
                <a:path w="2796" h="562" extrusionOk="0">
                  <a:moveTo>
                    <a:pt x="1311" y="0"/>
                  </a:moveTo>
                  <a:cubicBezTo>
                    <a:pt x="992" y="0"/>
                    <a:pt x="671" y="12"/>
                    <a:pt x="348" y="17"/>
                  </a:cubicBezTo>
                  <a:cubicBezTo>
                    <a:pt x="0" y="17"/>
                    <a:pt x="0" y="539"/>
                    <a:pt x="348" y="539"/>
                  </a:cubicBezTo>
                  <a:cubicBezTo>
                    <a:pt x="662" y="549"/>
                    <a:pt x="973" y="561"/>
                    <a:pt x="1283" y="561"/>
                  </a:cubicBezTo>
                  <a:cubicBezTo>
                    <a:pt x="1735" y="561"/>
                    <a:pt x="2185" y="535"/>
                    <a:pt x="2634" y="440"/>
                  </a:cubicBezTo>
                  <a:cubicBezTo>
                    <a:pt x="2796" y="402"/>
                    <a:pt x="2796" y="154"/>
                    <a:pt x="2634" y="117"/>
                  </a:cubicBezTo>
                  <a:cubicBezTo>
                    <a:pt x="2194" y="23"/>
                    <a:pt x="1754" y="0"/>
                    <a:pt x="13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0"/>
            <p:cNvSpPr/>
            <p:nvPr/>
          </p:nvSpPr>
          <p:spPr>
            <a:xfrm>
              <a:off x="5768375" y="2391033"/>
              <a:ext cx="27336" cy="125927"/>
            </a:xfrm>
            <a:custGeom>
              <a:avLst/>
              <a:gdLst/>
              <a:ahLst/>
              <a:cxnLst/>
              <a:rect l="l" t="t" r="r" b="b"/>
              <a:pathLst>
                <a:path w="895" h="4123" extrusionOk="0">
                  <a:moveTo>
                    <a:pt x="448" y="1"/>
                  </a:moveTo>
                  <a:cubicBezTo>
                    <a:pt x="351" y="1"/>
                    <a:pt x="255" y="53"/>
                    <a:pt x="236" y="159"/>
                  </a:cubicBezTo>
                  <a:cubicBezTo>
                    <a:pt x="0" y="1464"/>
                    <a:pt x="100" y="2719"/>
                    <a:pt x="299" y="4011"/>
                  </a:cubicBezTo>
                  <a:cubicBezTo>
                    <a:pt x="311" y="4085"/>
                    <a:pt x="379" y="4123"/>
                    <a:pt x="448" y="4123"/>
                  </a:cubicBezTo>
                  <a:cubicBezTo>
                    <a:pt x="516" y="4123"/>
                    <a:pt x="584" y="4085"/>
                    <a:pt x="597" y="4011"/>
                  </a:cubicBezTo>
                  <a:cubicBezTo>
                    <a:pt x="796" y="2719"/>
                    <a:pt x="895" y="1464"/>
                    <a:pt x="659" y="159"/>
                  </a:cubicBezTo>
                  <a:cubicBezTo>
                    <a:pt x="640" y="53"/>
                    <a:pt x="544" y="1"/>
                    <a:pt x="4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"/>
          <p:cNvSpPr txBox="1">
            <a:spLocks noGrp="1"/>
          </p:cNvSpPr>
          <p:nvPr>
            <p:ph type="title" hasCustomPrompt="1"/>
          </p:nvPr>
        </p:nvSpPr>
        <p:spPr>
          <a:xfrm>
            <a:off x="1849200" y="1938713"/>
            <a:ext cx="5445600" cy="7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38" name="Google Shape;238;p11"/>
          <p:cNvSpPr txBox="1">
            <a:spLocks noGrp="1"/>
          </p:cNvSpPr>
          <p:nvPr>
            <p:ph type="subTitle" idx="1"/>
          </p:nvPr>
        </p:nvSpPr>
        <p:spPr>
          <a:xfrm>
            <a:off x="1847100" y="2787176"/>
            <a:ext cx="5449800" cy="4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9" name="Google Shape;239;p11"/>
          <p:cNvSpPr/>
          <p:nvPr/>
        </p:nvSpPr>
        <p:spPr>
          <a:xfrm>
            <a:off x="6305242" y="-156685"/>
            <a:ext cx="2532367" cy="653790"/>
          </a:xfrm>
          <a:custGeom>
            <a:avLst/>
            <a:gdLst/>
            <a:ahLst/>
            <a:cxnLst/>
            <a:rect l="l" t="t" r="r" b="b"/>
            <a:pathLst>
              <a:path w="17771" h="4588" extrusionOk="0">
                <a:moveTo>
                  <a:pt x="10347" y="0"/>
                </a:moveTo>
                <a:cubicBezTo>
                  <a:pt x="9938" y="0"/>
                  <a:pt x="9531" y="49"/>
                  <a:pt x="9160" y="122"/>
                </a:cubicBezTo>
                <a:cubicBezTo>
                  <a:pt x="8069" y="330"/>
                  <a:pt x="4812" y="1448"/>
                  <a:pt x="2558" y="1448"/>
                </a:cubicBezTo>
                <a:cubicBezTo>
                  <a:pt x="1449" y="1448"/>
                  <a:pt x="584" y="1178"/>
                  <a:pt x="338" y="395"/>
                </a:cubicBezTo>
                <a:cubicBezTo>
                  <a:pt x="226" y="420"/>
                  <a:pt x="127" y="458"/>
                  <a:pt x="27" y="482"/>
                </a:cubicBezTo>
                <a:cubicBezTo>
                  <a:pt x="0" y="1861"/>
                  <a:pt x="1213" y="2276"/>
                  <a:pt x="2751" y="2276"/>
                </a:cubicBezTo>
                <a:cubicBezTo>
                  <a:pt x="4762" y="2276"/>
                  <a:pt x="7330" y="1567"/>
                  <a:pt x="8414" y="1377"/>
                </a:cubicBezTo>
                <a:cubicBezTo>
                  <a:pt x="9088" y="1262"/>
                  <a:pt x="9679" y="1064"/>
                  <a:pt x="10310" y="1064"/>
                </a:cubicBezTo>
                <a:cubicBezTo>
                  <a:pt x="10564" y="1064"/>
                  <a:pt x="10824" y="1096"/>
                  <a:pt x="11098" y="1178"/>
                </a:cubicBezTo>
                <a:cubicBezTo>
                  <a:pt x="12005" y="1439"/>
                  <a:pt x="12378" y="2334"/>
                  <a:pt x="12800" y="3067"/>
                </a:cubicBezTo>
                <a:cubicBezTo>
                  <a:pt x="13279" y="3910"/>
                  <a:pt x="13872" y="4588"/>
                  <a:pt x="14782" y="4588"/>
                </a:cubicBezTo>
                <a:cubicBezTo>
                  <a:pt x="14958" y="4588"/>
                  <a:pt x="15146" y="4563"/>
                  <a:pt x="15347" y="4508"/>
                </a:cubicBezTo>
                <a:cubicBezTo>
                  <a:pt x="16379" y="4235"/>
                  <a:pt x="16888" y="3042"/>
                  <a:pt x="17211" y="2135"/>
                </a:cubicBezTo>
                <a:cubicBezTo>
                  <a:pt x="17398" y="1638"/>
                  <a:pt x="17646" y="979"/>
                  <a:pt x="17770" y="321"/>
                </a:cubicBezTo>
                <a:cubicBezTo>
                  <a:pt x="17398" y="209"/>
                  <a:pt x="17000" y="110"/>
                  <a:pt x="16602" y="23"/>
                </a:cubicBezTo>
                <a:cubicBezTo>
                  <a:pt x="16528" y="371"/>
                  <a:pt x="16478" y="731"/>
                  <a:pt x="16391" y="1042"/>
                </a:cubicBezTo>
                <a:cubicBezTo>
                  <a:pt x="16167" y="1849"/>
                  <a:pt x="15844" y="3216"/>
                  <a:pt x="14900" y="3464"/>
                </a:cubicBezTo>
                <a:cubicBezTo>
                  <a:pt x="14859" y="3475"/>
                  <a:pt x="14817" y="3480"/>
                  <a:pt x="14776" y="3480"/>
                </a:cubicBezTo>
                <a:cubicBezTo>
                  <a:pt x="13962" y="3480"/>
                  <a:pt x="13176" y="1475"/>
                  <a:pt x="12751" y="955"/>
                </a:cubicBezTo>
                <a:cubicBezTo>
                  <a:pt x="12169" y="236"/>
                  <a:pt x="11251" y="0"/>
                  <a:pt x="103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1"/>
          <p:cNvSpPr/>
          <p:nvPr/>
        </p:nvSpPr>
        <p:spPr>
          <a:xfrm flipH="1">
            <a:off x="1" y="4128000"/>
            <a:ext cx="699001" cy="1087578"/>
          </a:xfrm>
          <a:custGeom>
            <a:avLst/>
            <a:gdLst/>
            <a:ahLst/>
            <a:cxnLst/>
            <a:rect l="l" t="t" r="r" b="b"/>
            <a:pathLst>
              <a:path w="4107" h="6390" extrusionOk="0">
                <a:moveTo>
                  <a:pt x="770" y="1"/>
                </a:moveTo>
                <a:cubicBezTo>
                  <a:pt x="597" y="1"/>
                  <a:pt x="413" y="17"/>
                  <a:pt x="217" y="53"/>
                </a:cubicBezTo>
                <a:cubicBezTo>
                  <a:pt x="0" y="89"/>
                  <a:pt x="40" y="452"/>
                  <a:pt x="258" y="452"/>
                </a:cubicBezTo>
                <a:cubicBezTo>
                  <a:pt x="265" y="452"/>
                  <a:pt x="272" y="451"/>
                  <a:pt x="279" y="451"/>
                </a:cubicBezTo>
                <a:cubicBezTo>
                  <a:pt x="353" y="445"/>
                  <a:pt x="424" y="442"/>
                  <a:pt x="493" y="442"/>
                </a:cubicBezTo>
                <a:cubicBezTo>
                  <a:pt x="2743" y="442"/>
                  <a:pt x="2599" y="3323"/>
                  <a:pt x="2888" y="4998"/>
                </a:cubicBezTo>
                <a:cubicBezTo>
                  <a:pt x="2963" y="5458"/>
                  <a:pt x="3050" y="5942"/>
                  <a:pt x="3224" y="6390"/>
                </a:cubicBezTo>
                <a:lnTo>
                  <a:pt x="4106" y="6390"/>
                </a:lnTo>
                <a:cubicBezTo>
                  <a:pt x="4007" y="6241"/>
                  <a:pt x="3932" y="6092"/>
                  <a:pt x="3845" y="5955"/>
                </a:cubicBezTo>
                <a:cubicBezTo>
                  <a:pt x="3373" y="5110"/>
                  <a:pt x="3386" y="3892"/>
                  <a:pt x="3236" y="2960"/>
                </a:cubicBezTo>
                <a:cubicBezTo>
                  <a:pt x="2979" y="1415"/>
                  <a:pt x="2348" y="1"/>
                  <a:pt x="77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1"/>
          <p:cNvSpPr/>
          <p:nvPr/>
        </p:nvSpPr>
        <p:spPr>
          <a:xfrm rot="-5400000">
            <a:off x="2112788" y="-243475"/>
            <a:ext cx="372144" cy="708184"/>
          </a:xfrm>
          <a:custGeom>
            <a:avLst/>
            <a:gdLst/>
            <a:ahLst/>
            <a:cxnLst/>
            <a:rect l="l" t="t" r="r" b="b"/>
            <a:pathLst>
              <a:path w="3082" h="5865" extrusionOk="0">
                <a:moveTo>
                  <a:pt x="1859" y="1"/>
                </a:moveTo>
                <a:cubicBezTo>
                  <a:pt x="1742" y="1"/>
                  <a:pt x="1627" y="82"/>
                  <a:pt x="1615" y="243"/>
                </a:cubicBezTo>
                <a:cubicBezTo>
                  <a:pt x="1491" y="1796"/>
                  <a:pt x="1441" y="3486"/>
                  <a:pt x="422" y="4741"/>
                </a:cubicBezTo>
                <a:cubicBezTo>
                  <a:pt x="1" y="5258"/>
                  <a:pt x="391" y="5864"/>
                  <a:pt x="900" y="5864"/>
                </a:cubicBezTo>
                <a:cubicBezTo>
                  <a:pt x="1051" y="5864"/>
                  <a:pt x="1213" y="5811"/>
                  <a:pt x="1366" y="5685"/>
                </a:cubicBezTo>
                <a:cubicBezTo>
                  <a:pt x="3081" y="4294"/>
                  <a:pt x="2298" y="2057"/>
                  <a:pt x="2112" y="243"/>
                </a:cubicBezTo>
                <a:cubicBezTo>
                  <a:pt x="2093" y="82"/>
                  <a:pt x="1975" y="1"/>
                  <a:pt x="185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1"/>
          <p:cNvSpPr/>
          <p:nvPr/>
        </p:nvSpPr>
        <p:spPr>
          <a:xfrm rot="-6300056">
            <a:off x="7424883" y="2642267"/>
            <a:ext cx="1999662" cy="3154861"/>
          </a:xfrm>
          <a:custGeom>
            <a:avLst/>
            <a:gdLst/>
            <a:ahLst/>
            <a:cxnLst/>
            <a:rect l="l" t="t" r="r" b="b"/>
            <a:pathLst>
              <a:path w="24068" h="37972" extrusionOk="0">
                <a:moveTo>
                  <a:pt x="473" y="1"/>
                </a:moveTo>
                <a:cubicBezTo>
                  <a:pt x="348" y="224"/>
                  <a:pt x="224" y="436"/>
                  <a:pt x="125" y="659"/>
                </a:cubicBezTo>
                <a:cubicBezTo>
                  <a:pt x="75" y="746"/>
                  <a:pt x="38" y="846"/>
                  <a:pt x="0" y="933"/>
                </a:cubicBezTo>
                <a:cubicBezTo>
                  <a:pt x="1740" y="933"/>
                  <a:pt x="3641" y="1827"/>
                  <a:pt x="4759" y="2871"/>
                </a:cubicBezTo>
                <a:cubicBezTo>
                  <a:pt x="6437" y="4461"/>
                  <a:pt x="7257" y="6934"/>
                  <a:pt x="7455" y="9183"/>
                </a:cubicBezTo>
                <a:cubicBezTo>
                  <a:pt x="7741" y="12600"/>
                  <a:pt x="6822" y="16588"/>
                  <a:pt x="9207" y="19446"/>
                </a:cubicBezTo>
                <a:cubicBezTo>
                  <a:pt x="12537" y="23447"/>
                  <a:pt x="20576" y="19570"/>
                  <a:pt x="22130" y="25621"/>
                </a:cubicBezTo>
                <a:cubicBezTo>
                  <a:pt x="22490" y="27025"/>
                  <a:pt x="21732" y="28305"/>
                  <a:pt x="21073" y="29486"/>
                </a:cubicBezTo>
                <a:cubicBezTo>
                  <a:pt x="20465" y="30604"/>
                  <a:pt x="19893" y="31722"/>
                  <a:pt x="19458" y="32915"/>
                </a:cubicBezTo>
                <a:cubicBezTo>
                  <a:pt x="18874" y="34505"/>
                  <a:pt x="18949" y="36332"/>
                  <a:pt x="18501" y="37972"/>
                </a:cubicBezTo>
                <a:cubicBezTo>
                  <a:pt x="18974" y="37972"/>
                  <a:pt x="19446" y="37960"/>
                  <a:pt x="19918" y="37935"/>
                </a:cubicBezTo>
                <a:cubicBezTo>
                  <a:pt x="20030" y="37351"/>
                  <a:pt x="20092" y="36742"/>
                  <a:pt x="20154" y="36158"/>
                </a:cubicBezTo>
                <a:cubicBezTo>
                  <a:pt x="20415" y="33325"/>
                  <a:pt x="21918" y="31175"/>
                  <a:pt x="23061" y="28665"/>
                </a:cubicBezTo>
                <a:cubicBezTo>
                  <a:pt x="24068" y="26466"/>
                  <a:pt x="23447" y="24118"/>
                  <a:pt x="21769" y="22453"/>
                </a:cubicBezTo>
                <a:cubicBezTo>
                  <a:pt x="19719" y="20415"/>
                  <a:pt x="16961" y="20527"/>
                  <a:pt x="14289" y="20328"/>
                </a:cubicBezTo>
                <a:cubicBezTo>
                  <a:pt x="12115" y="20167"/>
                  <a:pt x="10077" y="19247"/>
                  <a:pt x="9270" y="17110"/>
                </a:cubicBezTo>
                <a:cubicBezTo>
                  <a:pt x="8611" y="15321"/>
                  <a:pt x="8748" y="13283"/>
                  <a:pt x="8748" y="11419"/>
                </a:cubicBezTo>
                <a:cubicBezTo>
                  <a:pt x="8748" y="9344"/>
                  <a:pt x="8561" y="7356"/>
                  <a:pt x="7791" y="5406"/>
                </a:cubicBezTo>
                <a:cubicBezTo>
                  <a:pt x="6946" y="3293"/>
                  <a:pt x="5343" y="1330"/>
                  <a:pt x="3169" y="510"/>
                </a:cubicBezTo>
                <a:cubicBezTo>
                  <a:pt x="2349" y="200"/>
                  <a:pt x="1404" y="1"/>
                  <a:pt x="47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1"/>
          <p:cNvSpPr/>
          <p:nvPr/>
        </p:nvSpPr>
        <p:spPr>
          <a:xfrm rot="-6300056">
            <a:off x="7955180" y="3089006"/>
            <a:ext cx="1526915" cy="2698065"/>
          </a:xfrm>
          <a:custGeom>
            <a:avLst/>
            <a:gdLst/>
            <a:ahLst/>
            <a:cxnLst/>
            <a:rect l="l" t="t" r="r" b="b"/>
            <a:pathLst>
              <a:path w="18378" h="32474" extrusionOk="0">
                <a:moveTo>
                  <a:pt x="339" y="0"/>
                </a:moveTo>
                <a:cubicBezTo>
                  <a:pt x="225" y="0"/>
                  <a:pt x="112" y="2"/>
                  <a:pt x="1" y="7"/>
                </a:cubicBezTo>
                <a:lnTo>
                  <a:pt x="75" y="466"/>
                </a:lnTo>
                <a:cubicBezTo>
                  <a:pt x="1653" y="516"/>
                  <a:pt x="2995" y="1063"/>
                  <a:pt x="3803" y="2516"/>
                </a:cubicBezTo>
                <a:cubicBezTo>
                  <a:pt x="4561" y="3858"/>
                  <a:pt x="4573" y="5586"/>
                  <a:pt x="4685" y="7089"/>
                </a:cubicBezTo>
                <a:cubicBezTo>
                  <a:pt x="4908" y="10046"/>
                  <a:pt x="4921" y="13823"/>
                  <a:pt x="7070" y="16134"/>
                </a:cubicBezTo>
                <a:cubicBezTo>
                  <a:pt x="8711" y="17886"/>
                  <a:pt x="11183" y="18321"/>
                  <a:pt x="13345" y="19092"/>
                </a:cubicBezTo>
                <a:cubicBezTo>
                  <a:pt x="14625" y="19551"/>
                  <a:pt x="15768" y="20272"/>
                  <a:pt x="16514" y="21440"/>
                </a:cubicBezTo>
                <a:cubicBezTo>
                  <a:pt x="17458" y="22919"/>
                  <a:pt x="16799" y="24347"/>
                  <a:pt x="15855" y="25565"/>
                </a:cubicBezTo>
                <a:cubicBezTo>
                  <a:pt x="15271" y="26298"/>
                  <a:pt x="14675" y="27081"/>
                  <a:pt x="14637" y="28050"/>
                </a:cubicBezTo>
                <a:cubicBezTo>
                  <a:pt x="14600" y="28833"/>
                  <a:pt x="15010" y="29616"/>
                  <a:pt x="15358" y="30287"/>
                </a:cubicBezTo>
                <a:cubicBezTo>
                  <a:pt x="15656" y="30833"/>
                  <a:pt x="16290" y="31629"/>
                  <a:pt x="16762" y="32449"/>
                </a:cubicBezTo>
                <a:cubicBezTo>
                  <a:pt x="17184" y="32461"/>
                  <a:pt x="17607" y="32474"/>
                  <a:pt x="18054" y="32474"/>
                </a:cubicBezTo>
                <a:cubicBezTo>
                  <a:pt x="17296" y="30920"/>
                  <a:pt x="16041" y="29305"/>
                  <a:pt x="15917" y="28212"/>
                </a:cubicBezTo>
                <a:cubicBezTo>
                  <a:pt x="15793" y="27205"/>
                  <a:pt x="17035" y="26149"/>
                  <a:pt x="17570" y="25379"/>
                </a:cubicBezTo>
                <a:cubicBezTo>
                  <a:pt x="18278" y="24372"/>
                  <a:pt x="18377" y="23192"/>
                  <a:pt x="18079" y="22012"/>
                </a:cubicBezTo>
                <a:cubicBezTo>
                  <a:pt x="17520" y="19738"/>
                  <a:pt x="15097" y="18570"/>
                  <a:pt x="13072" y="17911"/>
                </a:cubicBezTo>
                <a:cubicBezTo>
                  <a:pt x="10835" y="17178"/>
                  <a:pt x="8288" y="16694"/>
                  <a:pt x="7008" y="14482"/>
                </a:cubicBezTo>
                <a:cubicBezTo>
                  <a:pt x="6213" y="13103"/>
                  <a:pt x="6027" y="11301"/>
                  <a:pt x="6002" y="9735"/>
                </a:cubicBezTo>
                <a:cubicBezTo>
                  <a:pt x="5965" y="6977"/>
                  <a:pt x="5865" y="3250"/>
                  <a:pt x="3790" y="1150"/>
                </a:cubicBezTo>
                <a:cubicBezTo>
                  <a:pt x="2915" y="263"/>
                  <a:pt x="1570" y="0"/>
                  <a:pt x="33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4" name="Google Shape;244;p11"/>
          <p:cNvGrpSpPr/>
          <p:nvPr/>
        </p:nvGrpSpPr>
        <p:grpSpPr>
          <a:xfrm>
            <a:off x="5531508" y="4527890"/>
            <a:ext cx="230935" cy="341547"/>
            <a:chOff x="4510355" y="4299794"/>
            <a:chExt cx="138144" cy="204299"/>
          </a:xfrm>
        </p:grpSpPr>
        <p:sp>
          <p:nvSpPr>
            <p:cNvPr id="245" name="Google Shape;245;p11"/>
            <p:cNvSpPr/>
            <p:nvPr/>
          </p:nvSpPr>
          <p:spPr>
            <a:xfrm>
              <a:off x="4510355" y="4392307"/>
              <a:ext cx="138144" cy="27946"/>
            </a:xfrm>
            <a:custGeom>
              <a:avLst/>
              <a:gdLst/>
              <a:ahLst/>
              <a:cxnLst/>
              <a:rect l="l" t="t" r="r" b="b"/>
              <a:pathLst>
                <a:path w="4523" h="915" extrusionOk="0">
                  <a:moveTo>
                    <a:pt x="2059" y="0"/>
                  </a:moveTo>
                  <a:cubicBezTo>
                    <a:pt x="1558" y="0"/>
                    <a:pt x="1054" y="19"/>
                    <a:pt x="547" y="29"/>
                  </a:cubicBezTo>
                  <a:cubicBezTo>
                    <a:pt x="0" y="41"/>
                    <a:pt x="0" y="873"/>
                    <a:pt x="547" y="886"/>
                  </a:cubicBezTo>
                  <a:cubicBezTo>
                    <a:pt x="1054" y="896"/>
                    <a:pt x="1558" y="914"/>
                    <a:pt x="2059" y="914"/>
                  </a:cubicBezTo>
                  <a:cubicBezTo>
                    <a:pt x="2797" y="914"/>
                    <a:pt x="3529" y="875"/>
                    <a:pt x="4262" y="712"/>
                  </a:cubicBezTo>
                  <a:cubicBezTo>
                    <a:pt x="4523" y="662"/>
                    <a:pt x="4523" y="265"/>
                    <a:pt x="4262" y="203"/>
                  </a:cubicBezTo>
                  <a:cubicBezTo>
                    <a:pt x="3529" y="40"/>
                    <a:pt x="2797" y="0"/>
                    <a:pt x="2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1"/>
            <p:cNvSpPr/>
            <p:nvPr/>
          </p:nvSpPr>
          <p:spPr>
            <a:xfrm>
              <a:off x="4557788" y="4299794"/>
              <a:ext cx="44806" cy="204299"/>
            </a:xfrm>
            <a:custGeom>
              <a:avLst/>
              <a:gdLst/>
              <a:ahLst/>
              <a:cxnLst/>
              <a:rect l="l" t="t" r="r" b="b"/>
              <a:pathLst>
                <a:path w="1467" h="6689" extrusionOk="0">
                  <a:moveTo>
                    <a:pt x="733" y="1"/>
                  </a:moveTo>
                  <a:cubicBezTo>
                    <a:pt x="575" y="1"/>
                    <a:pt x="416" y="88"/>
                    <a:pt x="385" y="262"/>
                  </a:cubicBezTo>
                  <a:cubicBezTo>
                    <a:pt x="0" y="2374"/>
                    <a:pt x="162" y="4412"/>
                    <a:pt x="485" y="6512"/>
                  </a:cubicBezTo>
                  <a:cubicBezTo>
                    <a:pt x="503" y="6630"/>
                    <a:pt x="615" y="6689"/>
                    <a:pt x="727" y="6689"/>
                  </a:cubicBezTo>
                  <a:cubicBezTo>
                    <a:pt x="839" y="6689"/>
                    <a:pt x="951" y="6630"/>
                    <a:pt x="969" y="6512"/>
                  </a:cubicBezTo>
                  <a:cubicBezTo>
                    <a:pt x="1305" y="4412"/>
                    <a:pt x="1466" y="2374"/>
                    <a:pt x="1081" y="262"/>
                  </a:cubicBezTo>
                  <a:cubicBezTo>
                    <a:pt x="1050" y="88"/>
                    <a:pt x="892" y="1"/>
                    <a:pt x="7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" name="Google Shape;247;p11"/>
          <p:cNvGrpSpPr/>
          <p:nvPr/>
        </p:nvGrpSpPr>
        <p:grpSpPr>
          <a:xfrm>
            <a:off x="8606437" y="2700335"/>
            <a:ext cx="98389" cy="145319"/>
            <a:chOff x="4820760" y="3853535"/>
            <a:chExt cx="58855" cy="86924"/>
          </a:xfrm>
        </p:grpSpPr>
        <p:sp>
          <p:nvSpPr>
            <p:cNvPr id="248" name="Google Shape;248;p11"/>
            <p:cNvSpPr/>
            <p:nvPr/>
          </p:nvSpPr>
          <p:spPr>
            <a:xfrm>
              <a:off x="4820760" y="3892905"/>
              <a:ext cx="58855" cy="11850"/>
            </a:xfrm>
            <a:custGeom>
              <a:avLst/>
              <a:gdLst/>
              <a:ahLst/>
              <a:cxnLst/>
              <a:rect l="l" t="t" r="r" b="b"/>
              <a:pathLst>
                <a:path w="1927" h="388" extrusionOk="0">
                  <a:moveTo>
                    <a:pt x="911" y="1"/>
                  </a:moveTo>
                  <a:cubicBezTo>
                    <a:pt x="688" y="1"/>
                    <a:pt x="463" y="10"/>
                    <a:pt x="237" y="16"/>
                  </a:cubicBezTo>
                  <a:cubicBezTo>
                    <a:pt x="1" y="16"/>
                    <a:pt x="1" y="376"/>
                    <a:pt x="237" y="376"/>
                  </a:cubicBezTo>
                  <a:cubicBezTo>
                    <a:pt x="442" y="381"/>
                    <a:pt x="645" y="387"/>
                    <a:pt x="847" y="387"/>
                  </a:cubicBezTo>
                  <a:cubicBezTo>
                    <a:pt x="1172" y="387"/>
                    <a:pt x="1493" y="370"/>
                    <a:pt x="1815" y="301"/>
                  </a:cubicBezTo>
                  <a:cubicBezTo>
                    <a:pt x="1927" y="277"/>
                    <a:pt x="1927" y="115"/>
                    <a:pt x="1815" y="90"/>
                  </a:cubicBezTo>
                  <a:cubicBezTo>
                    <a:pt x="1514" y="19"/>
                    <a:pt x="1214" y="1"/>
                    <a:pt x="9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1"/>
            <p:cNvSpPr/>
            <p:nvPr/>
          </p:nvSpPr>
          <p:spPr>
            <a:xfrm>
              <a:off x="4841254" y="3853535"/>
              <a:ext cx="19028" cy="86924"/>
            </a:xfrm>
            <a:custGeom>
              <a:avLst/>
              <a:gdLst/>
              <a:ahLst/>
              <a:cxnLst/>
              <a:rect l="l" t="t" r="r" b="b"/>
              <a:pathLst>
                <a:path w="623" h="2846" extrusionOk="0">
                  <a:moveTo>
                    <a:pt x="307" y="0"/>
                  </a:moveTo>
                  <a:cubicBezTo>
                    <a:pt x="240" y="0"/>
                    <a:pt x="175" y="37"/>
                    <a:pt x="162" y="112"/>
                  </a:cubicBezTo>
                  <a:cubicBezTo>
                    <a:pt x="1" y="1006"/>
                    <a:pt x="63" y="1876"/>
                    <a:pt x="200" y="2771"/>
                  </a:cubicBezTo>
                  <a:cubicBezTo>
                    <a:pt x="212" y="2821"/>
                    <a:pt x="262" y="2845"/>
                    <a:pt x="310" y="2845"/>
                  </a:cubicBezTo>
                  <a:cubicBezTo>
                    <a:pt x="358" y="2845"/>
                    <a:pt x="405" y="2821"/>
                    <a:pt x="411" y="2771"/>
                  </a:cubicBezTo>
                  <a:cubicBezTo>
                    <a:pt x="547" y="1876"/>
                    <a:pt x="622" y="1006"/>
                    <a:pt x="461" y="112"/>
                  </a:cubicBezTo>
                  <a:cubicBezTo>
                    <a:pt x="442" y="37"/>
                    <a:pt x="37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" name="Google Shape;250;p11"/>
          <p:cNvSpPr/>
          <p:nvPr/>
        </p:nvSpPr>
        <p:spPr>
          <a:xfrm>
            <a:off x="6552658" y="4787616"/>
            <a:ext cx="97111" cy="75569"/>
          </a:xfrm>
          <a:custGeom>
            <a:avLst/>
            <a:gdLst/>
            <a:ahLst/>
            <a:cxnLst/>
            <a:rect l="l" t="t" r="r" b="b"/>
            <a:pathLst>
              <a:path w="1902" h="1480" extrusionOk="0">
                <a:moveTo>
                  <a:pt x="958" y="1"/>
                </a:moveTo>
                <a:cubicBezTo>
                  <a:pt x="1" y="1"/>
                  <a:pt x="1" y="1480"/>
                  <a:pt x="958" y="1480"/>
                </a:cubicBezTo>
                <a:cubicBezTo>
                  <a:pt x="1902" y="1480"/>
                  <a:pt x="1902" y="1"/>
                  <a:pt x="95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1"/>
          <p:cNvSpPr/>
          <p:nvPr/>
        </p:nvSpPr>
        <p:spPr>
          <a:xfrm>
            <a:off x="6330655" y="4596040"/>
            <a:ext cx="62188" cy="48252"/>
          </a:xfrm>
          <a:custGeom>
            <a:avLst/>
            <a:gdLst/>
            <a:ahLst/>
            <a:cxnLst/>
            <a:rect l="l" t="t" r="r" b="b"/>
            <a:pathLst>
              <a:path w="1218" h="945" extrusionOk="0">
                <a:moveTo>
                  <a:pt x="609" y="1"/>
                </a:moveTo>
                <a:cubicBezTo>
                  <a:pt x="0" y="1"/>
                  <a:pt x="0" y="945"/>
                  <a:pt x="609" y="945"/>
                </a:cubicBezTo>
                <a:cubicBezTo>
                  <a:pt x="1218" y="945"/>
                  <a:pt x="1218" y="1"/>
                  <a:pt x="60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1"/>
          <p:cNvSpPr/>
          <p:nvPr/>
        </p:nvSpPr>
        <p:spPr>
          <a:xfrm flipH="1">
            <a:off x="2934124" y="501729"/>
            <a:ext cx="97111" cy="75569"/>
          </a:xfrm>
          <a:custGeom>
            <a:avLst/>
            <a:gdLst/>
            <a:ahLst/>
            <a:cxnLst/>
            <a:rect l="l" t="t" r="r" b="b"/>
            <a:pathLst>
              <a:path w="1902" h="1480" extrusionOk="0">
                <a:moveTo>
                  <a:pt x="958" y="1"/>
                </a:moveTo>
                <a:cubicBezTo>
                  <a:pt x="1" y="1"/>
                  <a:pt x="1" y="1480"/>
                  <a:pt x="958" y="1480"/>
                </a:cubicBezTo>
                <a:cubicBezTo>
                  <a:pt x="1902" y="1480"/>
                  <a:pt x="1902" y="1"/>
                  <a:pt x="95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●"/>
              <a:defRPr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marL="914400" lvl="1" indent="-304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○"/>
              <a:defRPr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marL="1371600" lvl="2" indent="-304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■"/>
              <a:defRPr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marL="1828800" lvl="3" indent="-304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●"/>
              <a:defRPr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marL="2286000" lvl="4" indent="-304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○"/>
              <a:defRPr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marL="2743200" lvl="5" indent="-304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■"/>
              <a:defRPr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marL="3200400" lvl="6" indent="-304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●"/>
              <a:defRPr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marL="3657600" lvl="7" indent="-304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○"/>
              <a:defRPr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marL="4114800" lvl="8" indent="-30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Noto Sans"/>
              <a:buChar char="■"/>
              <a:defRPr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4" r:id="rId10"/>
    <p:sldLayoutId id="2147483669" r:id="rId11"/>
    <p:sldLayoutId id="214748367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DE9"/>
        </a:solidFill>
        <a:effectLst/>
      </p:bgPr>
    </p:bg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28"/>
          <p:cNvSpPr txBox="1">
            <a:spLocks noGrp="1"/>
          </p:cNvSpPr>
          <p:nvPr>
            <p:ph type="ctrTitle"/>
          </p:nvPr>
        </p:nvSpPr>
        <p:spPr>
          <a:xfrm>
            <a:off x="1572300" y="714725"/>
            <a:ext cx="6009900" cy="14117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 sz="7800" b="1" dirty="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</a:t>
            </a:r>
            <a:r>
              <a:rPr lang="en" sz="7800" b="1" dirty="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oon</a:t>
            </a:r>
            <a:r>
              <a:rPr lang="en" sz="7800" b="1" dirty="0">
                <a:solidFill>
                  <a:srgbClr val="FF99CC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dear</a:t>
            </a:r>
            <a:endParaRPr sz="7800" b="1" dirty="0">
              <a:solidFill>
                <a:srgbClr val="FF99CC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26" name="Google Shape;726;p28"/>
          <p:cNvSpPr txBox="1">
            <a:spLocks noGrp="1"/>
          </p:cNvSpPr>
          <p:nvPr>
            <p:ph type="subTitle" idx="1"/>
          </p:nvPr>
        </p:nvSpPr>
        <p:spPr>
          <a:xfrm>
            <a:off x="2534422" y="2443690"/>
            <a:ext cx="4064655" cy="922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Software Engineering Capstone Project Proposal Presentation</a:t>
            </a:r>
            <a:endParaRPr sz="2000" dirty="0"/>
          </a:p>
        </p:txBody>
      </p:sp>
      <p:grpSp>
        <p:nvGrpSpPr>
          <p:cNvPr id="727" name="Google Shape;727;p28"/>
          <p:cNvGrpSpPr/>
          <p:nvPr/>
        </p:nvGrpSpPr>
        <p:grpSpPr>
          <a:xfrm>
            <a:off x="822587" y="1123506"/>
            <a:ext cx="308073" cy="455232"/>
            <a:chOff x="5446181" y="2529085"/>
            <a:chExt cx="138174" cy="204177"/>
          </a:xfrm>
        </p:grpSpPr>
        <p:sp>
          <p:nvSpPr>
            <p:cNvPr id="728" name="Google Shape;728;p28"/>
            <p:cNvSpPr/>
            <p:nvPr/>
          </p:nvSpPr>
          <p:spPr>
            <a:xfrm>
              <a:off x="5446181" y="2621568"/>
              <a:ext cx="138174" cy="27733"/>
            </a:xfrm>
            <a:custGeom>
              <a:avLst/>
              <a:gdLst/>
              <a:ahLst/>
              <a:cxnLst/>
              <a:rect l="l" t="t" r="r" b="b"/>
              <a:pathLst>
                <a:path w="4524" h="908" extrusionOk="0">
                  <a:moveTo>
                    <a:pt x="2072" y="1"/>
                  </a:moveTo>
                  <a:cubicBezTo>
                    <a:pt x="1571" y="1"/>
                    <a:pt x="1067" y="19"/>
                    <a:pt x="560" y="29"/>
                  </a:cubicBezTo>
                  <a:cubicBezTo>
                    <a:pt x="0" y="41"/>
                    <a:pt x="0" y="874"/>
                    <a:pt x="560" y="874"/>
                  </a:cubicBezTo>
                  <a:cubicBezTo>
                    <a:pt x="1059" y="889"/>
                    <a:pt x="1554" y="907"/>
                    <a:pt x="2047" y="907"/>
                  </a:cubicBezTo>
                  <a:cubicBezTo>
                    <a:pt x="2793" y="907"/>
                    <a:pt x="3534" y="864"/>
                    <a:pt x="4275" y="700"/>
                  </a:cubicBezTo>
                  <a:cubicBezTo>
                    <a:pt x="4523" y="650"/>
                    <a:pt x="4523" y="253"/>
                    <a:pt x="4275" y="203"/>
                  </a:cubicBezTo>
                  <a:cubicBezTo>
                    <a:pt x="3542" y="40"/>
                    <a:pt x="2810" y="1"/>
                    <a:pt x="20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8"/>
            <p:cNvSpPr/>
            <p:nvPr/>
          </p:nvSpPr>
          <p:spPr>
            <a:xfrm>
              <a:off x="5493980" y="2529085"/>
              <a:ext cx="44836" cy="204177"/>
            </a:xfrm>
            <a:custGeom>
              <a:avLst/>
              <a:gdLst/>
              <a:ahLst/>
              <a:cxnLst/>
              <a:rect l="l" t="t" r="r" b="b"/>
              <a:pathLst>
                <a:path w="1468" h="6685" extrusionOk="0">
                  <a:moveTo>
                    <a:pt x="729" y="0"/>
                  </a:moveTo>
                  <a:cubicBezTo>
                    <a:pt x="573" y="0"/>
                    <a:pt x="417" y="87"/>
                    <a:pt x="386" y="261"/>
                  </a:cubicBezTo>
                  <a:cubicBezTo>
                    <a:pt x="1" y="2361"/>
                    <a:pt x="163" y="4399"/>
                    <a:pt x="486" y="6499"/>
                  </a:cubicBezTo>
                  <a:cubicBezTo>
                    <a:pt x="504" y="6623"/>
                    <a:pt x="616" y="6685"/>
                    <a:pt x="728" y="6685"/>
                  </a:cubicBezTo>
                  <a:cubicBezTo>
                    <a:pt x="840" y="6685"/>
                    <a:pt x="952" y="6623"/>
                    <a:pt x="970" y="6499"/>
                  </a:cubicBezTo>
                  <a:cubicBezTo>
                    <a:pt x="1293" y="4399"/>
                    <a:pt x="1467" y="2361"/>
                    <a:pt x="1082" y="261"/>
                  </a:cubicBezTo>
                  <a:cubicBezTo>
                    <a:pt x="1045" y="87"/>
                    <a:pt x="886" y="0"/>
                    <a:pt x="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28"/>
          <p:cNvGrpSpPr/>
          <p:nvPr/>
        </p:nvGrpSpPr>
        <p:grpSpPr>
          <a:xfrm>
            <a:off x="7963945" y="4378704"/>
            <a:ext cx="256505" cy="379362"/>
            <a:chOff x="4510355" y="4299794"/>
            <a:chExt cx="138144" cy="204299"/>
          </a:xfrm>
        </p:grpSpPr>
        <p:sp>
          <p:nvSpPr>
            <p:cNvPr id="731" name="Google Shape;731;p28"/>
            <p:cNvSpPr/>
            <p:nvPr/>
          </p:nvSpPr>
          <p:spPr>
            <a:xfrm>
              <a:off x="4510355" y="4392307"/>
              <a:ext cx="138144" cy="27946"/>
            </a:xfrm>
            <a:custGeom>
              <a:avLst/>
              <a:gdLst/>
              <a:ahLst/>
              <a:cxnLst/>
              <a:rect l="l" t="t" r="r" b="b"/>
              <a:pathLst>
                <a:path w="4523" h="915" extrusionOk="0">
                  <a:moveTo>
                    <a:pt x="2059" y="0"/>
                  </a:moveTo>
                  <a:cubicBezTo>
                    <a:pt x="1558" y="0"/>
                    <a:pt x="1054" y="19"/>
                    <a:pt x="547" y="29"/>
                  </a:cubicBezTo>
                  <a:cubicBezTo>
                    <a:pt x="0" y="41"/>
                    <a:pt x="0" y="873"/>
                    <a:pt x="547" y="886"/>
                  </a:cubicBezTo>
                  <a:cubicBezTo>
                    <a:pt x="1054" y="896"/>
                    <a:pt x="1558" y="914"/>
                    <a:pt x="2059" y="914"/>
                  </a:cubicBezTo>
                  <a:cubicBezTo>
                    <a:pt x="2797" y="914"/>
                    <a:pt x="3529" y="875"/>
                    <a:pt x="4262" y="712"/>
                  </a:cubicBezTo>
                  <a:cubicBezTo>
                    <a:pt x="4523" y="662"/>
                    <a:pt x="4523" y="265"/>
                    <a:pt x="4262" y="203"/>
                  </a:cubicBezTo>
                  <a:cubicBezTo>
                    <a:pt x="3529" y="40"/>
                    <a:pt x="2797" y="0"/>
                    <a:pt x="2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8"/>
            <p:cNvSpPr/>
            <p:nvPr/>
          </p:nvSpPr>
          <p:spPr>
            <a:xfrm>
              <a:off x="4557788" y="4299794"/>
              <a:ext cx="44806" cy="204299"/>
            </a:xfrm>
            <a:custGeom>
              <a:avLst/>
              <a:gdLst/>
              <a:ahLst/>
              <a:cxnLst/>
              <a:rect l="l" t="t" r="r" b="b"/>
              <a:pathLst>
                <a:path w="1467" h="6689" extrusionOk="0">
                  <a:moveTo>
                    <a:pt x="733" y="1"/>
                  </a:moveTo>
                  <a:cubicBezTo>
                    <a:pt x="575" y="1"/>
                    <a:pt x="416" y="88"/>
                    <a:pt x="385" y="262"/>
                  </a:cubicBezTo>
                  <a:cubicBezTo>
                    <a:pt x="0" y="2374"/>
                    <a:pt x="162" y="4412"/>
                    <a:pt x="485" y="6512"/>
                  </a:cubicBezTo>
                  <a:cubicBezTo>
                    <a:pt x="503" y="6630"/>
                    <a:pt x="615" y="6689"/>
                    <a:pt x="727" y="6689"/>
                  </a:cubicBezTo>
                  <a:cubicBezTo>
                    <a:pt x="839" y="6689"/>
                    <a:pt x="951" y="6630"/>
                    <a:pt x="969" y="6512"/>
                  </a:cubicBezTo>
                  <a:cubicBezTo>
                    <a:pt x="1305" y="4412"/>
                    <a:pt x="1466" y="2374"/>
                    <a:pt x="1081" y="262"/>
                  </a:cubicBezTo>
                  <a:cubicBezTo>
                    <a:pt x="1050" y="88"/>
                    <a:pt x="892" y="1"/>
                    <a:pt x="7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3" name="Google Shape;733;p28"/>
          <p:cNvSpPr/>
          <p:nvPr/>
        </p:nvSpPr>
        <p:spPr>
          <a:xfrm>
            <a:off x="8112610" y="3807393"/>
            <a:ext cx="190400" cy="148207"/>
          </a:xfrm>
          <a:custGeom>
            <a:avLst/>
            <a:gdLst/>
            <a:ahLst/>
            <a:cxnLst/>
            <a:rect l="l" t="t" r="r" b="b"/>
            <a:pathLst>
              <a:path w="1902" h="1480" extrusionOk="0">
                <a:moveTo>
                  <a:pt x="958" y="1"/>
                </a:moveTo>
                <a:cubicBezTo>
                  <a:pt x="1" y="1"/>
                  <a:pt x="1" y="1480"/>
                  <a:pt x="958" y="1480"/>
                </a:cubicBezTo>
                <a:cubicBezTo>
                  <a:pt x="1902" y="1480"/>
                  <a:pt x="1902" y="1"/>
                  <a:pt x="95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28"/>
          <p:cNvSpPr/>
          <p:nvPr/>
        </p:nvSpPr>
        <p:spPr>
          <a:xfrm>
            <a:off x="8292219" y="2437304"/>
            <a:ext cx="129525" cy="100461"/>
          </a:xfrm>
          <a:custGeom>
            <a:avLst/>
            <a:gdLst/>
            <a:ahLst/>
            <a:cxnLst/>
            <a:rect l="l" t="t" r="r" b="b"/>
            <a:pathLst>
              <a:path w="1218" h="945" extrusionOk="0">
                <a:moveTo>
                  <a:pt x="609" y="1"/>
                </a:moveTo>
                <a:cubicBezTo>
                  <a:pt x="0" y="1"/>
                  <a:pt x="0" y="945"/>
                  <a:pt x="609" y="945"/>
                </a:cubicBezTo>
                <a:cubicBezTo>
                  <a:pt x="1218" y="945"/>
                  <a:pt x="1218" y="1"/>
                  <a:pt x="60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5" name="Google Shape;735;p28"/>
          <p:cNvGrpSpPr/>
          <p:nvPr/>
        </p:nvGrpSpPr>
        <p:grpSpPr>
          <a:xfrm>
            <a:off x="8306430" y="3033186"/>
            <a:ext cx="248701" cy="368034"/>
            <a:chOff x="6173278" y="4434517"/>
            <a:chExt cx="58489" cy="86557"/>
          </a:xfrm>
        </p:grpSpPr>
        <p:sp>
          <p:nvSpPr>
            <p:cNvPr id="736" name="Google Shape;736;p28"/>
            <p:cNvSpPr/>
            <p:nvPr/>
          </p:nvSpPr>
          <p:spPr>
            <a:xfrm>
              <a:off x="6173278" y="4473642"/>
              <a:ext cx="58489" cy="11850"/>
            </a:xfrm>
            <a:custGeom>
              <a:avLst/>
              <a:gdLst/>
              <a:ahLst/>
              <a:cxnLst/>
              <a:rect l="l" t="t" r="r" b="b"/>
              <a:pathLst>
                <a:path w="1915" h="388" extrusionOk="0">
                  <a:moveTo>
                    <a:pt x="836" y="1"/>
                  </a:moveTo>
                  <a:cubicBezTo>
                    <a:pt x="633" y="1"/>
                    <a:pt x="430" y="7"/>
                    <a:pt x="225" y="12"/>
                  </a:cubicBezTo>
                  <a:cubicBezTo>
                    <a:pt x="1" y="25"/>
                    <a:pt x="1" y="372"/>
                    <a:pt x="225" y="372"/>
                  </a:cubicBezTo>
                  <a:cubicBezTo>
                    <a:pt x="451" y="378"/>
                    <a:pt x="675" y="387"/>
                    <a:pt x="899" y="387"/>
                  </a:cubicBezTo>
                  <a:cubicBezTo>
                    <a:pt x="1204" y="387"/>
                    <a:pt x="1507" y="369"/>
                    <a:pt x="1815" y="298"/>
                  </a:cubicBezTo>
                  <a:cubicBezTo>
                    <a:pt x="1914" y="285"/>
                    <a:pt x="1914" y="112"/>
                    <a:pt x="1815" y="87"/>
                  </a:cubicBezTo>
                  <a:cubicBezTo>
                    <a:pt x="1486" y="18"/>
                    <a:pt x="1161" y="1"/>
                    <a:pt x="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8"/>
            <p:cNvSpPr/>
            <p:nvPr/>
          </p:nvSpPr>
          <p:spPr>
            <a:xfrm>
              <a:off x="6193406" y="4434517"/>
              <a:ext cx="18997" cy="86557"/>
            </a:xfrm>
            <a:custGeom>
              <a:avLst/>
              <a:gdLst/>
              <a:ahLst/>
              <a:cxnLst/>
              <a:rect l="l" t="t" r="r" b="b"/>
              <a:pathLst>
                <a:path w="622" h="2834" extrusionOk="0">
                  <a:moveTo>
                    <a:pt x="311" y="1"/>
                  </a:moveTo>
                  <a:cubicBezTo>
                    <a:pt x="243" y="1"/>
                    <a:pt x="174" y="38"/>
                    <a:pt x="162" y="113"/>
                  </a:cubicBezTo>
                  <a:cubicBezTo>
                    <a:pt x="1" y="1007"/>
                    <a:pt x="63" y="1865"/>
                    <a:pt x="212" y="2759"/>
                  </a:cubicBezTo>
                  <a:cubicBezTo>
                    <a:pt x="218" y="2809"/>
                    <a:pt x="265" y="2834"/>
                    <a:pt x="311" y="2834"/>
                  </a:cubicBezTo>
                  <a:cubicBezTo>
                    <a:pt x="358" y="2834"/>
                    <a:pt x="404" y="2809"/>
                    <a:pt x="411" y="2759"/>
                  </a:cubicBezTo>
                  <a:cubicBezTo>
                    <a:pt x="547" y="1865"/>
                    <a:pt x="622" y="1007"/>
                    <a:pt x="460" y="113"/>
                  </a:cubicBezTo>
                  <a:cubicBezTo>
                    <a:pt x="448" y="38"/>
                    <a:pt x="379" y="1"/>
                    <a:pt x="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8" name="Google Shape;738;p28"/>
          <p:cNvSpPr/>
          <p:nvPr/>
        </p:nvSpPr>
        <p:spPr>
          <a:xfrm rot="-1799938">
            <a:off x="7844678" y="-286872"/>
            <a:ext cx="1007431" cy="2361808"/>
          </a:xfrm>
          <a:custGeom>
            <a:avLst/>
            <a:gdLst/>
            <a:ahLst/>
            <a:cxnLst/>
            <a:rect l="l" t="t" r="r" b="b"/>
            <a:pathLst>
              <a:path w="13643" h="31983" extrusionOk="0">
                <a:moveTo>
                  <a:pt x="9642" y="1"/>
                </a:moveTo>
                <a:cubicBezTo>
                  <a:pt x="8201" y="88"/>
                  <a:pt x="6784" y="398"/>
                  <a:pt x="5591" y="1131"/>
                </a:cubicBezTo>
                <a:cubicBezTo>
                  <a:pt x="3454" y="2461"/>
                  <a:pt x="1541" y="4362"/>
                  <a:pt x="758" y="6810"/>
                </a:cubicBezTo>
                <a:cubicBezTo>
                  <a:pt x="0" y="9183"/>
                  <a:pt x="944" y="11630"/>
                  <a:pt x="2485" y="13457"/>
                </a:cubicBezTo>
                <a:cubicBezTo>
                  <a:pt x="3256" y="14364"/>
                  <a:pt x="4324" y="15010"/>
                  <a:pt x="4672" y="16203"/>
                </a:cubicBezTo>
                <a:cubicBezTo>
                  <a:pt x="5082" y="17595"/>
                  <a:pt x="3802" y="18862"/>
                  <a:pt x="2995" y="19794"/>
                </a:cubicBezTo>
                <a:cubicBezTo>
                  <a:pt x="1727" y="21260"/>
                  <a:pt x="435" y="22987"/>
                  <a:pt x="1205" y="24987"/>
                </a:cubicBezTo>
                <a:cubicBezTo>
                  <a:pt x="1901" y="26789"/>
                  <a:pt x="3566" y="28119"/>
                  <a:pt x="5107" y="29175"/>
                </a:cubicBezTo>
                <a:cubicBezTo>
                  <a:pt x="6735" y="30281"/>
                  <a:pt x="8350" y="30852"/>
                  <a:pt x="10313" y="31014"/>
                </a:cubicBezTo>
                <a:cubicBezTo>
                  <a:pt x="11406" y="31101"/>
                  <a:pt x="12413" y="31188"/>
                  <a:pt x="13370" y="31796"/>
                </a:cubicBezTo>
                <a:cubicBezTo>
                  <a:pt x="13457" y="31846"/>
                  <a:pt x="13556" y="31921"/>
                  <a:pt x="13643" y="31983"/>
                </a:cubicBezTo>
                <a:cubicBezTo>
                  <a:pt x="13631" y="31399"/>
                  <a:pt x="13606" y="30802"/>
                  <a:pt x="13581" y="30218"/>
                </a:cubicBezTo>
                <a:cubicBezTo>
                  <a:pt x="11966" y="29361"/>
                  <a:pt x="10015" y="29771"/>
                  <a:pt x="8313" y="29200"/>
                </a:cubicBezTo>
                <a:cubicBezTo>
                  <a:pt x="6561" y="28616"/>
                  <a:pt x="4945" y="27398"/>
                  <a:pt x="3653" y="26093"/>
                </a:cubicBezTo>
                <a:cubicBezTo>
                  <a:pt x="3057" y="25484"/>
                  <a:pt x="2510" y="24764"/>
                  <a:pt x="2324" y="23907"/>
                </a:cubicBezTo>
                <a:cubicBezTo>
                  <a:pt x="2100" y="22838"/>
                  <a:pt x="3119" y="21695"/>
                  <a:pt x="3728" y="20949"/>
                </a:cubicBezTo>
                <a:cubicBezTo>
                  <a:pt x="5020" y="19409"/>
                  <a:pt x="6498" y="17806"/>
                  <a:pt x="5828" y="15631"/>
                </a:cubicBezTo>
                <a:cubicBezTo>
                  <a:pt x="5542" y="14675"/>
                  <a:pt x="4759" y="13942"/>
                  <a:pt x="4051" y="13295"/>
                </a:cubicBezTo>
                <a:cubicBezTo>
                  <a:pt x="2957" y="12289"/>
                  <a:pt x="2025" y="11133"/>
                  <a:pt x="1541" y="9717"/>
                </a:cubicBezTo>
                <a:cubicBezTo>
                  <a:pt x="559" y="6810"/>
                  <a:pt x="2883" y="3803"/>
                  <a:pt x="5169" y="2287"/>
                </a:cubicBezTo>
                <a:cubicBezTo>
                  <a:pt x="6213" y="1603"/>
                  <a:pt x="7642" y="1218"/>
                  <a:pt x="8834" y="908"/>
                </a:cubicBezTo>
                <a:cubicBezTo>
                  <a:pt x="9344" y="771"/>
                  <a:pt x="9878" y="721"/>
                  <a:pt x="10400" y="696"/>
                </a:cubicBezTo>
                <a:cubicBezTo>
                  <a:pt x="10288" y="572"/>
                  <a:pt x="10164" y="448"/>
                  <a:pt x="10027" y="324"/>
                </a:cubicBezTo>
                <a:cubicBezTo>
                  <a:pt x="9903" y="212"/>
                  <a:pt x="9779" y="100"/>
                  <a:pt x="964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99CC"/>
              </a:solidFill>
            </a:endParaRPr>
          </a:p>
        </p:txBody>
      </p:sp>
      <p:grpSp>
        <p:nvGrpSpPr>
          <p:cNvPr id="739" name="Google Shape;739;p28"/>
          <p:cNvGrpSpPr/>
          <p:nvPr/>
        </p:nvGrpSpPr>
        <p:grpSpPr>
          <a:xfrm rot="919050">
            <a:off x="901999" y="3606134"/>
            <a:ext cx="564555" cy="1147157"/>
            <a:chOff x="7642550" y="2045675"/>
            <a:chExt cx="534925" cy="1086950"/>
          </a:xfrm>
        </p:grpSpPr>
        <p:sp>
          <p:nvSpPr>
            <p:cNvPr id="740" name="Google Shape;740;p28"/>
            <p:cNvSpPr/>
            <p:nvPr/>
          </p:nvSpPr>
          <p:spPr>
            <a:xfrm>
              <a:off x="7642550" y="2045675"/>
              <a:ext cx="534925" cy="1086950"/>
            </a:xfrm>
            <a:custGeom>
              <a:avLst/>
              <a:gdLst/>
              <a:ahLst/>
              <a:cxnLst/>
              <a:rect l="l" t="t" r="r" b="b"/>
              <a:pathLst>
                <a:path w="21397" h="43478" extrusionOk="0">
                  <a:moveTo>
                    <a:pt x="19845" y="819"/>
                  </a:moveTo>
                  <a:cubicBezTo>
                    <a:pt x="19880" y="819"/>
                    <a:pt x="19917" y="821"/>
                    <a:pt x="19954" y="825"/>
                  </a:cubicBezTo>
                  <a:cubicBezTo>
                    <a:pt x="20236" y="872"/>
                    <a:pt x="20362" y="981"/>
                    <a:pt x="20299" y="1263"/>
                  </a:cubicBezTo>
                  <a:cubicBezTo>
                    <a:pt x="20236" y="1514"/>
                    <a:pt x="20095" y="1734"/>
                    <a:pt x="20174" y="2016"/>
                  </a:cubicBezTo>
                  <a:cubicBezTo>
                    <a:pt x="20236" y="2251"/>
                    <a:pt x="20095" y="2455"/>
                    <a:pt x="20017" y="2658"/>
                  </a:cubicBezTo>
                  <a:cubicBezTo>
                    <a:pt x="19848" y="3039"/>
                    <a:pt x="19755" y="3115"/>
                    <a:pt x="19315" y="3115"/>
                  </a:cubicBezTo>
                  <a:cubicBezTo>
                    <a:pt x="19266" y="3115"/>
                    <a:pt x="19213" y="3115"/>
                    <a:pt x="19155" y="3113"/>
                  </a:cubicBezTo>
                  <a:cubicBezTo>
                    <a:pt x="19108" y="3113"/>
                    <a:pt x="18951" y="3113"/>
                    <a:pt x="18810" y="3097"/>
                  </a:cubicBezTo>
                  <a:cubicBezTo>
                    <a:pt x="18685" y="3066"/>
                    <a:pt x="18606" y="2972"/>
                    <a:pt x="18606" y="2862"/>
                  </a:cubicBezTo>
                  <a:cubicBezTo>
                    <a:pt x="18622" y="2643"/>
                    <a:pt x="18638" y="2408"/>
                    <a:pt x="18716" y="2204"/>
                  </a:cubicBezTo>
                  <a:cubicBezTo>
                    <a:pt x="18857" y="1859"/>
                    <a:pt x="19045" y="1546"/>
                    <a:pt x="19218" y="1201"/>
                  </a:cubicBezTo>
                  <a:cubicBezTo>
                    <a:pt x="19343" y="935"/>
                    <a:pt x="19556" y="819"/>
                    <a:pt x="19845" y="819"/>
                  </a:cubicBezTo>
                  <a:close/>
                  <a:moveTo>
                    <a:pt x="17837" y="787"/>
                  </a:moveTo>
                  <a:cubicBezTo>
                    <a:pt x="18003" y="787"/>
                    <a:pt x="18177" y="825"/>
                    <a:pt x="18356" y="903"/>
                  </a:cubicBezTo>
                  <a:cubicBezTo>
                    <a:pt x="18434" y="950"/>
                    <a:pt x="18528" y="1091"/>
                    <a:pt x="18512" y="1169"/>
                  </a:cubicBezTo>
                  <a:cubicBezTo>
                    <a:pt x="18403" y="1796"/>
                    <a:pt x="18214" y="2392"/>
                    <a:pt x="17948" y="2972"/>
                  </a:cubicBezTo>
                  <a:cubicBezTo>
                    <a:pt x="17901" y="3082"/>
                    <a:pt x="17744" y="3176"/>
                    <a:pt x="17603" y="3223"/>
                  </a:cubicBezTo>
                  <a:cubicBezTo>
                    <a:pt x="17399" y="3285"/>
                    <a:pt x="17164" y="3301"/>
                    <a:pt x="16945" y="3317"/>
                  </a:cubicBezTo>
                  <a:cubicBezTo>
                    <a:pt x="16916" y="3319"/>
                    <a:pt x="16889" y="3320"/>
                    <a:pt x="16862" y="3320"/>
                  </a:cubicBezTo>
                  <a:cubicBezTo>
                    <a:pt x="16544" y="3320"/>
                    <a:pt x="16400" y="3143"/>
                    <a:pt x="16443" y="2752"/>
                  </a:cubicBezTo>
                  <a:cubicBezTo>
                    <a:pt x="16537" y="2329"/>
                    <a:pt x="16600" y="1843"/>
                    <a:pt x="16851" y="1420"/>
                  </a:cubicBezTo>
                  <a:cubicBezTo>
                    <a:pt x="17084" y="1009"/>
                    <a:pt x="17435" y="787"/>
                    <a:pt x="17837" y="787"/>
                  </a:cubicBezTo>
                  <a:close/>
                  <a:moveTo>
                    <a:pt x="3778" y="1050"/>
                  </a:moveTo>
                  <a:cubicBezTo>
                    <a:pt x="3900" y="1050"/>
                    <a:pt x="4036" y="1069"/>
                    <a:pt x="4186" y="1107"/>
                  </a:cubicBezTo>
                  <a:cubicBezTo>
                    <a:pt x="4546" y="1185"/>
                    <a:pt x="4656" y="1326"/>
                    <a:pt x="4688" y="1734"/>
                  </a:cubicBezTo>
                  <a:cubicBezTo>
                    <a:pt x="4719" y="2031"/>
                    <a:pt x="4735" y="2329"/>
                    <a:pt x="4750" y="2627"/>
                  </a:cubicBezTo>
                  <a:cubicBezTo>
                    <a:pt x="4810" y="3236"/>
                    <a:pt x="4700" y="3381"/>
                    <a:pt x="4128" y="3381"/>
                  </a:cubicBezTo>
                  <a:cubicBezTo>
                    <a:pt x="4096" y="3381"/>
                    <a:pt x="4063" y="3380"/>
                    <a:pt x="4029" y="3379"/>
                  </a:cubicBezTo>
                  <a:cubicBezTo>
                    <a:pt x="3418" y="3379"/>
                    <a:pt x="3230" y="3238"/>
                    <a:pt x="3089" y="2643"/>
                  </a:cubicBezTo>
                  <a:cubicBezTo>
                    <a:pt x="3042" y="2423"/>
                    <a:pt x="2995" y="2204"/>
                    <a:pt x="3010" y="1969"/>
                  </a:cubicBezTo>
                  <a:cubicBezTo>
                    <a:pt x="3023" y="1354"/>
                    <a:pt x="3287" y="1050"/>
                    <a:pt x="3778" y="1050"/>
                  </a:cubicBezTo>
                  <a:close/>
                  <a:moveTo>
                    <a:pt x="1705" y="886"/>
                  </a:moveTo>
                  <a:cubicBezTo>
                    <a:pt x="1802" y="886"/>
                    <a:pt x="1904" y="901"/>
                    <a:pt x="2007" y="934"/>
                  </a:cubicBezTo>
                  <a:cubicBezTo>
                    <a:pt x="2195" y="997"/>
                    <a:pt x="2336" y="1138"/>
                    <a:pt x="2368" y="1326"/>
                  </a:cubicBezTo>
                  <a:cubicBezTo>
                    <a:pt x="2477" y="1937"/>
                    <a:pt x="2572" y="2549"/>
                    <a:pt x="2650" y="3176"/>
                  </a:cubicBezTo>
                  <a:cubicBezTo>
                    <a:pt x="2666" y="3317"/>
                    <a:pt x="2540" y="3442"/>
                    <a:pt x="2383" y="3473"/>
                  </a:cubicBezTo>
                  <a:cubicBezTo>
                    <a:pt x="2274" y="3505"/>
                    <a:pt x="2164" y="3520"/>
                    <a:pt x="2117" y="3520"/>
                  </a:cubicBezTo>
                  <a:cubicBezTo>
                    <a:pt x="2077" y="3521"/>
                    <a:pt x="2039" y="3522"/>
                    <a:pt x="2003" y="3522"/>
                  </a:cubicBezTo>
                  <a:cubicBezTo>
                    <a:pt x="1411" y="3522"/>
                    <a:pt x="1278" y="3391"/>
                    <a:pt x="1145" y="2815"/>
                  </a:cubicBezTo>
                  <a:cubicBezTo>
                    <a:pt x="1067" y="2486"/>
                    <a:pt x="973" y="2173"/>
                    <a:pt x="910" y="1843"/>
                  </a:cubicBezTo>
                  <a:cubicBezTo>
                    <a:pt x="805" y="1304"/>
                    <a:pt x="1196" y="886"/>
                    <a:pt x="1705" y="886"/>
                  </a:cubicBezTo>
                  <a:close/>
                  <a:moveTo>
                    <a:pt x="15722" y="840"/>
                  </a:moveTo>
                  <a:cubicBezTo>
                    <a:pt x="15785" y="840"/>
                    <a:pt x="15926" y="856"/>
                    <a:pt x="16083" y="887"/>
                  </a:cubicBezTo>
                  <a:cubicBezTo>
                    <a:pt x="16240" y="934"/>
                    <a:pt x="16349" y="1060"/>
                    <a:pt x="16318" y="1216"/>
                  </a:cubicBezTo>
                  <a:cubicBezTo>
                    <a:pt x="16177" y="1875"/>
                    <a:pt x="16020" y="2533"/>
                    <a:pt x="15848" y="3176"/>
                  </a:cubicBezTo>
                  <a:cubicBezTo>
                    <a:pt x="15816" y="3270"/>
                    <a:pt x="15707" y="3348"/>
                    <a:pt x="15613" y="3411"/>
                  </a:cubicBezTo>
                  <a:cubicBezTo>
                    <a:pt x="15550" y="3442"/>
                    <a:pt x="15471" y="3473"/>
                    <a:pt x="15409" y="3473"/>
                  </a:cubicBezTo>
                  <a:cubicBezTo>
                    <a:pt x="15148" y="3507"/>
                    <a:pt x="14933" y="3526"/>
                    <a:pt x="14757" y="3526"/>
                  </a:cubicBezTo>
                  <a:cubicBezTo>
                    <a:pt x="13959" y="3526"/>
                    <a:pt x="13965" y="3154"/>
                    <a:pt x="14171" y="2204"/>
                  </a:cubicBezTo>
                  <a:cubicBezTo>
                    <a:pt x="14202" y="2047"/>
                    <a:pt x="14249" y="1906"/>
                    <a:pt x="14312" y="1765"/>
                  </a:cubicBezTo>
                  <a:cubicBezTo>
                    <a:pt x="14594" y="997"/>
                    <a:pt x="14813" y="840"/>
                    <a:pt x="15722" y="840"/>
                  </a:cubicBezTo>
                  <a:close/>
                  <a:moveTo>
                    <a:pt x="9907" y="793"/>
                  </a:moveTo>
                  <a:cubicBezTo>
                    <a:pt x="11678" y="793"/>
                    <a:pt x="11537" y="809"/>
                    <a:pt x="11396" y="2361"/>
                  </a:cubicBezTo>
                  <a:cubicBezTo>
                    <a:pt x="11380" y="2517"/>
                    <a:pt x="11365" y="2658"/>
                    <a:pt x="11349" y="2815"/>
                  </a:cubicBezTo>
                  <a:cubicBezTo>
                    <a:pt x="11255" y="3411"/>
                    <a:pt x="11161" y="3489"/>
                    <a:pt x="10565" y="3520"/>
                  </a:cubicBezTo>
                  <a:cubicBezTo>
                    <a:pt x="10503" y="3526"/>
                    <a:pt x="10442" y="3527"/>
                    <a:pt x="10381" y="3527"/>
                  </a:cubicBezTo>
                  <a:cubicBezTo>
                    <a:pt x="10261" y="3527"/>
                    <a:pt x="10142" y="3520"/>
                    <a:pt x="10017" y="3520"/>
                  </a:cubicBezTo>
                  <a:cubicBezTo>
                    <a:pt x="9818" y="3520"/>
                    <a:pt x="9620" y="3527"/>
                    <a:pt x="9421" y="3527"/>
                  </a:cubicBezTo>
                  <a:cubicBezTo>
                    <a:pt x="9322" y="3527"/>
                    <a:pt x="9223" y="3526"/>
                    <a:pt x="9123" y="3520"/>
                  </a:cubicBezTo>
                  <a:cubicBezTo>
                    <a:pt x="8873" y="3505"/>
                    <a:pt x="8732" y="3317"/>
                    <a:pt x="8716" y="3066"/>
                  </a:cubicBezTo>
                  <a:cubicBezTo>
                    <a:pt x="8653" y="2392"/>
                    <a:pt x="8794" y="1749"/>
                    <a:pt x="9139" y="1138"/>
                  </a:cubicBezTo>
                  <a:cubicBezTo>
                    <a:pt x="9264" y="919"/>
                    <a:pt x="9437" y="825"/>
                    <a:pt x="9672" y="809"/>
                  </a:cubicBezTo>
                  <a:cubicBezTo>
                    <a:pt x="9750" y="793"/>
                    <a:pt x="9829" y="793"/>
                    <a:pt x="9907" y="793"/>
                  </a:cubicBezTo>
                  <a:close/>
                  <a:moveTo>
                    <a:pt x="7707" y="1053"/>
                  </a:moveTo>
                  <a:cubicBezTo>
                    <a:pt x="7786" y="1053"/>
                    <a:pt x="7859" y="1054"/>
                    <a:pt x="7932" y="1060"/>
                  </a:cubicBezTo>
                  <a:cubicBezTo>
                    <a:pt x="8152" y="1075"/>
                    <a:pt x="8277" y="1201"/>
                    <a:pt x="8277" y="1420"/>
                  </a:cubicBezTo>
                  <a:cubicBezTo>
                    <a:pt x="8277" y="1608"/>
                    <a:pt x="8261" y="1796"/>
                    <a:pt x="8199" y="1984"/>
                  </a:cubicBezTo>
                  <a:cubicBezTo>
                    <a:pt x="8042" y="2470"/>
                    <a:pt x="8308" y="3035"/>
                    <a:pt x="7901" y="3473"/>
                  </a:cubicBezTo>
                  <a:cubicBezTo>
                    <a:pt x="7580" y="3516"/>
                    <a:pt x="7259" y="3543"/>
                    <a:pt x="6939" y="3543"/>
                  </a:cubicBezTo>
                  <a:cubicBezTo>
                    <a:pt x="6557" y="3543"/>
                    <a:pt x="6176" y="3505"/>
                    <a:pt x="5800" y="3411"/>
                  </a:cubicBezTo>
                  <a:cubicBezTo>
                    <a:pt x="5518" y="3348"/>
                    <a:pt x="5346" y="3160"/>
                    <a:pt x="5299" y="2878"/>
                  </a:cubicBezTo>
                  <a:cubicBezTo>
                    <a:pt x="5252" y="2658"/>
                    <a:pt x="5220" y="2439"/>
                    <a:pt x="5220" y="2220"/>
                  </a:cubicBezTo>
                  <a:cubicBezTo>
                    <a:pt x="5205" y="1279"/>
                    <a:pt x="5503" y="1169"/>
                    <a:pt x="6145" y="1138"/>
                  </a:cubicBezTo>
                  <a:cubicBezTo>
                    <a:pt x="6521" y="1122"/>
                    <a:pt x="6898" y="1075"/>
                    <a:pt x="7133" y="1060"/>
                  </a:cubicBezTo>
                  <a:cubicBezTo>
                    <a:pt x="7373" y="1060"/>
                    <a:pt x="7551" y="1053"/>
                    <a:pt x="7707" y="1053"/>
                  </a:cubicBezTo>
                  <a:close/>
                  <a:moveTo>
                    <a:pt x="13313" y="842"/>
                  </a:moveTo>
                  <a:cubicBezTo>
                    <a:pt x="13505" y="842"/>
                    <a:pt x="13709" y="867"/>
                    <a:pt x="13935" y="950"/>
                  </a:cubicBezTo>
                  <a:cubicBezTo>
                    <a:pt x="13779" y="1749"/>
                    <a:pt x="13638" y="2517"/>
                    <a:pt x="13497" y="3285"/>
                  </a:cubicBezTo>
                  <a:cubicBezTo>
                    <a:pt x="13465" y="3442"/>
                    <a:pt x="13340" y="3536"/>
                    <a:pt x="13183" y="3552"/>
                  </a:cubicBezTo>
                  <a:cubicBezTo>
                    <a:pt x="13119" y="3570"/>
                    <a:pt x="13049" y="3578"/>
                    <a:pt x="12980" y="3578"/>
                  </a:cubicBezTo>
                  <a:cubicBezTo>
                    <a:pt x="12932" y="3578"/>
                    <a:pt x="12884" y="3574"/>
                    <a:pt x="12838" y="3568"/>
                  </a:cubicBezTo>
                  <a:cubicBezTo>
                    <a:pt x="11819" y="3552"/>
                    <a:pt x="11678" y="3379"/>
                    <a:pt x="11866" y="2361"/>
                  </a:cubicBezTo>
                  <a:cubicBezTo>
                    <a:pt x="11913" y="2063"/>
                    <a:pt x="11992" y="1781"/>
                    <a:pt x="12054" y="1483"/>
                  </a:cubicBezTo>
                  <a:cubicBezTo>
                    <a:pt x="12196" y="981"/>
                    <a:pt x="12258" y="919"/>
                    <a:pt x="12728" y="887"/>
                  </a:cubicBezTo>
                  <a:cubicBezTo>
                    <a:pt x="12915" y="871"/>
                    <a:pt x="13107" y="842"/>
                    <a:pt x="13313" y="842"/>
                  </a:cubicBezTo>
                  <a:close/>
                  <a:moveTo>
                    <a:pt x="17857" y="3875"/>
                  </a:moveTo>
                  <a:cubicBezTo>
                    <a:pt x="18155" y="3875"/>
                    <a:pt x="18454" y="3915"/>
                    <a:pt x="18747" y="3959"/>
                  </a:cubicBezTo>
                  <a:cubicBezTo>
                    <a:pt x="18998" y="4006"/>
                    <a:pt x="19139" y="4226"/>
                    <a:pt x="19045" y="4461"/>
                  </a:cubicBezTo>
                  <a:cubicBezTo>
                    <a:pt x="18747" y="5166"/>
                    <a:pt x="18669" y="5903"/>
                    <a:pt x="18591" y="6655"/>
                  </a:cubicBezTo>
                  <a:cubicBezTo>
                    <a:pt x="18544" y="7251"/>
                    <a:pt x="18544" y="7847"/>
                    <a:pt x="18606" y="8442"/>
                  </a:cubicBezTo>
                  <a:cubicBezTo>
                    <a:pt x="18685" y="9038"/>
                    <a:pt x="18622" y="9633"/>
                    <a:pt x="18622" y="10245"/>
                  </a:cubicBezTo>
                  <a:cubicBezTo>
                    <a:pt x="18685" y="11624"/>
                    <a:pt x="18497" y="13003"/>
                    <a:pt x="18293" y="14367"/>
                  </a:cubicBezTo>
                  <a:cubicBezTo>
                    <a:pt x="18136" y="15449"/>
                    <a:pt x="18026" y="16530"/>
                    <a:pt x="17979" y="17612"/>
                  </a:cubicBezTo>
                  <a:cubicBezTo>
                    <a:pt x="17838" y="20073"/>
                    <a:pt x="17493" y="22518"/>
                    <a:pt x="17211" y="24963"/>
                  </a:cubicBezTo>
                  <a:cubicBezTo>
                    <a:pt x="16961" y="27126"/>
                    <a:pt x="16678" y="29273"/>
                    <a:pt x="16616" y="31452"/>
                  </a:cubicBezTo>
                  <a:cubicBezTo>
                    <a:pt x="16584" y="32079"/>
                    <a:pt x="16459" y="32722"/>
                    <a:pt x="16428" y="33349"/>
                  </a:cubicBezTo>
                  <a:cubicBezTo>
                    <a:pt x="16396" y="34211"/>
                    <a:pt x="16083" y="34916"/>
                    <a:pt x="15471" y="35543"/>
                  </a:cubicBezTo>
                  <a:cubicBezTo>
                    <a:pt x="15189" y="35825"/>
                    <a:pt x="14907" y="36045"/>
                    <a:pt x="14531" y="36092"/>
                  </a:cubicBezTo>
                  <a:cubicBezTo>
                    <a:pt x="13506" y="36254"/>
                    <a:pt x="12491" y="36507"/>
                    <a:pt x="11446" y="36507"/>
                  </a:cubicBezTo>
                  <a:cubicBezTo>
                    <a:pt x="11180" y="36507"/>
                    <a:pt x="10913" y="36490"/>
                    <a:pt x="10644" y="36452"/>
                  </a:cubicBezTo>
                  <a:cubicBezTo>
                    <a:pt x="10466" y="36429"/>
                    <a:pt x="10287" y="36419"/>
                    <a:pt x="10109" y="36419"/>
                  </a:cubicBezTo>
                  <a:cubicBezTo>
                    <a:pt x="9692" y="36419"/>
                    <a:pt x="9274" y="36471"/>
                    <a:pt x="8857" y="36515"/>
                  </a:cubicBezTo>
                  <a:cubicBezTo>
                    <a:pt x="8494" y="36556"/>
                    <a:pt x="8130" y="36584"/>
                    <a:pt x="7769" y="36584"/>
                  </a:cubicBezTo>
                  <a:cubicBezTo>
                    <a:pt x="7163" y="36584"/>
                    <a:pt x="6562" y="36506"/>
                    <a:pt x="5973" y="36280"/>
                  </a:cubicBezTo>
                  <a:cubicBezTo>
                    <a:pt x="5440" y="36076"/>
                    <a:pt x="5205" y="35778"/>
                    <a:pt x="5173" y="35214"/>
                  </a:cubicBezTo>
                  <a:cubicBezTo>
                    <a:pt x="5095" y="33866"/>
                    <a:pt x="5001" y="32518"/>
                    <a:pt x="4860" y="31186"/>
                  </a:cubicBezTo>
                  <a:cubicBezTo>
                    <a:pt x="4641" y="28835"/>
                    <a:pt x="4515" y="26483"/>
                    <a:pt x="4374" y="24132"/>
                  </a:cubicBezTo>
                  <a:cubicBezTo>
                    <a:pt x="4264" y="22377"/>
                    <a:pt x="4014" y="20637"/>
                    <a:pt x="3684" y="18897"/>
                  </a:cubicBezTo>
                  <a:cubicBezTo>
                    <a:pt x="3340" y="17063"/>
                    <a:pt x="3167" y="15198"/>
                    <a:pt x="2963" y="13333"/>
                  </a:cubicBezTo>
                  <a:cubicBezTo>
                    <a:pt x="2869" y="12518"/>
                    <a:pt x="2775" y="11687"/>
                    <a:pt x="2556" y="10903"/>
                  </a:cubicBezTo>
                  <a:cubicBezTo>
                    <a:pt x="2133" y="9430"/>
                    <a:pt x="2023" y="7894"/>
                    <a:pt x="1788" y="6373"/>
                  </a:cubicBezTo>
                  <a:cubicBezTo>
                    <a:pt x="1709" y="5903"/>
                    <a:pt x="1615" y="5417"/>
                    <a:pt x="1553" y="4947"/>
                  </a:cubicBezTo>
                  <a:cubicBezTo>
                    <a:pt x="1490" y="4555"/>
                    <a:pt x="1631" y="4351"/>
                    <a:pt x="1992" y="4289"/>
                  </a:cubicBezTo>
                  <a:cubicBezTo>
                    <a:pt x="2731" y="4131"/>
                    <a:pt x="3470" y="4002"/>
                    <a:pt x="4216" y="4002"/>
                  </a:cubicBezTo>
                  <a:cubicBezTo>
                    <a:pt x="4435" y="4002"/>
                    <a:pt x="4655" y="4013"/>
                    <a:pt x="4876" y="4038"/>
                  </a:cubicBezTo>
                  <a:cubicBezTo>
                    <a:pt x="5922" y="4170"/>
                    <a:pt x="6975" y="4217"/>
                    <a:pt x="8026" y="4217"/>
                  </a:cubicBezTo>
                  <a:cubicBezTo>
                    <a:pt x="8471" y="4217"/>
                    <a:pt x="8915" y="4208"/>
                    <a:pt x="9358" y="4194"/>
                  </a:cubicBezTo>
                  <a:cubicBezTo>
                    <a:pt x="9560" y="4187"/>
                    <a:pt x="9760" y="4184"/>
                    <a:pt x="9961" y="4184"/>
                  </a:cubicBezTo>
                  <a:cubicBezTo>
                    <a:pt x="10662" y="4184"/>
                    <a:pt x="11359" y="4221"/>
                    <a:pt x="12054" y="4221"/>
                  </a:cubicBezTo>
                  <a:cubicBezTo>
                    <a:pt x="12352" y="4221"/>
                    <a:pt x="12650" y="4214"/>
                    <a:pt x="12948" y="4194"/>
                  </a:cubicBezTo>
                  <a:cubicBezTo>
                    <a:pt x="13226" y="4179"/>
                    <a:pt x="13505" y="4175"/>
                    <a:pt x="13784" y="4175"/>
                  </a:cubicBezTo>
                  <a:cubicBezTo>
                    <a:pt x="14169" y="4175"/>
                    <a:pt x="14555" y="4183"/>
                    <a:pt x="14940" y="4183"/>
                  </a:cubicBezTo>
                  <a:cubicBezTo>
                    <a:pt x="15691" y="4183"/>
                    <a:pt x="16440" y="4151"/>
                    <a:pt x="17180" y="3959"/>
                  </a:cubicBezTo>
                  <a:cubicBezTo>
                    <a:pt x="17404" y="3898"/>
                    <a:pt x="17630" y="3875"/>
                    <a:pt x="17857" y="3875"/>
                  </a:cubicBezTo>
                  <a:close/>
                  <a:moveTo>
                    <a:pt x="15829" y="36445"/>
                  </a:moveTo>
                  <a:cubicBezTo>
                    <a:pt x="15908" y="36445"/>
                    <a:pt x="15988" y="36460"/>
                    <a:pt x="16067" y="36499"/>
                  </a:cubicBezTo>
                  <a:cubicBezTo>
                    <a:pt x="16098" y="36593"/>
                    <a:pt x="16177" y="36703"/>
                    <a:pt x="16177" y="36797"/>
                  </a:cubicBezTo>
                  <a:cubicBezTo>
                    <a:pt x="16255" y="37581"/>
                    <a:pt x="16334" y="38365"/>
                    <a:pt x="16396" y="39148"/>
                  </a:cubicBezTo>
                  <a:cubicBezTo>
                    <a:pt x="16443" y="39963"/>
                    <a:pt x="16349" y="40104"/>
                    <a:pt x="15597" y="40198"/>
                  </a:cubicBezTo>
                  <a:cubicBezTo>
                    <a:pt x="14812" y="40305"/>
                    <a:pt x="14036" y="40503"/>
                    <a:pt x="13242" y="40503"/>
                  </a:cubicBezTo>
                  <a:cubicBezTo>
                    <a:pt x="12989" y="40503"/>
                    <a:pt x="12735" y="40483"/>
                    <a:pt x="12478" y="40434"/>
                  </a:cubicBezTo>
                  <a:cubicBezTo>
                    <a:pt x="12436" y="40427"/>
                    <a:pt x="12395" y="40423"/>
                    <a:pt x="12356" y="40423"/>
                  </a:cubicBezTo>
                  <a:cubicBezTo>
                    <a:pt x="12129" y="40423"/>
                    <a:pt x="11944" y="40540"/>
                    <a:pt x="11851" y="40794"/>
                  </a:cubicBezTo>
                  <a:cubicBezTo>
                    <a:pt x="11819" y="40888"/>
                    <a:pt x="11788" y="41013"/>
                    <a:pt x="11725" y="41108"/>
                  </a:cubicBezTo>
                  <a:cubicBezTo>
                    <a:pt x="11655" y="41225"/>
                    <a:pt x="11522" y="41288"/>
                    <a:pt x="11394" y="41288"/>
                  </a:cubicBezTo>
                  <a:cubicBezTo>
                    <a:pt x="11267" y="41288"/>
                    <a:pt x="11145" y="41225"/>
                    <a:pt x="11098" y="41092"/>
                  </a:cubicBezTo>
                  <a:cubicBezTo>
                    <a:pt x="10949" y="40671"/>
                    <a:pt x="10718" y="40568"/>
                    <a:pt x="10344" y="40568"/>
                  </a:cubicBezTo>
                  <a:cubicBezTo>
                    <a:pt x="10285" y="40568"/>
                    <a:pt x="10223" y="40570"/>
                    <a:pt x="10158" y="40575"/>
                  </a:cubicBezTo>
                  <a:cubicBezTo>
                    <a:pt x="8967" y="40669"/>
                    <a:pt x="7775" y="40653"/>
                    <a:pt x="6568" y="40669"/>
                  </a:cubicBezTo>
                  <a:cubicBezTo>
                    <a:pt x="6553" y="40670"/>
                    <a:pt x="6538" y="40670"/>
                    <a:pt x="6522" y="40670"/>
                  </a:cubicBezTo>
                  <a:cubicBezTo>
                    <a:pt x="6263" y="40670"/>
                    <a:pt x="6064" y="40542"/>
                    <a:pt x="6020" y="40245"/>
                  </a:cubicBezTo>
                  <a:cubicBezTo>
                    <a:pt x="5879" y="39352"/>
                    <a:pt x="5706" y="38474"/>
                    <a:pt x="5597" y="37581"/>
                  </a:cubicBezTo>
                  <a:cubicBezTo>
                    <a:pt x="5556" y="37258"/>
                    <a:pt x="5700" y="37063"/>
                    <a:pt x="5989" y="37063"/>
                  </a:cubicBezTo>
                  <a:cubicBezTo>
                    <a:pt x="6037" y="37063"/>
                    <a:pt x="6089" y="37068"/>
                    <a:pt x="6145" y="37079"/>
                  </a:cubicBezTo>
                  <a:cubicBezTo>
                    <a:pt x="6708" y="37186"/>
                    <a:pt x="7268" y="37222"/>
                    <a:pt x="7828" y="37222"/>
                  </a:cubicBezTo>
                  <a:cubicBezTo>
                    <a:pt x="8907" y="37222"/>
                    <a:pt x="9984" y="37090"/>
                    <a:pt x="11067" y="37079"/>
                  </a:cubicBezTo>
                  <a:cubicBezTo>
                    <a:pt x="12556" y="37048"/>
                    <a:pt x="14045" y="36860"/>
                    <a:pt x="15503" y="36499"/>
                  </a:cubicBezTo>
                  <a:cubicBezTo>
                    <a:pt x="15611" y="36472"/>
                    <a:pt x="15720" y="36445"/>
                    <a:pt x="15829" y="36445"/>
                  </a:cubicBezTo>
                  <a:close/>
                  <a:moveTo>
                    <a:pt x="15636" y="40919"/>
                  </a:moveTo>
                  <a:cubicBezTo>
                    <a:pt x="16032" y="40919"/>
                    <a:pt x="16206" y="41152"/>
                    <a:pt x="16145" y="41562"/>
                  </a:cubicBezTo>
                  <a:cubicBezTo>
                    <a:pt x="16145" y="41672"/>
                    <a:pt x="16114" y="41782"/>
                    <a:pt x="16098" y="41891"/>
                  </a:cubicBezTo>
                  <a:cubicBezTo>
                    <a:pt x="16067" y="42236"/>
                    <a:pt x="15879" y="42424"/>
                    <a:pt x="15534" y="42487"/>
                  </a:cubicBezTo>
                  <a:cubicBezTo>
                    <a:pt x="14280" y="42722"/>
                    <a:pt x="13026" y="42879"/>
                    <a:pt x="11819" y="42879"/>
                  </a:cubicBezTo>
                  <a:cubicBezTo>
                    <a:pt x="11255" y="42816"/>
                    <a:pt x="10769" y="42800"/>
                    <a:pt x="10299" y="42722"/>
                  </a:cubicBezTo>
                  <a:cubicBezTo>
                    <a:pt x="9970" y="42683"/>
                    <a:pt x="9646" y="42656"/>
                    <a:pt x="9325" y="42656"/>
                  </a:cubicBezTo>
                  <a:cubicBezTo>
                    <a:pt x="9127" y="42656"/>
                    <a:pt x="8929" y="42667"/>
                    <a:pt x="8732" y="42691"/>
                  </a:cubicBezTo>
                  <a:cubicBezTo>
                    <a:pt x="8561" y="42706"/>
                    <a:pt x="8391" y="42713"/>
                    <a:pt x="8223" y="42713"/>
                  </a:cubicBezTo>
                  <a:cubicBezTo>
                    <a:pt x="7867" y="42713"/>
                    <a:pt x="7516" y="42681"/>
                    <a:pt x="7164" y="42628"/>
                  </a:cubicBezTo>
                  <a:cubicBezTo>
                    <a:pt x="6898" y="42581"/>
                    <a:pt x="6678" y="42487"/>
                    <a:pt x="6521" y="42220"/>
                  </a:cubicBezTo>
                  <a:cubicBezTo>
                    <a:pt x="6177" y="41656"/>
                    <a:pt x="6286" y="41390"/>
                    <a:pt x="6929" y="41343"/>
                  </a:cubicBezTo>
                  <a:cubicBezTo>
                    <a:pt x="7513" y="41291"/>
                    <a:pt x="8098" y="41260"/>
                    <a:pt x="8682" y="41260"/>
                  </a:cubicBezTo>
                  <a:cubicBezTo>
                    <a:pt x="8803" y="41260"/>
                    <a:pt x="8924" y="41262"/>
                    <a:pt x="9045" y="41264"/>
                  </a:cubicBezTo>
                  <a:cubicBezTo>
                    <a:pt x="9609" y="41280"/>
                    <a:pt x="10174" y="41296"/>
                    <a:pt x="10456" y="41954"/>
                  </a:cubicBezTo>
                  <a:cubicBezTo>
                    <a:pt x="10534" y="42133"/>
                    <a:pt x="10724" y="42208"/>
                    <a:pt x="10923" y="42208"/>
                  </a:cubicBezTo>
                  <a:cubicBezTo>
                    <a:pt x="11003" y="42208"/>
                    <a:pt x="11085" y="42196"/>
                    <a:pt x="11161" y="42173"/>
                  </a:cubicBezTo>
                  <a:cubicBezTo>
                    <a:pt x="11600" y="42048"/>
                    <a:pt x="12023" y="41970"/>
                    <a:pt x="12478" y="41970"/>
                  </a:cubicBezTo>
                  <a:cubicBezTo>
                    <a:pt x="12681" y="41970"/>
                    <a:pt x="12838" y="41860"/>
                    <a:pt x="12932" y="41672"/>
                  </a:cubicBezTo>
                  <a:cubicBezTo>
                    <a:pt x="13120" y="41233"/>
                    <a:pt x="13497" y="41123"/>
                    <a:pt x="13935" y="41092"/>
                  </a:cubicBezTo>
                  <a:cubicBezTo>
                    <a:pt x="14484" y="41029"/>
                    <a:pt x="15048" y="40951"/>
                    <a:pt x="15597" y="40919"/>
                  </a:cubicBezTo>
                  <a:cubicBezTo>
                    <a:pt x="15610" y="40919"/>
                    <a:pt x="15623" y="40919"/>
                    <a:pt x="15636" y="40919"/>
                  </a:cubicBezTo>
                  <a:close/>
                  <a:moveTo>
                    <a:pt x="20124" y="1"/>
                  </a:moveTo>
                  <a:cubicBezTo>
                    <a:pt x="20084" y="1"/>
                    <a:pt x="20043" y="3"/>
                    <a:pt x="20001" y="9"/>
                  </a:cubicBezTo>
                  <a:cubicBezTo>
                    <a:pt x="19030" y="163"/>
                    <a:pt x="18059" y="189"/>
                    <a:pt x="17088" y="189"/>
                  </a:cubicBezTo>
                  <a:cubicBezTo>
                    <a:pt x="16570" y="189"/>
                    <a:pt x="16052" y="182"/>
                    <a:pt x="15534" y="182"/>
                  </a:cubicBezTo>
                  <a:cubicBezTo>
                    <a:pt x="15309" y="184"/>
                    <a:pt x="15083" y="185"/>
                    <a:pt x="14858" y="185"/>
                  </a:cubicBezTo>
                  <a:cubicBezTo>
                    <a:pt x="13469" y="185"/>
                    <a:pt x="12082" y="148"/>
                    <a:pt x="10706" y="135"/>
                  </a:cubicBezTo>
                  <a:cubicBezTo>
                    <a:pt x="9844" y="135"/>
                    <a:pt x="8982" y="182"/>
                    <a:pt x="8120" y="292"/>
                  </a:cubicBezTo>
                  <a:cubicBezTo>
                    <a:pt x="7320" y="406"/>
                    <a:pt x="6505" y="520"/>
                    <a:pt x="5691" y="520"/>
                  </a:cubicBezTo>
                  <a:cubicBezTo>
                    <a:pt x="5277" y="520"/>
                    <a:pt x="4864" y="491"/>
                    <a:pt x="4452" y="417"/>
                  </a:cubicBezTo>
                  <a:cubicBezTo>
                    <a:pt x="3914" y="316"/>
                    <a:pt x="3392" y="231"/>
                    <a:pt x="2863" y="231"/>
                  </a:cubicBezTo>
                  <a:cubicBezTo>
                    <a:pt x="2653" y="231"/>
                    <a:pt x="2441" y="245"/>
                    <a:pt x="2227" y="276"/>
                  </a:cubicBezTo>
                  <a:cubicBezTo>
                    <a:pt x="2175" y="284"/>
                    <a:pt x="2123" y="287"/>
                    <a:pt x="2069" y="287"/>
                  </a:cubicBezTo>
                  <a:cubicBezTo>
                    <a:pt x="1867" y="287"/>
                    <a:pt x="1654" y="242"/>
                    <a:pt x="1439" y="242"/>
                  </a:cubicBezTo>
                  <a:cubicBezTo>
                    <a:pt x="1367" y="242"/>
                    <a:pt x="1295" y="247"/>
                    <a:pt x="1224" y="260"/>
                  </a:cubicBezTo>
                  <a:cubicBezTo>
                    <a:pt x="847" y="323"/>
                    <a:pt x="753" y="715"/>
                    <a:pt x="455" y="872"/>
                  </a:cubicBezTo>
                  <a:cubicBezTo>
                    <a:pt x="1" y="1122"/>
                    <a:pt x="17" y="1169"/>
                    <a:pt x="142" y="1640"/>
                  </a:cubicBezTo>
                  <a:cubicBezTo>
                    <a:pt x="314" y="2251"/>
                    <a:pt x="408" y="2878"/>
                    <a:pt x="408" y="3520"/>
                  </a:cubicBezTo>
                  <a:cubicBezTo>
                    <a:pt x="408" y="3850"/>
                    <a:pt x="424" y="4179"/>
                    <a:pt x="612" y="4492"/>
                  </a:cubicBezTo>
                  <a:cubicBezTo>
                    <a:pt x="941" y="5088"/>
                    <a:pt x="1035" y="5762"/>
                    <a:pt x="1129" y="6436"/>
                  </a:cubicBezTo>
                  <a:cubicBezTo>
                    <a:pt x="1333" y="7878"/>
                    <a:pt x="1537" y="9320"/>
                    <a:pt x="1882" y="10746"/>
                  </a:cubicBezTo>
                  <a:cubicBezTo>
                    <a:pt x="2117" y="11718"/>
                    <a:pt x="2258" y="12721"/>
                    <a:pt x="2415" y="13724"/>
                  </a:cubicBezTo>
                  <a:cubicBezTo>
                    <a:pt x="2524" y="14493"/>
                    <a:pt x="2572" y="15276"/>
                    <a:pt x="2681" y="16060"/>
                  </a:cubicBezTo>
                  <a:cubicBezTo>
                    <a:pt x="2932" y="17753"/>
                    <a:pt x="3042" y="19477"/>
                    <a:pt x="3481" y="21154"/>
                  </a:cubicBezTo>
                  <a:cubicBezTo>
                    <a:pt x="3543" y="21374"/>
                    <a:pt x="3528" y="21593"/>
                    <a:pt x="3543" y="21828"/>
                  </a:cubicBezTo>
                  <a:cubicBezTo>
                    <a:pt x="3637" y="23098"/>
                    <a:pt x="3747" y="24367"/>
                    <a:pt x="3810" y="25637"/>
                  </a:cubicBezTo>
                  <a:cubicBezTo>
                    <a:pt x="3967" y="28662"/>
                    <a:pt x="4421" y="31656"/>
                    <a:pt x="4499" y="34697"/>
                  </a:cubicBezTo>
                  <a:cubicBezTo>
                    <a:pt x="4515" y="35183"/>
                    <a:pt x="4719" y="35653"/>
                    <a:pt x="4625" y="36139"/>
                  </a:cubicBezTo>
                  <a:cubicBezTo>
                    <a:pt x="4531" y="36562"/>
                    <a:pt x="4625" y="36954"/>
                    <a:pt x="4719" y="37361"/>
                  </a:cubicBezTo>
                  <a:cubicBezTo>
                    <a:pt x="4985" y="38490"/>
                    <a:pt x="5220" y="39618"/>
                    <a:pt x="5205" y="40794"/>
                  </a:cubicBezTo>
                  <a:cubicBezTo>
                    <a:pt x="5205" y="41374"/>
                    <a:pt x="5377" y="41876"/>
                    <a:pt x="5612" y="42393"/>
                  </a:cubicBezTo>
                  <a:cubicBezTo>
                    <a:pt x="5879" y="42941"/>
                    <a:pt x="6271" y="43208"/>
                    <a:pt x="6819" y="43271"/>
                  </a:cubicBezTo>
                  <a:cubicBezTo>
                    <a:pt x="7175" y="43316"/>
                    <a:pt x="7531" y="43346"/>
                    <a:pt x="7886" y="43346"/>
                  </a:cubicBezTo>
                  <a:cubicBezTo>
                    <a:pt x="8017" y="43346"/>
                    <a:pt x="8147" y="43342"/>
                    <a:pt x="8277" y="43333"/>
                  </a:cubicBezTo>
                  <a:cubicBezTo>
                    <a:pt x="8586" y="43325"/>
                    <a:pt x="8894" y="43311"/>
                    <a:pt x="9200" y="43311"/>
                  </a:cubicBezTo>
                  <a:cubicBezTo>
                    <a:pt x="9454" y="43311"/>
                    <a:pt x="9706" y="43321"/>
                    <a:pt x="9954" y="43349"/>
                  </a:cubicBezTo>
                  <a:cubicBezTo>
                    <a:pt x="10574" y="43439"/>
                    <a:pt x="11191" y="43478"/>
                    <a:pt x="11805" y="43478"/>
                  </a:cubicBezTo>
                  <a:cubicBezTo>
                    <a:pt x="13321" y="43478"/>
                    <a:pt x="14823" y="43245"/>
                    <a:pt x="16318" y="42988"/>
                  </a:cubicBezTo>
                  <a:cubicBezTo>
                    <a:pt x="16772" y="42910"/>
                    <a:pt x="17008" y="42691"/>
                    <a:pt x="17008" y="42236"/>
                  </a:cubicBezTo>
                  <a:cubicBezTo>
                    <a:pt x="17023" y="40935"/>
                    <a:pt x="17274" y="39634"/>
                    <a:pt x="17086" y="38317"/>
                  </a:cubicBezTo>
                  <a:cubicBezTo>
                    <a:pt x="16914" y="37032"/>
                    <a:pt x="17102" y="35716"/>
                    <a:pt x="16914" y="34415"/>
                  </a:cubicBezTo>
                  <a:cubicBezTo>
                    <a:pt x="16882" y="34242"/>
                    <a:pt x="16945" y="34054"/>
                    <a:pt x="16961" y="33866"/>
                  </a:cubicBezTo>
                  <a:cubicBezTo>
                    <a:pt x="17023" y="33380"/>
                    <a:pt x="17086" y="32894"/>
                    <a:pt x="17117" y="32408"/>
                  </a:cubicBezTo>
                  <a:cubicBezTo>
                    <a:pt x="17196" y="31452"/>
                    <a:pt x="17243" y="30465"/>
                    <a:pt x="17337" y="29509"/>
                  </a:cubicBezTo>
                  <a:cubicBezTo>
                    <a:pt x="17540" y="27565"/>
                    <a:pt x="17760" y="25637"/>
                    <a:pt x="17995" y="23709"/>
                  </a:cubicBezTo>
                  <a:cubicBezTo>
                    <a:pt x="18105" y="22706"/>
                    <a:pt x="18277" y="21703"/>
                    <a:pt x="18340" y="20700"/>
                  </a:cubicBezTo>
                  <a:cubicBezTo>
                    <a:pt x="18528" y="17706"/>
                    <a:pt x="18936" y="14743"/>
                    <a:pt x="19249" y="11765"/>
                  </a:cubicBezTo>
                  <a:cubicBezTo>
                    <a:pt x="19406" y="10245"/>
                    <a:pt x="19468" y="8709"/>
                    <a:pt x="19233" y="7188"/>
                  </a:cubicBezTo>
                  <a:cubicBezTo>
                    <a:pt x="19186" y="6843"/>
                    <a:pt x="19265" y="6514"/>
                    <a:pt x="19265" y="6185"/>
                  </a:cubicBezTo>
                  <a:cubicBezTo>
                    <a:pt x="19265" y="5292"/>
                    <a:pt x="19970" y="4618"/>
                    <a:pt x="19939" y="3724"/>
                  </a:cubicBezTo>
                  <a:cubicBezTo>
                    <a:pt x="19939" y="3662"/>
                    <a:pt x="20017" y="3583"/>
                    <a:pt x="20064" y="3552"/>
                  </a:cubicBezTo>
                  <a:cubicBezTo>
                    <a:pt x="20503" y="3348"/>
                    <a:pt x="20581" y="2941"/>
                    <a:pt x="20675" y="2533"/>
                  </a:cubicBezTo>
                  <a:cubicBezTo>
                    <a:pt x="20722" y="2329"/>
                    <a:pt x="20801" y="2078"/>
                    <a:pt x="20957" y="1937"/>
                  </a:cubicBezTo>
                  <a:cubicBezTo>
                    <a:pt x="21396" y="1483"/>
                    <a:pt x="21255" y="1091"/>
                    <a:pt x="20926" y="668"/>
                  </a:cubicBezTo>
                  <a:cubicBezTo>
                    <a:pt x="20863" y="574"/>
                    <a:pt x="20848" y="448"/>
                    <a:pt x="20769" y="370"/>
                  </a:cubicBezTo>
                  <a:cubicBezTo>
                    <a:pt x="20605" y="138"/>
                    <a:pt x="20394" y="1"/>
                    <a:pt x="20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8"/>
            <p:cNvSpPr/>
            <p:nvPr/>
          </p:nvSpPr>
          <p:spPr>
            <a:xfrm>
              <a:off x="7709175" y="2402375"/>
              <a:ext cx="401950" cy="33925"/>
            </a:xfrm>
            <a:custGeom>
              <a:avLst/>
              <a:gdLst/>
              <a:ahLst/>
              <a:cxnLst/>
              <a:rect l="l" t="t" r="r" b="b"/>
              <a:pathLst>
                <a:path w="16078" h="1357" extrusionOk="0">
                  <a:moveTo>
                    <a:pt x="15592" y="0"/>
                  </a:moveTo>
                  <a:cubicBezTo>
                    <a:pt x="15573" y="0"/>
                    <a:pt x="15554" y="2"/>
                    <a:pt x="15534" y="5"/>
                  </a:cubicBezTo>
                  <a:cubicBezTo>
                    <a:pt x="12916" y="428"/>
                    <a:pt x="10314" y="695"/>
                    <a:pt x="7665" y="726"/>
                  </a:cubicBezTo>
                  <a:cubicBezTo>
                    <a:pt x="7387" y="733"/>
                    <a:pt x="7109" y="736"/>
                    <a:pt x="6830" y="736"/>
                  </a:cubicBezTo>
                  <a:cubicBezTo>
                    <a:pt x="5839" y="736"/>
                    <a:pt x="4848" y="697"/>
                    <a:pt x="3856" y="648"/>
                  </a:cubicBezTo>
                  <a:cubicBezTo>
                    <a:pt x="2916" y="586"/>
                    <a:pt x="1897" y="377"/>
                    <a:pt x="923" y="377"/>
                  </a:cubicBezTo>
                  <a:cubicBezTo>
                    <a:pt x="664" y="377"/>
                    <a:pt x="408" y="392"/>
                    <a:pt x="157" y="428"/>
                  </a:cubicBezTo>
                  <a:cubicBezTo>
                    <a:pt x="32" y="444"/>
                    <a:pt x="1" y="663"/>
                    <a:pt x="126" y="710"/>
                  </a:cubicBezTo>
                  <a:cubicBezTo>
                    <a:pt x="1192" y="1165"/>
                    <a:pt x="2587" y="1165"/>
                    <a:pt x="3731" y="1243"/>
                  </a:cubicBezTo>
                  <a:cubicBezTo>
                    <a:pt x="4860" y="1322"/>
                    <a:pt x="6001" y="1357"/>
                    <a:pt x="7133" y="1357"/>
                  </a:cubicBezTo>
                  <a:cubicBezTo>
                    <a:pt x="7353" y="1357"/>
                    <a:pt x="7572" y="1356"/>
                    <a:pt x="7791" y="1353"/>
                  </a:cubicBezTo>
                  <a:cubicBezTo>
                    <a:pt x="10440" y="1322"/>
                    <a:pt x="13104" y="1087"/>
                    <a:pt x="15691" y="601"/>
                  </a:cubicBezTo>
                  <a:cubicBezTo>
                    <a:pt x="16077" y="526"/>
                    <a:pt x="15942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8"/>
            <p:cNvSpPr/>
            <p:nvPr/>
          </p:nvSpPr>
          <p:spPr>
            <a:xfrm>
              <a:off x="7730725" y="2596350"/>
              <a:ext cx="363200" cy="33250"/>
            </a:xfrm>
            <a:custGeom>
              <a:avLst/>
              <a:gdLst/>
              <a:ahLst/>
              <a:cxnLst/>
              <a:rect l="l" t="t" r="r" b="b"/>
              <a:pathLst>
                <a:path w="14528" h="1330" extrusionOk="0">
                  <a:moveTo>
                    <a:pt x="14056" y="0"/>
                  </a:moveTo>
                  <a:cubicBezTo>
                    <a:pt x="14037" y="0"/>
                    <a:pt x="14018" y="2"/>
                    <a:pt x="13998" y="5"/>
                  </a:cubicBezTo>
                  <a:cubicBezTo>
                    <a:pt x="11709" y="397"/>
                    <a:pt x="9405" y="616"/>
                    <a:pt x="7085" y="695"/>
                  </a:cubicBezTo>
                  <a:cubicBezTo>
                    <a:pt x="6599" y="709"/>
                    <a:pt x="6110" y="716"/>
                    <a:pt x="5620" y="716"/>
                  </a:cubicBezTo>
                  <a:cubicBezTo>
                    <a:pt x="5021" y="716"/>
                    <a:pt x="4421" y="705"/>
                    <a:pt x="3825" y="679"/>
                  </a:cubicBezTo>
                  <a:cubicBezTo>
                    <a:pt x="2650" y="648"/>
                    <a:pt x="1474" y="506"/>
                    <a:pt x="314" y="491"/>
                  </a:cubicBezTo>
                  <a:cubicBezTo>
                    <a:pt x="63" y="491"/>
                    <a:pt x="1" y="883"/>
                    <a:pt x="251" y="930"/>
                  </a:cubicBezTo>
                  <a:cubicBezTo>
                    <a:pt x="1767" y="1248"/>
                    <a:pt x="3376" y="1329"/>
                    <a:pt x="4962" y="1329"/>
                  </a:cubicBezTo>
                  <a:cubicBezTo>
                    <a:pt x="5721" y="1329"/>
                    <a:pt x="6475" y="1310"/>
                    <a:pt x="7211" y="1290"/>
                  </a:cubicBezTo>
                  <a:cubicBezTo>
                    <a:pt x="9546" y="1227"/>
                    <a:pt x="11866" y="977"/>
                    <a:pt x="14170" y="600"/>
                  </a:cubicBezTo>
                  <a:cubicBezTo>
                    <a:pt x="14527" y="526"/>
                    <a:pt x="14404" y="0"/>
                    <a:pt x="14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8"/>
            <p:cNvSpPr/>
            <p:nvPr/>
          </p:nvSpPr>
          <p:spPr>
            <a:xfrm>
              <a:off x="7803225" y="2477575"/>
              <a:ext cx="191250" cy="49050"/>
            </a:xfrm>
            <a:custGeom>
              <a:avLst/>
              <a:gdLst/>
              <a:ahLst/>
              <a:cxnLst/>
              <a:rect l="l" t="t" r="r" b="b"/>
              <a:pathLst>
                <a:path w="7650" h="1962" extrusionOk="0">
                  <a:moveTo>
                    <a:pt x="918" y="0"/>
                  </a:moveTo>
                  <a:cubicBezTo>
                    <a:pt x="364" y="0"/>
                    <a:pt x="0" y="488"/>
                    <a:pt x="0" y="1057"/>
                  </a:cubicBezTo>
                  <a:cubicBezTo>
                    <a:pt x="0" y="1157"/>
                    <a:pt x="68" y="1204"/>
                    <a:pt x="139" y="1204"/>
                  </a:cubicBezTo>
                  <a:cubicBezTo>
                    <a:pt x="213" y="1204"/>
                    <a:pt x="290" y="1153"/>
                    <a:pt x="298" y="1057"/>
                  </a:cubicBezTo>
                  <a:cubicBezTo>
                    <a:pt x="327" y="677"/>
                    <a:pt x="591" y="470"/>
                    <a:pt x="882" y="470"/>
                  </a:cubicBezTo>
                  <a:cubicBezTo>
                    <a:pt x="1071" y="470"/>
                    <a:pt x="1272" y="558"/>
                    <a:pt x="1427" y="743"/>
                  </a:cubicBezTo>
                  <a:cubicBezTo>
                    <a:pt x="1552" y="884"/>
                    <a:pt x="1615" y="1072"/>
                    <a:pt x="1709" y="1245"/>
                  </a:cubicBezTo>
                  <a:cubicBezTo>
                    <a:pt x="1866" y="1496"/>
                    <a:pt x="2038" y="1746"/>
                    <a:pt x="2305" y="1887"/>
                  </a:cubicBezTo>
                  <a:cubicBezTo>
                    <a:pt x="2419" y="1938"/>
                    <a:pt x="2529" y="1962"/>
                    <a:pt x="2635" y="1962"/>
                  </a:cubicBezTo>
                  <a:cubicBezTo>
                    <a:pt x="2922" y="1962"/>
                    <a:pt x="3172" y="1790"/>
                    <a:pt x="3355" y="1527"/>
                  </a:cubicBezTo>
                  <a:cubicBezTo>
                    <a:pt x="3511" y="1308"/>
                    <a:pt x="3590" y="916"/>
                    <a:pt x="3809" y="743"/>
                  </a:cubicBezTo>
                  <a:cubicBezTo>
                    <a:pt x="3902" y="668"/>
                    <a:pt x="3995" y="638"/>
                    <a:pt x="4087" y="638"/>
                  </a:cubicBezTo>
                  <a:cubicBezTo>
                    <a:pt x="4399" y="638"/>
                    <a:pt x="4703" y="986"/>
                    <a:pt x="4969" y="1119"/>
                  </a:cubicBezTo>
                  <a:cubicBezTo>
                    <a:pt x="5194" y="1222"/>
                    <a:pt x="5457" y="1259"/>
                    <a:pt x="5734" y="1259"/>
                  </a:cubicBezTo>
                  <a:cubicBezTo>
                    <a:pt x="6308" y="1259"/>
                    <a:pt x="6944" y="1099"/>
                    <a:pt x="7430" y="1025"/>
                  </a:cubicBezTo>
                  <a:cubicBezTo>
                    <a:pt x="7649" y="978"/>
                    <a:pt x="7602" y="618"/>
                    <a:pt x="7367" y="618"/>
                  </a:cubicBezTo>
                  <a:cubicBezTo>
                    <a:pt x="6897" y="642"/>
                    <a:pt x="6279" y="814"/>
                    <a:pt x="5748" y="814"/>
                  </a:cubicBezTo>
                  <a:cubicBezTo>
                    <a:pt x="5588" y="814"/>
                    <a:pt x="5436" y="799"/>
                    <a:pt x="5298" y="759"/>
                  </a:cubicBezTo>
                  <a:cubicBezTo>
                    <a:pt x="4922" y="649"/>
                    <a:pt x="4687" y="289"/>
                    <a:pt x="4311" y="179"/>
                  </a:cubicBezTo>
                  <a:cubicBezTo>
                    <a:pt x="4226" y="158"/>
                    <a:pt x="4147" y="148"/>
                    <a:pt x="4075" y="148"/>
                  </a:cubicBezTo>
                  <a:cubicBezTo>
                    <a:pt x="3556" y="148"/>
                    <a:pt x="3322" y="646"/>
                    <a:pt x="3088" y="1072"/>
                  </a:cubicBezTo>
                  <a:cubicBezTo>
                    <a:pt x="2981" y="1266"/>
                    <a:pt x="2881" y="1496"/>
                    <a:pt x="2673" y="1496"/>
                  </a:cubicBezTo>
                  <a:cubicBezTo>
                    <a:pt x="2577" y="1496"/>
                    <a:pt x="2458" y="1447"/>
                    <a:pt x="2305" y="1323"/>
                  </a:cubicBezTo>
                  <a:cubicBezTo>
                    <a:pt x="2116" y="1166"/>
                    <a:pt x="2022" y="837"/>
                    <a:pt x="1897" y="634"/>
                  </a:cubicBezTo>
                  <a:cubicBezTo>
                    <a:pt x="1725" y="351"/>
                    <a:pt x="1521" y="132"/>
                    <a:pt x="1192" y="38"/>
                  </a:cubicBezTo>
                  <a:cubicBezTo>
                    <a:pt x="1096" y="12"/>
                    <a:pt x="1005" y="0"/>
                    <a:pt x="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8"/>
            <p:cNvSpPr/>
            <p:nvPr/>
          </p:nvSpPr>
          <p:spPr>
            <a:xfrm>
              <a:off x="7912300" y="2532550"/>
              <a:ext cx="113125" cy="30175"/>
            </a:xfrm>
            <a:custGeom>
              <a:avLst/>
              <a:gdLst/>
              <a:ahLst/>
              <a:cxnLst/>
              <a:rect l="l" t="t" r="r" b="b"/>
              <a:pathLst>
                <a:path w="4525" h="1207" extrusionOk="0">
                  <a:moveTo>
                    <a:pt x="536" y="1"/>
                  </a:moveTo>
                  <a:cubicBezTo>
                    <a:pt x="244" y="1"/>
                    <a:pt x="56" y="171"/>
                    <a:pt x="11" y="457"/>
                  </a:cubicBezTo>
                  <a:cubicBezTo>
                    <a:pt x="0" y="540"/>
                    <a:pt x="80" y="617"/>
                    <a:pt x="153" y="617"/>
                  </a:cubicBezTo>
                  <a:cubicBezTo>
                    <a:pt x="190" y="617"/>
                    <a:pt x="225" y="598"/>
                    <a:pt x="246" y="551"/>
                  </a:cubicBezTo>
                  <a:cubicBezTo>
                    <a:pt x="300" y="432"/>
                    <a:pt x="371" y="385"/>
                    <a:pt x="451" y="385"/>
                  </a:cubicBezTo>
                  <a:cubicBezTo>
                    <a:pt x="721" y="385"/>
                    <a:pt x="1092" y="912"/>
                    <a:pt x="1249" y="1021"/>
                  </a:cubicBezTo>
                  <a:cubicBezTo>
                    <a:pt x="1412" y="1134"/>
                    <a:pt x="1576" y="1207"/>
                    <a:pt x="1772" y="1207"/>
                  </a:cubicBezTo>
                  <a:cubicBezTo>
                    <a:pt x="1820" y="1207"/>
                    <a:pt x="1870" y="1202"/>
                    <a:pt x="1923" y="1193"/>
                  </a:cubicBezTo>
                  <a:cubicBezTo>
                    <a:pt x="2268" y="1131"/>
                    <a:pt x="2518" y="848"/>
                    <a:pt x="2832" y="707"/>
                  </a:cubicBezTo>
                  <a:cubicBezTo>
                    <a:pt x="3056" y="602"/>
                    <a:pt x="3267" y="571"/>
                    <a:pt x="3476" y="571"/>
                  </a:cubicBezTo>
                  <a:cubicBezTo>
                    <a:pt x="3764" y="571"/>
                    <a:pt x="4050" y="629"/>
                    <a:pt x="4368" y="629"/>
                  </a:cubicBezTo>
                  <a:cubicBezTo>
                    <a:pt x="4478" y="629"/>
                    <a:pt x="4525" y="488"/>
                    <a:pt x="4462" y="409"/>
                  </a:cubicBezTo>
                  <a:cubicBezTo>
                    <a:pt x="4224" y="159"/>
                    <a:pt x="3904" y="72"/>
                    <a:pt x="3572" y="72"/>
                  </a:cubicBezTo>
                  <a:cubicBezTo>
                    <a:pt x="3467" y="72"/>
                    <a:pt x="3361" y="81"/>
                    <a:pt x="3255" y="96"/>
                  </a:cubicBezTo>
                  <a:cubicBezTo>
                    <a:pt x="2804" y="161"/>
                    <a:pt x="2203" y="660"/>
                    <a:pt x="1708" y="660"/>
                  </a:cubicBezTo>
                  <a:cubicBezTo>
                    <a:pt x="1601" y="660"/>
                    <a:pt x="1500" y="637"/>
                    <a:pt x="1406" y="582"/>
                  </a:cubicBezTo>
                  <a:cubicBezTo>
                    <a:pt x="1092" y="394"/>
                    <a:pt x="982" y="33"/>
                    <a:pt x="575" y="2"/>
                  </a:cubicBezTo>
                  <a:cubicBezTo>
                    <a:pt x="562" y="1"/>
                    <a:pt x="549" y="1"/>
                    <a:pt x="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8"/>
            <p:cNvSpPr/>
            <p:nvPr/>
          </p:nvSpPr>
          <p:spPr>
            <a:xfrm>
              <a:off x="7777350" y="2209475"/>
              <a:ext cx="240625" cy="224800"/>
            </a:xfrm>
            <a:custGeom>
              <a:avLst/>
              <a:gdLst/>
              <a:ahLst/>
              <a:cxnLst/>
              <a:rect l="l" t="t" r="r" b="b"/>
              <a:pathLst>
                <a:path w="9625" h="8992" extrusionOk="0">
                  <a:moveTo>
                    <a:pt x="4022" y="0"/>
                  </a:moveTo>
                  <a:cubicBezTo>
                    <a:pt x="3949" y="0"/>
                    <a:pt x="3874" y="16"/>
                    <a:pt x="3794" y="56"/>
                  </a:cubicBezTo>
                  <a:cubicBezTo>
                    <a:pt x="3402" y="276"/>
                    <a:pt x="3010" y="715"/>
                    <a:pt x="2681" y="1028"/>
                  </a:cubicBezTo>
                  <a:cubicBezTo>
                    <a:pt x="1396" y="2204"/>
                    <a:pt x="220" y="3677"/>
                    <a:pt x="95" y="5495"/>
                  </a:cubicBezTo>
                  <a:cubicBezTo>
                    <a:pt x="1" y="6937"/>
                    <a:pt x="863" y="8865"/>
                    <a:pt x="2493" y="8991"/>
                  </a:cubicBezTo>
                  <a:cubicBezTo>
                    <a:pt x="2498" y="8991"/>
                    <a:pt x="2503" y="8991"/>
                    <a:pt x="2508" y="8991"/>
                  </a:cubicBezTo>
                  <a:cubicBezTo>
                    <a:pt x="2669" y="8991"/>
                    <a:pt x="2724" y="8738"/>
                    <a:pt x="2571" y="8662"/>
                  </a:cubicBezTo>
                  <a:cubicBezTo>
                    <a:pt x="1913" y="8301"/>
                    <a:pt x="1349" y="7909"/>
                    <a:pt x="988" y="7220"/>
                  </a:cubicBezTo>
                  <a:cubicBezTo>
                    <a:pt x="565" y="6404"/>
                    <a:pt x="565" y="5448"/>
                    <a:pt x="847" y="4571"/>
                  </a:cubicBezTo>
                  <a:cubicBezTo>
                    <a:pt x="1361" y="2894"/>
                    <a:pt x="2733" y="1698"/>
                    <a:pt x="4052" y="590"/>
                  </a:cubicBezTo>
                  <a:lnTo>
                    <a:pt x="4052" y="590"/>
                  </a:lnTo>
                  <a:cubicBezTo>
                    <a:pt x="5733" y="1199"/>
                    <a:pt x="7423" y="2074"/>
                    <a:pt x="8340" y="3693"/>
                  </a:cubicBezTo>
                  <a:cubicBezTo>
                    <a:pt x="9186" y="5198"/>
                    <a:pt x="9029" y="7235"/>
                    <a:pt x="7478" y="8223"/>
                  </a:cubicBezTo>
                  <a:cubicBezTo>
                    <a:pt x="7227" y="8381"/>
                    <a:pt x="7387" y="8751"/>
                    <a:pt x="7632" y="8751"/>
                  </a:cubicBezTo>
                  <a:cubicBezTo>
                    <a:pt x="7677" y="8751"/>
                    <a:pt x="7726" y="8738"/>
                    <a:pt x="7775" y="8709"/>
                  </a:cubicBezTo>
                  <a:cubicBezTo>
                    <a:pt x="8998" y="7972"/>
                    <a:pt x="9625" y="6546"/>
                    <a:pt x="9453" y="5135"/>
                  </a:cubicBezTo>
                  <a:cubicBezTo>
                    <a:pt x="9249" y="3567"/>
                    <a:pt x="8214" y="2251"/>
                    <a:pt x="6945" y="1373"/>
                  </a:cubicBezTo>
                  <a:cubicBezTo>
                    <a:pt x="6224" y="871"/>
                    <a:pt x="5409" y="495"/>
                    <a:pt x="4593" y="182"/>
                  </a:cubicBezTo>
                  <a:cubicBezTo>
                    <a:pt x="4380" y="103"/>
                    <a:pt x="4207" y="0"/>
                    <a:pt x="40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8"/>
            <p:cNvSpPr/>
            <p:nvPr/>
          </p:nvSpPr>
          <p:spPr>
            <a:xfrm>
              <a:off x="7814200" y="2292100"/>
              <a:ext cx="137950" cy="140075"/>
            </a:xfrm>
            <a:custGeom>
              <a:avLst/>
              <a:gdLst/>
              <a:ahLst/>
              <a:cxnLst/>
              <a:rect l="l" t="t" r="r" b="b"/>
              <a:pathLst>
                <a:path w="5518" h="5603" extrusionOk="0">
                  <a:moveTo>
                    <a:pt x="3262" y="0"/>
                  </a:moveTo>
                  <a:cubicBezTo>
                    <a:pt x="2977" y="0"/>
                    <a:pt x="2688" y="59"/>
                    <a:pt x="2414" y="184"/>
                  </a:cubicBezTo>
                  <a:cubicBezTo>
                    <a:pt x="0" y="1250"/>
                    <a:pt x="1019" y="4949"/>
                    <a:pt x="3276" y="5498"/>
                  </a:cubicBezTo>
                  <a:cubicBezTo>
                    <a:pt x="3292" y="5502"/>
                    <a:pt x="3307" y="5504"/>
                    <a:pt x="3322" y="5504"/>
                  </a:cubicBezTo>
                  <a:cubicBezTo>
                    <a:pt x="3474" y="5504"/>
                    <a:pt x="3593" y="5298"/>
                    <a:pt x="3464" y="5184"/>
                  </a:cubicBezTo>
                  <a:cubicBezTo>
                    <a:pt x="2759" y="4604"/>
                    <a:pt x="2007" y="4150"/>
                    <a:pt x="1693" y="3241"/>
                  </a:cubicBezTo>
                  <a:cubicBezTo>
                    <a:pt x="1395" y="2363"/>
                    <a:pt x="1646" y="1266"/>
                    <a:pt x="2477" y="780"/>
                  </a:cubicBezTo>
                  <a:cubicBezTo>
                    <a:pt x="2729" y="628"/>
                    <a:pt x="2997" y="559"/>
                    <a:pt x="3259" y="559"/>
                  </a:cubicBezTo>
                  <a:cubicBezTo>
                    <a:pt x="4104" y="559"/>
                    <a:pt x="4883" y="1273"/>
                    <a:pt x="4859" y="2206"/>
                  </a:cubicBezTo>
                  <a:cubicBezTo>
                    <a:pt x="4844" y="3319"/>
                    <a:pt x="3950" y="4259"/>
                    <a:pt x="3668" y="5310"/>
                  </a:cubicBezTo>
                  <a:cubicBezTo>
                    <a:pt x="3628" y="5492"/>
                    <a:pt x="3758" y="5602"/>
                    <a:pt x="3897" y="5602"/>
                  </a:cubicBezTo>
                  <a:cubicBezTo>
                    <a:pt x="3973" y="5602"/>
                    <a:pt x="4052" y="5570"/>
                    <a:pt x="4107" y="5498"/>
                  </a:cubicBezTo>
                  <a:cubicBezTo>
                    <a:pt x="4562" y="4839"/>
                    <a:pt x="4922" y="3977"/>
                    <a:pt x="5204" y="3241"/>
                  </a:cubicBezTo>
                  <a:cubicBezTo>
                    <a:pt x="5439" y="2598"/>
                    <a:pt x="5518" y="1924"/>
                    <a:pt x="5236" y="1281"/>
                  </a:cubicBezTo>
                  <a:cubicBezTo>
                    <a:pt x="4886" y="489"/>
                    <a:pt x="4087" y="0"/>
                    <a:pt x="3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28"/>
          <p:cNvGrpSpPr/>
          <p:nvPr/>
        </p:nvGrpSpPr>
        <p:grpSpPr>
          <a:xfrm rot="751883">
            <a:off x="6964337" y="193070"/>
            <a:ext cx="688616" cy="637589"/>
            <a:chOff x="6865500" y="2954725"/>
            <a:chExt cx="715575" cy="662550"/>
          </a:xfrm>
        </p:grpSpPr>
        <p:sp>
          <p:nvSpPr>
            <p:cNvPr id="748" name="Google Shape;748;p28"/>
            <p:cNvSpPr/>
            <p:nvPr/>
          </p:nvSpPr>
          <p:spPr>
            <a:xfrm>
              <a:off x="6865500" y="2954725"/>
              <a:ext cx="715575" cy="662550"/>
            </a:xfrm>
            <a:custGeom>
              <a:avLst/>
              <a:gdLst/>
              <a:ahLst/>
              <a:cxnLst/>
              <a:rect l="l" t="t" r="r" b="b"/>
              <a:pathLst>
                <a:path w="28623" h="26502" extrusionOk="0">
                  <a:moveTo>
                    <a:pt x="6317" y="3570"/>
                  </a:moveTo>
                  <a:cubicBezTo>
                    <a:pt x="6349" y="3570"/>
                    <a:pt x="6380" y="3586"/>
                    <a:pt x="6412" y="3601"/>
                  </a:cubicBezTo>
                  <a:cubicBezTo>
                    <a:pt x="6412" y="3633"/>
                    <a:pt x="6412" y="3664"/>
                    <a:pt x="6396" y="3680"/>
                  </a:cubicBezTo>
                  <a:cubicBezTo>
                    <a:pt x="6385" y="3691"/>
                    <a:pt x="6358" y="3702"/>
                    <a:pt x="6332" y="3702"/>
                  </a:cubicBezTo>
                  <a:cubicBezTo>
                    <a:pt x="6322" y="3702"/>
                    <a:pt x="6311" y="3700"/>
                    <a:pt x="6302" y="3695"/>
                  </a:cubicBezTo>
                  <a:cubicBezTo>
                    <a:pt x="6208" y="3648"/>
                    <a:pt x="6208" y="3601"/>
                    <a:pt x="6317" y="3570"/>
                  </a:cubicBezTo>
                  <a:close/>
                  <a:moveTo>
                    <a:pt x="14967" y="603"/>
                  </a:moveTo>
                  <a:cubicBezTo>
                    <a:pt x="15221" y="603"/>
                    <a:pt x="15474" y="643"/>
                    <a:pt x="15722" y="717"/>
                  </a:cubicBezTo>
                  <a:cubicBezTo>
                    <a:pt x="16741" y="999"/>
                    <a:pt x="16741" y="1015"/>
                    <a:pt x="16835" y="1955"/>
                  </a:cubicBezTo>
                  <a:cubicBezTo>
                    <a:pt x="17007" y="3711"/>
                    <a:pt x="16992" y="3398"/>
                    <a:pt x="15456" y="3554"/>
                  </a:cubicBezTo>
                  <a:cubicBezTo>
                    <a:pt x="15382" y="3554"/>
                    <a:pt x="15302" y="3575"/>
                    <a:pt x="15229" y="3575"/>
                  </a:cubicBezTo>
                  <a:cubicBezTo>
                    <a:pt x="15193" y="3575"/>
                    <a:pt x="15158" y="3570"/>
                    <a:pt x="15126" y="3554"/>
                  </a:cubicBezTo>
                  <a:cubicBezTo>
                    <a:pt x="14820" y="3411"/>
                    <a:pt x="14513" y="3365"/>
                    <a:pt x="14207" y="3365"/>
                  </a:cubicBezTo>
                  <a:cubicBezTo>
                    <a:pt x="13776" y="3365"/>
                    <a:pt x="13346" y="3455"/>
                    <a:pt x="12916" y="3492"/>
                  </a:cubicBezTo>
                  <a:cubicBezTo>
                    <a:pt x="12872" y="3503"/>
                    <a:pt x="12820" y="3514"/>
                    <a:pt x="12765" y="3514"/>
                  </a:cubicBezTo>
                  <a:cubicBezTo>
                    <a:pt x="12743" y="3514"/>
                    <a:pt x="12720" y="3512"/>
                    <a:pt x="12697" y="3507"/>
                  </a:cubicBezTo>
                  <a:cubicBezTo>
                    <a:pt x="12363" y="3458"/>
                    <a:pt x="12030" y="3439"/>
                    <a:pt x="11699" y="3439"/>
                  </a:cubicBezTo>
                  <a:cubicBezTo>
                    <a:pt x="10878" y="3439"/>
                    <a:pt x="10063" y="3552"/>
                    <a:pt x="9249" y="3586"/>
                  </a:cubicBezTo>
                  <a:cubicBezTo>
                    <a:pt x="9167" y="3592"/>
                    <a:pt x="9086" y="3595"/>
                    <a:pt x="9008" y="3595"/>
                  </a:cubicBezTo>
                  <a:cubicBezTo>
                    <a:pt x="8680" y="3595"/>
                    <a:pt x="8379" y="3531"/>
                    <a:pt x="8089" y="3303"/>
                  </a:cubicBezTo>
                  <a:cubicBezTo>
                    <a:pt x="7867" y="3121"/>
                    <a:pt x="6798" y="2971"/>
                    <a:pt x="6274" y="2971"/>
                  </a:cubicBezTo>
                  <a:cubicBezTo>
                    <a:pt x="6169" y="2971"/>
                    <a:pt x="6085" y="2977"/>
                    <a:pt x="6035" y="2990"/>
                  </a:cubicBezTo>
                  <a:cubicBezTo>
                    <a:pt x="5706" y="3068"/>
                    <a:pt x="5377" y="3131"/>
                    <a:pt x="5267" y="3539"/>
                  </a:cubicBezTo>
                  <a:cubicBezTo>
                    <a:pt x="5220" y="3742"/>
                    <a:pt x="5017" y="3789"/>
                    <a:pt x="4828" y="3805"/>
                  </a:cubicBezTo>
                  <a:cubicBezTo>
                    <a:pt x="4672" y="3805"/>
                    <a:pt x="4499" y="3758"/>
                    <a:pt x="4468" y="3601"/>
                  </a:cubicBezTo>
                  <a:cubicBezTo>
                    <a:pt x="4390" y="3084"/>
                    <a:pt x="4327" y="2567"/>
                    <a:pt x="4280" y="2050"/>
                  </a:cubicBezTo>
                  <a:cubicBezTo>
                    <a:pt x="4248" y="1673"/>
                    <a:pt x="4437" y="1407"/>
                    <a:pt x="4813" y="1297"/>
                  </a:cubicBezTo>
                  <a:cubicBezTo>
                    <a:pt x="5032" y="1250"/>
                    <a:pt x="5267" y="1219"/>
                    <a:pt x="5487" y="1219"/>
                  </a:cubicBezTo>
                  <a:cubicBezTo>
                    <a:pt x="5816" y="1219"/>
                    <a:pt x="6145" y="1250"/>
                    <a:pt x="6490" y="1281"/>
                  </a:cubicBezTo>
                  <a:cubicBezTo>
                    <a:pt x="6589" y="1284"/>
                    <a:pt x="6689" y="1285"/>
                    <a:pt x="6789" y="1285"/>
                  </a:cubicBezTo>
                  <a:cubicBezTo>
                    <a:pt x="7320" y="1285"/>
                    <a:pt x="7859" y="1248"/>
                    <a:pt x="8387" y="1156"/>
                  </a:cubicBezTo>
                  <a:cubicBezTo>
                    <a:pt x="8956" y="1047"/>
                    <a:pt x="9525" y="1021"/>
                    <a:pt x="10100" y="1021"/>
                  </a:cubicBezTo>
                  <a:cubicBezTo>
                    <a:pt x="10348" y="1021"/>
                    <a:pt x="10597" y="1026"/>
                    <a:pt x="10847" y="1031"/>
                  </a:cubicBezTo>
                  <a:cubicBezTo>
                    <a:pt x="10972" y="1032"/>
                    <a:pt x="11097" y="1033"/>
                    <a:pt x="11221" y="1033"/>
                  </a:cubicBezTo>
                  <a:cubicBezTo>
                    <a:pt x="12253" y="1033"/>
                    <a:pt x="13273" y="967"/>
                    <a:pt x="14280" y="702"/>
                  </a:cubicBezTo>
                  <a:cubicBezTo>
                    <a:pt x="14510" y="635"/>
                    <a:pt x="14739" y="603"/>
                    <a:pt x="14967" y="603"/>
                  </a:cubicBezTo>
                  <a:close/>
                  <a:moveTo>
                    <a:pt x="12275" y="3999"/>
                  </a:moveTo>
                  <a:cubicBezTo>
                    <a:pt x="12405" y="3999"/>
                    <a:pt x="12535" y="4002"/>
                    <a:pt x="12666" y="4009"/>
                  </a:cubicBezTo>
                  <a:cubicBezTo>
                    <a:pt x="12995" y="4025"/>
                    <a:pt x="13340" y="4025"/>
                    <a:pt x="13653" y="4072"/>
                  </a:cubicBezTo>
                  <a:cubicBezTo>
                    <a:pt x="13974" y="4134"/>
                    <a:pt x="14292" y="4166"/>
                    <a:pt x="14607" y="4166"/>
                  </a:cubicBezTo>
                  <a:cubicBezTo>
                    <a:pt x="14923" y="4166"/>
                    <a:pt x="15236" y="4134"/>
                    <a:pt x="15550" y="4072"/>
                  </a:cubicBezTo>
                  <a:cubicBezTo>
                    <a:pt x="15779" y="4022"/>
                    <a:pt x="16013" y="3999"/>
                    <a:pt x="16246" y="3999"/>
                  </a:cubicBezTo>
                  <a:cubicBezTo>
                    <a:pt x="16460" y="3999"/>
                    <a:pt x="16673" y="4018"/>
                    <a:pt x="16882" y="4056"/>
                  </a:cubicBezTo>
                  <a:cubicBezTo>
                    <a:pt x="17007" y="4087"/>
                    <a:pt x="17164" y="4244"/>
                    <a:pt x="17180" y="4354"/>
                  </a:cubicBezTo>
                  <a:cubicBezTo>
                    <a:pt x="17209" y="4499"/>
                    <a:pt x="17063" y="4590"/>
                    <a:pt x="16916" y="4590"/>
                  </a:cubicBezTo>
                  <a:cubicBezTo>
                    <a:pt x="16905" y="4590"/>
                    <a:pt x="16893" y="4590"/>
                    <a:pt x="16882" y="4589"/>
                  </a:cubicBezTo>
                  <a:cubicBezTo>
                    <a:pt x="16786" y="4586"/>
                    <a:pt x="16691" y="4584"/>
                    <a:pt x="16595" y="4584"/>
                  </a:cubicBezTo>
                  <a:cubicBezTo>
                    <a:pt x="15192" y="4584"/>
                    <a:pt x="13825" y="4889"/>
                    <a:pt x="12430" y="4918"/>
                  </a:cubicBezTo>
                  <a:cubicBezTo>
                    <a:pt x="12133" y="4926"/>
                    <a:pt x="11831" y="4930"/>
                    <a:pt x="11529" y="4930"/>
                  </a:cubicBezTo>
                  <a:cubicBezTo>
                    <a:pt x="11227" y="4930"/>
                    <a:pt x="10926" y="4926"/>
                    <a:pt x="10628" y="4918"/>
                  </a:cubicBezTo>
                  <a:cubicBezTo>
                    <a:pt x="10399" y="4909"/>
                    <a:pt x="10170" y="4904"/>
                    <a:pt x="9941" y="4904"/>
                  </a:cubicBezTo>
                  <a:cubicBezTo>
                    <a:pt x="9355" y="4904"/>
                    <a:pt x="8769" y="4937"/>
                    <a:pt x="8183" y="5028"/>
                  </a:cubicBezTo>
                  <a:cubicBezTo>
                    <a:pt x="8009" y="5061"/>
                    <a:pt x="7836" y="5072"/>
                    <a:pt x="7662" y="5072"/>
                  </a:cubicBezTo>
                  <a:cubicBezTo>
                    <a:pt x="7428" y="5072"/>
                    <a:pt x="7194" y="5052"/>
                    <a:pt x="6960" y="5043"/>
                  </a:cubicBezTo>
                  <a:cubicBezTo>
                    <a:pt x="5910" y="4981"/>
                    <a:pt x="4875" y="4918"/>
                    <a:pt x="3794" y="4855"/>
                  </a:cubicBezTo>
                  <a:cubicBezTo>
                    <a:pt x="4029" y="4495"/>
                    <a:pt x="4343" y="4542"/>
                    <a:pt x="4625" y="4510"/>
                  </a:cubicBezTo>
                  <a:cubicBezTo>
                    <a:pt x="6145" y="4354"/>
                    <a:pt x="7665" y="4213"/>
                    <a:pt x="9202" y="4197"/>
                  </a:cubicBezTo>
                  <a:cubicBezTo>
                    <a:pt x="10219" y="4197"/>
                    <a:pt x="11236" y="3999"/>
                    <a:pt x="12275" y="3999"/>
                  </a:cubicBezTo>
                  <a:close/>
                  <a:moveTo>
                    <a:pt x="21862" y="4166"/>
                  </a:moveTo>
                  <a:cubicBezTo>
                    <a:pt x="21936" y="4166"/>
                    <a:pt x="22013" y="4186"/>
                    <a:pt x="22055" y="4228"/>
                  </a:cubicBezTo>
                  <a:cubicBezTo>
                    <a:pt x="22149" y="4307"/>
                    <a:pt x="22102" y="4432"/>
                    <a:pt x="22023" y="4510"/>
                  </a:cubicBezTo>
                  <a:cubicBezTo>
                    <a:pt x="21271" y="5216"/>
                    <a:pt x="20409" y="5686"/>
                    <a:pt x="19406" y="5937"/>
                  </a:cubicBezTo>
                  <a:lnTo>
                    <a:pt x="19312" y="5937"/>
                  </a:lnTo>
                  <a:cubicBezTo>
                    <a:pt x="19264" y="5905"/>
                    <a:pt x="19217" y="5905"/>
                    <a:pt x="19217" y="5874"/>
                  </a:cubicBezTo>
                  <a:cubicBezTo>
                    <a:pt x="19186" y="5811"/>
                    <a:pt x="19170" y="5733"/>
                    <a:pt x="19186" y="5686"/>
                  </a:cubicBezTo>
                  <a:cubicBezTo>
                    <a:pt x="19217" y="5608"/>
                    <a:pt x="19264" y="5545"/>
                    <a:pt x="19327" y="5498"/>
                  </a:cubicBezTo>
                  <a:cubicBezTo>
                    <a:pt x="20080" y="4965"/>
                    <a:pt x="20863" y="4463"/>
                    <a:pt x="21757" y="4181"/>
                  </a:cubicBezTo>
                  <a:cubicBezTo>
                    <a:pt x="21788" y="4171"/>
                    <a:pt x="21825" y="4166"/>
                    <a:pt x="21862" y="4166"/>
                  </a:cubicBezTo>
                  <a:close/>
                  <a:moveTo>
                    <a:pt x="16071" y="5133"/>
                  </a:moveTo>
                  <a:cubicBezTo>
                    <a:pt x="16272" y="5133"/>
                    <a:pt x="16473" y="5149"/>
                    <a:pt x="16678" y="5184"/>
                  </a:cubicBezTo>
                  <a:cubicBezTo>
                    <a:pt x="16788" y="5200"/>
                    <a:pt x="16898" y="5231"/>
                    <a:pt x="16992" y="5278"/>
                  </a:cubicBezTo>
                  <a:cubicBezTo>
                    <a:pt x="17227" y="5372"/>
                    <a:pt x="17290" y="5608"/>
                    <a:pt x="17305" y="5827"/>
                  </a:cubicBezTo>
                  <a:cubicBezTo>
                    <a:pt x="17321" y="6062"/>
                    <a:pt x="17133" y="6172"/>
                    <a:pt x="16960" y="6203"/>
                  </a:cubicBezTo>
                  <a:cubicBezTo>
                    <a:pt x="16067" y="6329"/>
                    <a:pt x="15205" y="6626"/>
                    <a:pt x="14311" y="6642"/>
                  </a:cubicBezTo>
                  <a:cubicBezTo>
                    <a:pt x="14050" y="6647"/>
                    <a:pt x="13787" y="6649"/>
                    <a:pt x="13524" y="6649"/>
                  </a:cubicBezTo>
                  <a:cubicBezTo>
                    <a:pt x="12997" y="6649"/>
                    <a:pt x="12467" y="6642"/>
                    <a:pt x="11945" y="6642"/>
                  </a:cubicBezTo>
                  <a:lnTo>
                    <a:pt x="11945" y="6673"/>
                  </a:lnTo>
                  <a:cubicBezTo>
                    <a:pt x="11443" y="6673"/>
                    <a:pt x="10935" y="6650"/>
                    <a:pt x="10429" y="6650"/>
                  </a:cubicBezTo>
                  <a:cubicBezTo>
                    <a:pt x="10113" y="6650"/>
                    <a:pt x="9797" y="6659"/>
                    <a:pt x="9484" y="6689"/>
                  </a:cubicBezTo>
                  <a:cubicBezTo>
                    <a:pt x="9075" y="6731"/>
                    <a:pt x="8667" y="6745"/>
                    <a:pt x="8257" y="6745"/>
                  </a:cubicBezTo>
                  <a:cubicBezTo>
                    <a:pt x="7739" y="6745"/>
                    <a:pt x="7219" y="6722"/>
                    <a:pt x="6694" y="6705"/>
                  </a:cubicBezTo>
                  <a:cubicBezTo>
                    <a:pt x="6570" y="6702"/>
                    <a:pt x="6446" y="6701"/>
                    <a:pt x="6323" y="6701"/>
                  </a:cubicBezTo>
                  <a:cubicBezTo>
                    <a:pt x="5773" y="6701"/>
                    <a:pt x="5225" y="6726"/>
                    <a:pt x="4687" y="6752"/>
                  </a:cubicBezTo>
                  <a:cubicBezTo>
                    <a:pt x="4644" y="6754"/>
                    <a:pt x="4601" y="6755"/>
                    <a:pt x="4558" y="6755"/>
                  </a:cubicBezTo>
                  <a:cubicBezTo>
                    <a:pt x="4216" y="6755"/>
                    <a:pt x="3900" y="6693"/>
                    <a:pt x="3622" y="6470"/>
                  </a:cubicBezTo>
                  <a:cubicBezTo>
                    <a:pt x="3496" y="6376"/>
                    <a:pt x="3355" y="6282"/>
                    <a:pt x="3418" y="6125"/>
                  </a:cubicBezTo>
                  <a:cubicBezTo>
                    <a:pt x="3465" y="6015"/>
                    <a:pt x="3606" y="5905"/>
                    <a:pt x="3731" y="5858"/>
                  </a:cubicBezTo>
                  <a:cubicBezTo>
                    <a:pt x="3904" y="5780"/>
                    <a:pt x="4092" y="5749"/>
                    <a:pt x="4280" y="5749"/>
                  </a:cubicBezTo>
                  <a:cubicBezTo>
                    <a:pt x="4593" y="5743"/>
                    <a:pt x="4905" y="5742"/>
                    <a:pt x="5216" y="5742"/>
                  </a:cubicBezTo>
                  <a:cubicBezTo>
                    <a:pt x="5839" y="5742"/>
                    <a:pt x="6459" y="5749"/>
                    <a:pt x="7086" y="5749"/>
                  </a:cubicBezTo>
                  <a:cubicBezTo>
                    <a:pt x="7336" y="5749"/>
                    <a:pt x="7593" y="5772"/>
                    <a:pt x="7845" y="5772"/>
                  </a:cubicBezTo>
                  <a:cubicBezTo>
                    <a:pt x="8002" y="5772"/>
                    <a:pt x="8157" y="5763"/>
                    <a:pt x="8308" y="5733"/>
                  </a:cubicBezTo>
                  <a:cubicBezTo>
                    <a:pt x="9020" y="5584"/>
                    <a:pt x="9724" y="5552"/>
                    <a:pt x="10431" y="5552"/>
                  </a:cubicBezTo>
                  <a:cubicBezTo>
                    <a:pt x="10690" y="5552"/>
                    <a:pt x="10948" y="5556"/>
                    <a:pt x="11208" y="5561"/>
                  </a:cubicBezTo>
                  <a:cubicBezTo>
                    <a:pt x="12603" y="5561"/>
                    <a:pt x="13967" y="5404"/>
                    <a:pt x="15330" y="5200"/>
                  </a:cubicBezTo>
                  <a:cubicBezTo>
                    <a:pt x="15580" y="5157"/>
                    <a:pt x="15825" y="5133"/>
                    <a:pt x="16071" y="5133"/>
                  </a:cubicBezTo>
                  <a:close/>
                  <a:moveTo>
                    <a:pt x="17255" y="6653"/>
                  </a:moveTo>
                  <a:cubicBezTo>
                    <a:pt x="17368" y="6653"/>
                    <a:pt x="17461" y="6708"/>
                    <a:pt x="17509" y="6877"/>
                  </a:cubicBezTo>
                  <a:cubicBezTo>
                    <a:pt x="17603" y="7206"/>
                    <a:pt x="17086" y="7222"/>
                    <a:pt x="16835" y="7269"/>
                  </a:cubicBezTo>
                  <a:cubicBezTo>
                    <a:pt x="15221" y="7614"/>
                    <a:pt x="13606" y="7912"/>
                    <a:pt x="11960" y="8037"/>
                  </a:cubicBezTo>
                  <a:cubicBezTo>
                    <a:pt x="10877" y="8114"/>
                    <a:pt x="9794" y="8211"/>
                    <a:pt x="8703" y="8211"/>
                  </a:cubicBezTo>
                  <a:cubicBezTo>
                    <a:pt x="8451" y="8211"/>
                    <a:pt x="8200" y="8206"/>
                    <a:pt x="7948" y="8194"/>
                  </a:cubicBezTo>
                  <a:cubicBezTo>
                    <a:pt x="7455" y="8205"/>
                    <a:pt x="6963" y="8217"/>
                    <a:pt x="6472" y="8217"/>
                  </a:cubicBezTo>
                  <a:cubicBezTo>
                    <a:pt x="5617" y="8217"/>
                    <a:pt x="4765" y="8182"/>
                    <a:pt x="3919" y="8053"/>
                  </a:cubicBezTo>
                  <a:cubicBezTo>
                    <a:pt x="3778" y="8037"/>
                    <a:pt x="3622" y="8021"/>
                    <a:pt x="3480" y="7959"/>
                  </a:cubicBezTo>
                  <a:cubicBezTo>
                    <a:pt x="3324" y="7896"/>
                    <a:pt x="3308" y="7739"/>
                    <a:pt x="3308" y="7583"/>
                  </a:cubicBezTo>
                  <a:cubicBezTo>
                    <a:pt x="3324" y="7426"/>
                    <a:pt x="3418" y="7300"/>
                    <a:pt x="3590" y="7300"/>
                  </a:cubicBezTo>
                  <a:cubicBezTo>
                    <a:pt x="4907" y="7316"/>
                    <a:pt x="6208" y="7316"/>
                    <a:pt x="7524" y="7347"/>
                  </a:cubicBezTo>
                  <a:cubicBezTo>
                    <a:pt x="8120" y="7347"/>
                    <a:pt x="8716" y="7316"/>
                    <a:pt x="9311" y="7253"/>
                  </a:cubicBezTo>
                  <a:cubicBezTo>
                    <a:pt x="10020" y="7168"/>
                    <a:pt x="10733" y="7129"/>
                    <a:pt x="11445" y="7129"/>
                  </a:cubicBezTo>
                  <a:cubicBezTo>
                    <a:pt x="12041" y="7129"/>
                    <a:pt x="12637" y="7156"/>
                    <a:pt x="13230" y="7206"/>
                  </a:cubicBezTo>
                  <a:cubicBezTo>
                    <a:pt x="13412" y="7221"/>
                    <a:pt x="13593" y="7228"/>
                    <a:pt x="13773" y="7228"/>
                  </a:cubicBezTo>
                  <a:cubicBezTo>
                    <a:pt x="14755" y="7228"/>
                    <a:pt x="15709" y="7029"/>
                    <a:pt x="16663" y="6830"/>
                  </a:cubicBezTo>
                  <a:cubicBezTo>
                    <a:pt x="16845" y="6792"/>
                    <a:pt x="17075" y="6653"/>
                    <a:pt x="17255" y="6653"/>
                  </a:cubicBezTo>
                  <a:close/>
                  <a:moveTo>
                    <a:pt x="23186" y="6225"/>
                  </a:moveTo>
                  <a:cubicBezTo>
                    <a:pt x="23385" y="6225"/>
                    <a:pt x="23619" y="6293"/>
                    <a:pt x="23685" y="6391"/>
                  </a:cubicBezTo>
                  <a:cubicBezTo>
                    <a:pt x="23747" y="6485"/>
                    <a:pt x="23794" y="6595"/>
                    <a:pt x="23826" y="6705"/>
                  </a:cubicBezTo>
                  <a:cubicBezTo>
                    <a:pt x="24061" y="7598"/>
                    <a:pt x="24766" y="7896"/>
                    <a:pt x="25566" y="8053"/>
                  </a:cubicBezTo>
                  <a:cubicBezTo>
                    <a:pt x="25957" y="8131"/>
                    <a:pt x="26381" y="8053"/>
                    <a:pt x="26882" y="8366"/>
                  </a:cubicBezTo>
                  <a:cubicBezTo>
                    <a:pt x="26389" y="8492"/>
                    <a:pt x="25945" y="8541"/>
                    <a:pt x="25529" y="8541"/>
                  </a:cubicBezTo>
                  <a:cubicBezTo>
                    <a:pt x="25164" y="8541"/>
                    <a:pt x="24821" y="8503"/>
                    <a:pt x="24484" y="8445"/>
                  </a:cubicBezTo>
                  <a:cubicBezTo>
                    <a:pt x="23591" y="8304"/>
                    <a:pt x="22807" y="7739"/>
                    <a:pt x="22823" y="6658"/>
                  </a:cubicBezTo>
                  <a:cubicBezTo>
                    <a:pt x="22823" y="6501"/>
                    <a:pt x="22807" y="6360"/>
                    <a:pt x="22964" y="6266"/>
                  </a:cubicBezTo>
                  <a:cubicBezTo>
                    <a:pt x="23020" y="6238"/>
                    <a:pt x="23100" y="6225"/>
                    <a:pt x="23186" y="6225"/>
                  </a:cubicBezTo>
                  <a:close/>
                  <a:moveTo>
                    <a:pt x="17870" y="7583"/>
                  </a:moveTo>
                  <a:cubicBezTo>
                    <a:pt x="18139" y="7583"/>
                    <a:pt x="18388" y="7676"/>
                    <a:pt x="18606" y="7943"/>
                  </a:cubicBezTo>
                  <a:cubicBezTo>
                    <a:pt x="18826" y="8210"/>
                    <a:pt x="19108" y="8398"/>
                    <a:pt x="19421" y="8523"/>
                  </a:cubicBezTo>
                  <a:cubicBezTo>
                    <a:pt x="19735" y="8648"/>
                    <a:pt x="19986" y="8899"/>
                    <a:pt x="20189" y="9166"/>
                  </a:cubicBezTo>
                  <a:cubicBezTo>
                    <a:pt x="20299" y="9307"/>
                    <a:pt x="20236" y="9463"/>
                    <a:pt x="20080" y="9526"/>
                  </a:cubicBezTo>
                  <a:cubicBezTo>
                    <a:pt x="19719" y="9636"/>
                    <a:pt x="19374" y="9761"/>
                    <a:pt x="18998" y="9808"/>
                  </a:cubicBezTo>
                  <a:cubicBezTo>
                    <a:pt x="17258" y="10043"/>
                    <a:pt x="15518" y="10263"/>
                    <a:pt x="13763" y="10467"/>
                  </a:cubicBezTo>
                  <a:cubicBezTo>
                    <a:pt x="12807" y="10576"/>
                    <a:pt x="11835" y="10639"/>
                    <a:pt x="10832" y="10717"/>
                  </a:cubicBezTo>
                  <a:cubicBezTo>
                    <a:pt x="10189" y="10655"/>
                    <a:pt x="9515" y="10592"/>
                    <a:pt x="8841" y="10514"/>
                  </a:cubicBezTo>
                  <a:cubicBezTo>
                    <a:pt x="8547" y="10476"/>
                    <a:pt x="8258" y="10455"/>
                    <a:pt x="7965" y="10455"/>
                  </a:cubicBezTo>
                  <a:cubicBezTo>
                    <a:pt x="7774" y="10455"/>
                    <a:pt x="7581" y="10464"/>
                    <a:pt x="7383" y="10482"/>
                  </a:cubicBezTo>
                  <a:cubicBezTo>
                    <a:pt x="6784" y="10557"/>
                    <a:pt x="6183" y="10582"/>
                    <a:pt x="5581" y="10582"/>
                  </a:cubicBezTo>
                  <a:cubicBezTo>
                    <a:pt x="4280" y="10582"/>
                    <a:pt x="2975" y="10462"/>
                    <a:pt x="1678" y="10451"/>
                  </a:cubicBezTo>
                  <a:cubicBezTo>
                    <a:pt x="1600" y="10451"/>
                    <a:pt x="1521" y="10451"/>
                    <a:pt x="1458" y="10404"/>
                  </a:cubicBezTo>
                  <a:cubicBezTo>
                    <a:pt x="1396" y="10388"/>
                    <a:pt x="1333" y="10326"/>
                    <a:pt x="1317" y="10263"/>
                  </a:cubicBezTo>
                  <a:cubicBezTo>
                    <a:pt x="1302" y="10200"/>
                    <a:pt x="1333" y="10106"/>
                    <a:pt x="1380" y="10059"/>
                  </a:cubicBezTo>
                  <a:cubicBezTo>
                    <a:pt x="2334" y="9395"/>
                    <a:pt x="3220" y="8663"/>
                    <a:pt x="4483" y="8663"/>
                  </a:cubicBezTo>
                  <a:cubicBezTo>
                    <a:pt x="4590" y="8663"/>
                    <a:pt x="4700" y="8669"/>
                    <a:pt x="4813" y="8680"/>
                  </a:cubicBezTo>
                  <a:cubicBezTo>
                    <a:pt x="5639" y="8762"/>
                    <a:pt x="6468" y="8787"/>
                    <a:pt x="7298" y="8787"/>
                  </a:cubicBezTo>
                  <a:cubicBezTo>
                    <a:pt x="8373" y="8787"/>
                    <a:pt x="9448" y="8744"/>
                    <a:pt x="10518" y="8727"/>
                  </a:cubicBezTo>
                  <a:cubicBezTo>
                    <a:pt x="12713" y="8711"/>
                    <a:pt x="14829" y="8210"/>
                    <a:pt x="16945" y="7771"/>
                  </a:cubicBezTo>
                  <a:cubicBezTo>
                    <a:pt x="17101" y="7739"/>
                    <a:pt x="17242" y="7708"/>
                    <a:pt x="17384" y="7661"/>
                  </a:cubicBezTo>
                  <a:cubicBezTo>
                    <a:pt x="17551" y="7615"/>
                    <a:pt x="17714" y="7583"/>
                    <a:pt x="17870" y="7583"/>
                  </a:cubicBezTo>
                  <a:close/>
                  <a:moveTo>
                    <a:pt x="20412" y="10143"/>
                  </a:moveTo>
                  <a:cubicBezTo>
                    <a:pt x="20633" y="10143"/>
                    <a:pt x="20841" y="10209"/>
                    <a:pt x="21020" y="10388"/>
                  </a:cubicBezTo>
                  <a:cubicBezTo>
                    <a:pt x="21663" y="11000"/>
                    <a:pt x="21475" y="11297"/>
                    <a:pt x="20848" y="11533"/>
                  </a:cubicBezTo>
                  <a:cubicBezTo>
                    <a:pt x="20360" y="11712"/>
                    <a:pt x="19862" y="11871"/>
                    <a:pt x="19345" y="11871"/>
                  </a:cubicBezTo>
                  <a:cubicBezTo>
                    <a:pt x="19230" y="11871"/>
                    <a:pt x="19115" y="11863"/>
                    <a:pt x="18998" y="11846"/>
                  </a:cubicBezTo>
                  <a:cubicBezTo>
                    <a:pt x="18885" y="11829"/>
                    <a:pt x="18776" y="11820"/>
                    <a:pt x="18670" y="11820"/>
                  </a:cubicBezTo>
                  <a:cubicBezTo>
                    <a:pt x="18290" y="11820"/>
                    <a:pt x="17953" y="11934"/>
                    <a:pt x="17634" y="12191"/>
                  </a:cubicBezTo>
                  <a:cubicBezTo>
                    <a:pt x="17305" y="12457"/>
                    <a:pt x="16913" y="12536"/>
                    <a:pt x="16490" y="12598"/>
                  </a:cubicBezTo>
                  <a:cubicBezTo>
                    <a:pt x="15687" y="12711"/>
                    <a:pt x="14884" y="12773"/>
                    <a:pt x="14081" y="12773"/>
                  </a:cubicBezTo>
                  <a:cubicBezTo>
                    <a:pt x="13990" y="12773"/>
                    <a:pt x="13900" y="12772"/>
                    <a:pt x="13810" y="12771"/>
                  </a:cubicBezTo>
                  <a:cubicBezTo>
                    <a:pt x="13599" y="12763"/>
                    <a:pt x="13381" y="12741"/>
                    <a:pt x="13165" y="12741"/>
                  </a:cubicBezTo>
                  <a:cubicBezTo>
                    <a:pt x="12930" y="12741"/>
                    <a:pt x="12698" y="12767"/>
                    <a:pt x="12478" y="12865"/>
                  </a:cubicBezTo>
                  <a:cubicBezTo>
                    <a:pt x="12426" y="12890"/>
                    <a:pt x="12354" y="12916"/>
                    <a:pt x="12295" y="12916"/>
                  </a:cubicBezTo>
                  <a:cubicBezTo>
                    <a:pt x="12282" y="12916"/>
                    <a:pt x="12270" y="12915"/>
                    <a:pt x="12258" y="12912"/>
                  </a:cubicBezTo>
                  <a:cubicBezTo>
                    <a:pt x="11940" y="12834"/>
                    <a:pt x="11630" y="12795"/>
                    <a:pt x="11322" y="12795"/>
                  </a:cubicBezTo>
                  <a:cubicBezTo>
                    <a:pt x="10826" y="12795"/>
                    <a:pt x="10338" y="12897"/>
                    <a:pt x="9844" y="13100"/>
                  </a:cubicBezTo>
                  <a:cubicBezTo>
                    <a:pt x="9804" y="13117"/>
                    <a:pt x="9753" y="13124"/>
                    <a:pt x="9698" y="13124"/>
                  </a:cubicBezTo>
                  <a:cubicBezTo>
                    <a:pt x="9603" y="13124"/>
                    <a:pt x="9495" y="13104"/>
                    <a:pt x="9405" y="13084"/>
                  </a:cubicBezTo>
                  <a:cubicBezTo>
                    <a:pt x="9147" y="13022"/>
                    <a:pt x="8896" y="12975"/>
                    <a:pt x="8645" y="12975"/>
                  </a:cubicBezTo>
                  <a:cubicBezTo>
                    <a:pt x="8394" y="12975"/>
                    <a:pt x="8144" y="13022"/>
                    <a:pt x="7885" y="13147"/>
                  </a:cubicBezTo>
                  <a:cubicBezTo>
                    <a:pt x="7802" y="13189"/>
                    <a:pt x="7720" y="13207"/>
                    <a:pt x="7640" y="13207"/>
                  </a:cubicBezTo>
                  <a:cubicBezTo>
                    <a:pt x="7391" y="13207"/>
                    <a:pt x="7162" y="13031"/>
                    <a:pt x="6960" y="12865"/>
                  </a:cubicBezTo>
                  <a:cubicBezTo>
                    <a:pt x="6781" y="12720"/>
                    <a:pt x="6617" y="12668"/>
                    <a:pt x="6438" y="12668"/>
                  </a:cubicBezTo>
                  <a:cubicBezTo>
                    <a:pt x="6288" y="12668"/>
                    <a:pt x="6128" y="12705"/>
                    <a:pt x="5941" y="12755"/>
                  </a:cubicBezTo>
                  <a:cubicBezTo>
                    <a:pt x="5111" y="12943"/>
                    <a:pt x="4248" y="13006"/>
                    <a:pt x="3402" y="13116"/>
                  </a:cubicBezTo>
                  <a:cubicBezTo>
                    <a:pt x="2618" y="12677"/>
                    <a:pt x="1756" y="12771"/>
                    <a:pt x="910" y="12708"/>
                  </a:cubicBezTo>
                  <a:cubicBezTo>
                    <a:pt x="737" y="12708"/>
                    <a:pt x="643" y="12567"/>
                    <a:pt x="643" y="12410"/>
                  </a:cubicBezTo>
                  <a:cubicBezTo>
                    <a:pt x="643" y="12050"/>
                    <a:pt x="800" y="11752"/>
                    <a:pt x="988" y="11470"/>
                  </a:cubicBezTo>
                  <a:cubicBezTo>
                    <a:pt x="1145" y="11235"/>
                    <a:pt x="1427" y="11172"/>
                    <a:pt x="1694" y="11172"/>
                  </a:cubicBezTo>
                  <a:cubicBezTo>
                    <a:pt x="1903" y="11167"/>
                    <a:pt x="2113" y="11165"/>
                    <a:pt x="2325" y="11165"/>
                  </a:cubicBezTo>
                  <a:cubicBezTo>
                    <a:pt x="2747" y="11165"/>
                    <a:pt x="3172" y="11172"/>
                    <a:pt x="3590" y="11172"/>
                  </a:cubicBezTo>
                  <a:cubicBezTo>
                    <a:pt x="3590" y="11156"/>
                    <a:pt x="3590" y="11156"/>
                    <a:pt x="3590" y="11141"/>
                  </a:cubicBezTo>
                  <a:cubicBezTo>
                    <a:pt x="4311" y="11188"/>
                    <a:pt x="5017" y="11250"/>
                    <a:pt x="5722" y="11282"/>
                  </a:cubicBezTo>
                  <a:cubicBezTo>
                    <a:pt x="5847" y="11287"/>
                    <a:pt x="5973" y="11290"/>
                    <a:pt x="6097" y="11290"/>
                  </a:cubicBezTo>
                  <a:cubicBezTo>
                    <a:pt x="6347" y="11290"/>
                    <a:pt x="6594" y="11276"/>
                    <a:pt x="6835" y="11235"/>
                  </a:cubicBezTo>
                  <a:cubicBezTo>
                    <a:pt x="7209" y="11170"/>
                    <a:pt x="7580" y="11143"/>
                    <a:pt x="7949" y="11143"/>
                  </a:cubicBezTo>
                  <a:cubicBezTo>
                    <a:pt x="8477" y="11143"/>
                    <a:pt x="8999" y="11199"/>
                    <a:pt x="9515" y="11282"/>
                  </a:cubicBezTo>
                  <a:cubicBezTo>
                    <a:pt x="9892" y="11337"/>
                    <a:pt x="10263" y="11360"/>
                    <a:pt x="10635" y="11360"/>
                  </a:cubicBezTo>
                  <a:cubicBezTo>
                    <a:pt x="10898" y="11360"/>
                    <a:pt x="11161" y="11348"/>
                    <a:pt x="11427" y="11329"/>
                  </a:cubicBezTo>
                  <a:cubicBezTo>
                    <a:pt x="13512" y="11125"/>
                    <a:pt x="15581" y="10874"/>
                    <a:pt x="17650" y="10561"/>
                  </a:cubicBezTo>
                  <a:cubicBezTo>
                    <a:pt x="18465" y="10435"/>
                    <a:pt x="19280" y="10388"/>
                    <a:pt x="20080" y="10185"/>
                  </a:cubicBezTo>
                  <a:cubicBezTo>
                    <a:pt x="20192" y="10159"/>
                    <a:pt x="20304" y="10143"/>
                    <a:pt x="20412" y="10143"/>
                  </a:cubicBezTo>
                  <a:close/>
                  <a:moveTo>
                    <a:pt x="20802" y="12196"/>
                  </a:moveTo>
                  <a:cubicBezTo>
                    <a:pt x="20870" y="12196"/>
                    <a:pt x="20940" y="12204"/>
                    <a:pt x="21004" y="12222"/>
                  </a:cubicBezTo>
                  <a:cubicBezTo>
                    <a:pt x="21271" y="12269"/>
                    <a:pt x="21490" y="12395"/>
                    <a:pt x="21537" y="12692"/>
                  </a:cubicBezTo>
                  <a:cubicBezTo>
                    <a:pt x="21553" y="12739"/>
                    <a:pt x="21553" y="12771"/>
                    <a:pt x="21569" y="12802"/>
                  </a:cubicBezTo>
                  <a:cubicBezTo>
                    <a:pt x="21788" y="14808"/>
                    <a:pt x="22086" y="16815"/>
                    <a:pt x="22007" y="18837"/>
                  </a:cubicBezTo>
                  <a:cubicBezTo>
                    <a:pt x="21960" y="19652"/>
                    <a:pt x="21992" y="20483"/>
                    <a:pt x="21851" y="21298"/>
                  </a:cubicBezTo>
                  <a:cubicBezTo>
                    <a:pt x="21772" y="21846"/>
                    <a:pt x="21851" y="22410"/>
                    <a:pt x="21851" y="22975"/>
                  </a:cubicBezTo>
                  <a:cubicBezTo>
                    <a:pt x="21851" y="23116"/>
                    <a:pt x="21882" y="23273"/>
                    <a:pt x="21835" y="23414"/>
                  </a:cubicBezTo>
                  <a:cubicBezTo>
                    <a:pt x="21600" y="24417"/>
                    <a:pt x="21835" y="24432"/>
                    <a:pt x="20707" y="24636"/>
                  </a:cubicBezTo>
                  <a:cubicBezTo>
                    <a:pt x="19719" y="24809"/>
                    <a:pt x="18732" y="24997"/>
                    <a:pt x="17744" y="25169"/>
                  </a:cubicBezTo>
                  <a:cubicBezTo>
                    <a:pt x="16976" y="25310"/>
                    <a:pt x="16208" y="25514"/>
                    <a:pt x="15440" y="25624"/>
                  </a:cubicBezTo>
                  <a:cubicBezTo>
                    <a:pt x="15023" y="25682"/>
                    <a:pt x="14607" y="25722"/>
                    <a:pt x="14190" y="25722"/>
                  </a:cubicBezTo>
                  <a:cubicBezTo>
                    <a:pt x="13933" y="25722"/>
                    <a:pt x="13675" y="25707"/>
                    <a:pt x="13418" y="25671"/>
                  </a:cubicBezTo>
                  <a:cubicBezTo>
                    <a:pt x="13248" y="25640"/>
                    <a:pt x="13075" y="25629"/>
                    <a:pt x="12902" y="25629"/>
                  </a:cubicBezTo>
                  <a:cubicBezTo>
                    <a:pt x="12629" y="25629"/>
                    <a:pt x="12354" y="25658"/>
                    <a:pt x="12086" y="25686"/>
                  </a:cubicBezTo>
                  <a:cubicBezTo>
                    <a:pt x="11291" y="25795"/>
                    <a:pt x="10497" y="25821"/>
                    <a:pt x="9704" y="25821"/>
                  </a:cubicBezTo>
                  <a:cubicBezTo>
                    <a:pt x="8960" y="25821"/>
                    <a:pt x="8217" y="25798"/>
                    <a:pt x="7475" y="25798"/>
                  </a:cubicBezTo>
                  <a:cubicBezTo>
                    <a:pt x="7183" y="25798"/>
                    <a:pt x="6891" y="25802"/>
                    <a:pt x="6600" y="25812"/>
                  </a:cubicBezTo>
                  <a:cubicBezTo>
                    <a:pt x="5502" y="25561"/>
                    <a:pt x="4405" y="25310"/>
                    <a:pt x="3324" y="25044"/>
                  </a:cubicBezTo>
                  <a:cubicBezTo>
                    <a:pt x="2916" y="24950"/>
                    <a:pt x="2540" y="24793"/>
                    <a:pt x="2148" y="24668"/>
                  </a:cubicBezTo>
                  <a:cubicBezTo>
                    <a:pt x="1600" y="24479"/>
                    <a:pt x="1270" y="24150"/>
                    <a:pt x="1270" y="23523"/>
                  </a:cubicBezTo>
                  <a:cubicBezTo>
                    <a:pt x="1270" y="23006"/>
                    <a:pt x="1270" y="22489"/>
                    <a:pt x="863" y="22066"/>
                  </a:cubicBezTo>
                  <a:cubicBezTo>
                    <a:pt x="628" y="21815"/>
                    <a:pt x="659" y="21439"/>
                    <a:pt x="643" y="21094"/>
                  </a:cubicBezTo>
                  <a:cubicBezTo>
                    <a:pt x="596" y="20012"/>
                    <a:pt x="549" y="18931"/>
                    <a:pt x="502" y="17849"/>
                  </a:cubicBezTo>
                  <a:lnTo>
                    <a:pt x="455" y="17849"/>
                  </a:lnTo>
                  <a:cubicBezTo>
                    <a:pt x="455" y="17097"/>
                    <a:pt x="455" y="16345"/>
                    <a:pt x="455" y="15608"/>
                  </a:cubicBezTo>
                  <a:cubicBezTo>
                    <a:pt x="455" y="15263"/>
                    <a:pt x="455" y="14934"/>
                    <a:pt x="487" y="14589"/>
                  </a:cubicBezTo>
                  <a:cubicBezTo>
                    <a:pt x="534" y="14276"/>
                    <a:pt x="424" y="13868"/>
                    <a:pt x="769" y="13680"/>
                  </a:cubicBezTo>
                  <a:cubicBezTo>
                    <a:pt x="1100" y="13503"/>
                    <a:pt x="1471" y="13318"/>
                    <a:pt x="1831" y="13318"/>
                  </a:cubicBezTo>
                  <a:cubicBezTo>
                    <a:pt x="1982" y="13318"/>
                    <a:pt x="2130" y="13351"/>
                    <a:pt x="2274" y="13429"/>
                  </a:cubicBezTo>
                  <a:cubicBezTo>
                    <a:pt x="2704" y="13673"/>
                    <a:pt x="3135" y="13746"/>
                    <a:pt x="3567" y="13746"/>
                  </a:cubicBezTo>
                  <a:cubicBezTo>
                    <a:pt x="4079" y="13746"/>
                    <a:pt x="4592" y="13644"/>
                    <a:pt x="5111" y="13602"/>
                  </a:cubicBezTo>
                  <a:cubicBezTo>
                    <a:pt x="5267" y="13602"/>
                    <a:pt x="5408" y="13570"/>
                    <a:pt x="5549" y="13539"/>
                  </a:cubicBezTo>
                  <a:cubicBezTo>
                    <a:pt x="5770" y="13480"/>
                    <a:pt x="5988" y="13446"/>
                    <a:pt x="6203" y="13446"/>
                  </a:cubicBezTo>
                  <a:cubicBezTo>
                    <a:pt x="6506" y="13446"/>
                    <a:pt x="6801" y="13515"/>
                    <a:pt x="7086" y="13680"/>
                  </a:cubicBezTo>
                  <a:cubicBezTo>
                    <a:pt x="7251" y="13775"/>
                    <a:pt x="7444" y="13869"/>
                    <a:pt x="7637" y="13869"/>
                  </a:cubicBezTo>
                  <a:cubicBezTo>
                    <a:pt x="7699" y="13869"/>
                    <a:pt x="7761" y="13860"/>
                    <a:pt x="7822" y="13837"/>
                  </a:cubicBezTo>
                  <a:cubicBezTo>
                    <a:pt x="8155" y="13714"/>
                    <a:pt x="8483" y="13675"/>
                    <a:pt x="8811" y="13675"/>
                  </a:cubicBezTo>
                  <a:cubicBezTo>
                    <a:pt x="9071" y="13675"/>
                    <a:pt x="9331" y="13699"/>
                    <a:pt x="9593" y="13727"/>
                  </a:cubicBezTo>
                  <a:cubicBezTo>
                    <a:pt x="9614" y="13730"/>
                    <a:pt x="9634" y="13731"/>
                    <a:pt x="9655" y="13731"/>
                  </a:cubicBezTo>
                  <a:cubicBezTo>
                    <a:pt x="9749" y="13731"/>
                    <a:pt x="9849" y="13705"/>
                    <a:pt x="9938" y="13680"/>
                  </a:cubicBezTo>
                  <a:cubicBezTo>
                    <a:pt x="10367" y="13554"/>
                    <a:pt x="10795" y="13429"/>
                    <a:pt x="11233" y="13429"/>
                  </a:cubicBezTo>
                  <a:cubicBezTo>
                    <a:pt x="11452" y="13429"/>
                    <a:pt x="11673" y="13460"/>
                    <a:pt x="11898" y="13539"/>
                  </a:cubicBezTo>
                  <a:cubicBezTo>
                    <a:pt x="12791" y="13335"/>
                    <a:pt x="13700" y="13445"/>
                    <a:pt x="14594" y="13366"/>
                  </a:cubicBezTo>
                  <a:cubicBezTo>
                    <a:pt x="15221" y="13319"/>
                    <a:pt x="15847" y="13257"/>
                    <a:pt x="16490" y="13210"/>
                  </a:cubicBezTo>
                  <a:cubicBezTo>
                    <a:pt x="17086" y="13163"/>
                    <a:pt x="17666" y="13100"/>
                    <a:pt x="18167" y="12677"/>
                  </a:cubicBezTo>
                  <a:cubicBezTo>
                    <a:pt x="18253" y="12591"/>
                    <a:pt x="18405" y="12518"/>
                    <a:pt x="18526" y="12518"/>
                  </a:cubicBezTo>
                  <a:cubicBezTo>
                    <a:pt x="18537" y="12518"/>
                    <a:pt x="18548" y="12519"/>
                    <a:pt x="18559" y="12520"/>
                  </a:cubicBezTo>
                  <a:cubicBezTo>
                    <a:pt x="18584" y="12521"/>
                    <a:pt x="18608" y="12521"/>
                    <a:pt x="18633" y="12521"/>
                  </a:cubicBezTo>
                  <a:cubicBezTo>
                    <a:pt x="19327" y="12521"/>
                    <a:pt x="19993" y="12312"/>
                    <a:pt x="20660" y="12206"/>
                  </a:cubicBezTo>
                  <a:cubicBezTo>
                    <a:pt x="20705" y="12200"/>
                    <a:pt x="20753" y="12196"/>
                    <a:pt x="20802" y="12196"/>
                  </a:cubicBezTo>
                  <a:close/>
                  <a:moveTo>
                    <a:pt x="14878" y="0"/>
                  </a:moveTo>
                  <a:cubicBezTo>
                    <a:pt x="14573" y="0"/>
                    <a:pt x="14269" y="32"/>
                    <a:pt x="13967" y="122"/>
                  </a:cubicBezTo>
                  <a:cubicBezTo>
                    <a:pt x="13141" y="342"/>
                    <a:pt x="12316" y="408"/>
                    <a:pt x="11484" y="408"/>
                  </a:cubicBezTo>
                  <a:cubicBezTo>
                    <a:pt x="11194" y="408"/>
                    <a:pt x="10904" y="400"/>
                    <a:pt x="10612" y="388"/>
                  </a:cubicBezTo>
                  <a:cubicBezTo>
                    <a:pt x="10499" y="385"/>
                    <a:pt x="10387" y="383"/>
                    <a:pt x="10275" y="383"/>
                  </a:cubicBezTo>
                  <a:cubicBezTo>
                    <a:pt x="9828" y="383"/>
                    <a:pt x="9387" y="413"/>
                    <a:pt x="8935" y="513"/>
                  </a:cubicBezTo>
                  <a:cubicBezTo>
                    <a:pt x="8430" y="633"/>
                    <a:pt x="7920" y="683"/>
                    <a:pt x="7411" y="683"/>
                  </a:cubicBezTo>
                  <a:cubicBezTo>
                    <a:pt x="6988" y="683"/>
                    <a:pt x="6565" y="649"/>
                    <a:pt x="6145" y="592"/>
                  </a:cubicBezTo>
                  <a:cubicBezTo>
                    <a:pt x="5938" y="560"/>
                    <a:pt x="5739" y="538"/>
                    <a:pt x="5544" y="538"/>
                  </a:cubicBezTo>
                  <a:cubicBezTo>
                    <a:pt x="5266" y="538"/>
                    <a:pt x="4995" y="582"/>
                    <a:pt x="4719" y="702"/>
                  </a:cubicBezTo>
                  <a:cubicBezTo>
                    <a:pt x="4619" y="745"/>
                    <a:pt x="4520" y="761"/>
                    <a:pt x="4420" y="761"/>
                  </a:cubicBezTo>
                  <a:cubicBezTo>
                    <a:pt x="4269" y="761"/>
                    <a:pt x="4118" y="724"/>
                    <a:pt x="3966" y="686"/>
                  </a:cubicBezTo>
                  <a:cubicBezTo>
                    <a:pt x="3898" y="665"/>
                    <a:pt x="3836" y="655"/>
                    <a:pt x="3780" y="655"/>
                  </a:cubicBezTo>
                  <a:cubicBezTo>
                    <a:pt x="3580" y="655"/>
                    <a:pt x="3456" y="783"/>
                    <a:pt x="3371" y="1015"/>
                  </a:cubicBezTo>
                  <a:cubicBezTo>
                    <a:pt x="3261" y="1297"/>
                    <a:pt x="3324" y="1517"/>
                    <a:pt x="3496" y="1752"/>
                  </a:cubicBezTo>
                  <a:cubicBezTo>
                    <a:pt x="3825" y="2238"/>
                    <a:pt x="3872" y="2802"/>
                    <a:pt x="3904" y="3366"/>
                  </a:cubicBezTo>
                  <a:cubicBezTo>
                    <a:pt x="3919" y="3648"/>
                    <a:pt x="3794" y="3868"/>
                    <a:pt x="3496" y="3946"/>
                  </a:cubicBezTo>
                  <a:cubicBezTo>
                    <a:pt x="3167" y="4040"/>
                    <a:pt x="2838" y="4134"/>
                    <a:pt x="2524" y="4244"/>
                  </a:cubicBezTo>
                  <a:cubicBezTo>
                    <a:pt x="2132" y="4385"/>
                    <a:pt x="2054" y="4777"/>
                    <a:pt x="2430" y="4996"/>
                  </a:cubicBezTo>
                  <a:cubicBezTo>
                    <a:pt x="2822" y="5231"/>
                    <a:pt x="2916" y="5514"/>
                    <a:pt x="2838" y="5921"/>
                  </a:cubicBezTo>
                  <a:cubicBezTo>
                    <a:pt x="2775" y="6329"/>
                    <a:pt x="2697" y="6752"/>
                    <a:pt x="2728" y="7144"/>
                  </a:cubicBezTo>
                  <a:cubicBezTo>
                    <a:pt x="2791" y="7739"/>
                    <a:pt x="2556" y="8163"/>
                    <a:pt x="2179" y="8554"/>
                  </a:cubicBezTo>
                  <a:cubicBezTo>
                    <a:pt x="1647" y="9087"/>
                    <a:pt x="1192" y="9683"/>
                    <a:pt x="518" y="10059"/>
                  </a:cubicBezTo>
                  <a:cubicBezTo>
                    <a:pt x="157" y="10263"/>
                    <a:pt x="63" y="10576"/>
                    <a:pt x="79" y="11000"/>
                  </a:cubicBezTo>
                  <a:cubicBezTo>
                    <a:pt x="110" y="11893"/>
                    <a:pt x="79" y="12786"/>
                    <a:pt x="63" y="13696"/>
                  </a:cubicBezTo>
                  <a:cubicBezTo>
                    <a:pt x="63" y="14323"/>
                    <a:pt x="1" y="14965"/>
                    <a:pt x="1" y="15592"/>
                  </a:cubicBezTo>
                  <a:cubicBezTo>
                    <a:pt x="48" y="17316"/>
                    <a:pt x="110" y="19041"/>
                    <a:pt x="173" y="20765"/>
                  </a:cubicBezTo>
                  <a:cubicBezTo>
                    <a:pt x="220" y="21831"/>
                    <a:pt x="299" y="22912"/>
                    <a:pt x="534" y="23978"/>
                  </a:cubicBezTo>
                  <a:cubicBezTo>
                    <a:pt x="675" y="24605"/>
                    <a:pt x="973" y="25075"/>
                    <a:pt x="1631" y="25248"/>
                  </a:cubicBezTo>
                  <a:cubicBezTo>
                    <a:pt x="1850" y="25310"/>
                    <a:pt x="2054" y="25420"/>
                    <a:pt x="2274" y="25483"/>
                  </a:cubicBezTo>
                  <a:cubicBezTo>
                    <a:pt x="3245" y="25749"/>
                    <a:pt x="4217" y="26000"/>
                    <a:pt x="5189" y="26266"/>
                  </a:cubicBezTo>
                  <a:cubicBezTo>
                    <a:pt x="5816" y="26423"/>
                    <a:pt x="6443" y="26501"/>
                    <a:pt x="7086" y="26501"/>
                  </a:cubicBezTo>
                  <a:cubicBezTo>
                    <a:pt x="7509" y="26496"/>
                    <a:pt x="7932" y="26495"/>
                    <a:pt x="8355" y="26495"/>
                  </a:cubicBezTo>
                  <a:cubicBezTo>
                    <a:pt x="9202" y="26495"/>
                    <a:pt x="10048" y="26501"/>
                    <a:pt x="10894" y="26501"/>
                  </a:cubicBezTo>
                  <a:cubicBezTo>
                    <a:pt x="10894" y="26454"/>
                    <a:pt x="10894" y="26423"/>
                    <a:pt x="10894" y="26376"/>
                  </a:cubicBezTo>
                  <a:cubicBezTo>
                    <a:pt x="11344" y="26376"/>
                    <a:pt x="11793" y="26383"/>
                    <a:pt x="12242" y="26383"/>
                  </a:cubicBezTo>
                  <a:cubicBezTo>
                    <a:pt x="12467" y="26383"/>
                    <a:pt x="12692" y="26381"/>
                    <a:pt x="12916" y="26376"/>
                  </a:cubicBezTo>
                  <a:cubicBezTo>
                    <a:pt x="14155" y="26360"/>
                    <a:pt x="15409" y="26376"/>
                    <a:pt x="16616" y="26094"/>
                  </a:cubicBezTo>
                  <a:cubicBezTo>
                    <a:pt x="18183" y="25749"/>
                    <a:pt x="19766" y="25530"/>
                    <a:pt x="21349" y="25248"/>
                  </a:cubicBezTo>
                  <a:cubicBezTo>
                    <a:pt x="21584" y="25201"/>
                    <a:pt x="21819" y="25185"/>
                    <a:pt x="21960" y="25012"/>
                  </a:cubicBezTo>
                  <a:cubicBezTo>
                    <a:pt x="22368" y="24558"/>
                    <a:pt x="22729" y="24088"/>
                    <a:pt x="22525" y="23398"/>
                  </a:cubicBezTo>
                  <a:cubicBezTo>
                    <a:pt x="22352" y="22865"/>
                    <a:pt x="22321" y="22285"/>
                    <a:pt x="22415" y="21736"/>
                  </a:cubicBezTo>
                  <a:cubicBezTo>
                    <a:pt x="22587" y="20702"/>
                    <a:pt x="22650" y="19652"/>
                    <a:pt x="22587" y="18617"/>
                  </a:cubicBezTo>
                  <a:cubicBezTo>
                    <a:pt x="22525" y="17379"/>
                    <a:pt x="22525" y="16141"/>
                    <a:pt x="22352" y="14918"/>
                  </a:cubicBezTo>
                  <a:cubicBezTo>
                    <a:pt x="22211" y="13915"/>
                    <a:pt x="22086" y="12912"/>
                    <a:pt x="22227" y="11909"/>
                  </a:cubicBezTo>
                  <a:cubicBezTo>
                    <a:pt x="22290" y="11423"/>
                    <a:pt x="22196" y="11015"/>
                    <a:pt x="22023" y="10608"/>
                  </a:cubicBezTo>
                  <a:cubicBezTo>
                    <a:pt x="21882" y="10279"/>
                    <a:pt x="21600" y="9981"/>
                    <a:pt x="21898" y="9573"/>
                  </a:cubicBezTo>
                  <a:cubicBezTo>
                    <a:pt x="21976" y="9463"/>
                    <a:pt x="21835" y="9291"/>
                    <a:pt x="21710" y="9213"/>
                  </a:cubicBezTo>
                  <a:cubicBezTo>
                    <a:pt x="21553" y="9103"/>
                    <a:pt x="21381" y="9009"/>
                    <a:pt x="21208" y="8946"/>
                  </a:cubicBezTo>
                  <a:cubicBezTo>
                    <a:pt x="20315" y="8601"/>
                    <a:pt x="19750" y="7786"/>
                    <a:pt x="18967" y="7285"/>
                  </a:cubicBezTo>
                  <a:cubicBezTo>
                    <a:pt x="18810" y="7191"/>
                    <a:pt x="18888" y="6893"/>
                    <a:pt x="19076" y="6846"/>
                  </a:cubicBezTo>
                  <a:cubicBezTo>
                    <a:pt x="19578" y="6705"/>
                    <a:pt x="20095" y="6579"/>
                    <a:pt x="20597" y="6501"/>
                  </a:cubicBezTo>
                  <a:cubicBezTo>
                    <a:pt x="20799" y="6469"/>
                    <a:pt x="20974" y="6451"/>
                    <a:pt x="21129" y="6451"/>
                  </a:cubicBezTo>
                  <a:cubicBezTo>
                    <a:pt x="21725" y="6451"/>
                    <a:pt x="22010" y="6716"/>
                    <a:pt x="22384" y="7426"/>
                  </a:cubicBezTo>
                  <a:cubicBezTo>
                    <a:pt x="22901" y="8429"/>
                    <a:pt x="23716" y="8915"/>
                    <a:pt x="24829" y="8915"/>
                  </a:cubicBezTo>
                  <a:cubicBezTo>
                    <a:pt x="25472" y="8915"/>
                    <a:pt x="26098" y="8899"/>
                    <a:pt x="26725" y="8774"/>
                  </a:cubicBezTo>
                  <a:cubicBezTo>
                    <a:pt x="26889" y="8741"/>
                    <a:pt x="27004" y="8720"/>
                    <a:pt x="27092" y="8720"/>
                  </a:cubicBezTo>
                  <a:cubicBezTo>
                    <a:pt x="27299" y="8720"/>
                    <a:pt x="27358" y="8839"/>
                    <a:pt x="27556" y="9213"/>
                  </a:cubicBezTo>
                  <a:cubicBezTo>
                    <a:pt x="27603" y="9307"/>
                    <a:pt x="27650" y="9416"/>
                    <a:pt x="27729" y="9495"/>
                  </a:cubicBezTo>
                  <a:cubicBezTo>
                    <a:pt x="27797" y="9556"/>
                    <a:pt x="27924" y="9585"/>
                    <a:pt x="28056" y="9585"/>
                  </a:cubicBezTo>
                  <a:cubicBezTo>
                    <a:pt x="28226" y="9585"/>
                    <a:pt x="28403" y="9536"/>
                    <a:pt x="28465" y="9448"/>
                  </a:cubicBezTo>
                  <a:cubicBezTo>
                    <a:pt x="28622" y="9244"/>
                    <a:pt x="28622" y="8695"/>
                    <a:pt x="28434" y="8507"/>
                  </a:cubicBezTo>
                  <a:cubicBezTo>
                    <a:pt x="28277" y="8351"/>
                    <a:pt x="28042" y="8257"/>
                    <a:pt x="27917" y="8084"/>
                  </a:cubicBezTo>
                  <a:cubicBezTo>
                    <a:pt x="27647" y="7734"/>
                    <a:pt x="27332" y="7604"/>
                    <a:pt x="26930" y="7604"/>
                  </a:cubicBezTo>
                  <a:cubicBezTo>
                    <a:pt x="26864" y="7604"/>
                    <a:pt x="26796" y="7607"/>
                    <a:pt x="26725" y="7614"/>
                  </a:cubicBezTo>
                  <a:cubicBezTo>
                    <a:pt x="26633" y="7624"/>
                    <a:pt x="26542" y="7629"/>
                    <a:pt x="26451" y="7629"/>
                  </a:cubicBezTo>
                  <a:cubicBezTo>
                    <a:pt x="25983" y="7629"/>
                    <a:pt x="25526" y="7502"/>
                    <a:pt x="25080" y="7332"/>
                  </a:cubicBezTo>
                  <a:cubicBezTo>
                    <a:pt x="24782" y="7222"/>
                    <a:pt x="24562" y="7050"/>
                    <a:pt x="24468" y="6736"/>
                  </a:cubicBezTo>
                  <a:cubicBezTo>
                    <a:pt x="24437" y="6595"/>
                    <a:pt x="24406" y="6438"/>
                    <a:pt x="24359" y="6297"/>
                  </a:cubicBezTo>
                  <a:cubicBezTo>
                    <a:pt x="24233" y="5921"/>
                    <a:pt x="24139" y="5827"/>
                    <a:pt x="23716" y="5827"/>
                  </a:cubicBezTo>
                  <a:cubicBezTo>
                    <a:pt x="23120" y="5827"/>
                    <a:pt x="22525" y="5874"/>
                    <a:pt x="21913" y="5890"/>
                  </a:cubicBezTo>
                  <a:cubicBezTo>
                    <a:pt x="21819" y="5890"/>
                    <a:pt x="21710" y="5811"/>
                    <a:pt x="21647" y="5733"/>
                  </a:cubicBezTo>
                  <a:cubicBezTo>
                    <a:pt x="21569" y="5623"/>
                    <a:pt x="21663" y="5529"/>
                    <a:pt x="21757" y="5467"/>
                  </a:cubicBezTo>
                  <a:cubicBezTo>
                    <a:pt x="22117" y="5216"/>
                    <a:pt x="22493" y="4949"/>
                    <a:pt x="22744" y="4573"/>
                  </a:cubicBezTo>
                  <a:cubicBezTo>
                    <a:pt x="22885" y="4338"/>
                    <a:pt x="22979" y="4087"/>
                    <a:pt x="22807" y="3836"/>
                  </a:cubicBezTo>
                  <a:cubicBezTo>
                    <a:pt x="22689" y="3647"/>
                    <a:pt x="22499" y="3583"/>
                    <a:pt x="22299" y="3583"/>
                  </a:cubicBezTo>
                  <a:cubicBezTo>
                    <a:pt x="22233" y="3583"/>
                    <a:pt x="22167" y="3590"/>
                    <a:pt x="22102" y="3601"/>
                  </a:cubicBezTo>
                  <a:cubicBezTo>
                    <a:pt x="21882" y="3633"/>
                    <a:pt x="21678" y="3742"/>
                    <a:pt x="21475" y="3836"/>
                  </a:cubicBezTo>
                  <a:cubicBezTo>
                    <a:pt x="20503" y="4228"/>
                    <a:pt x="19609" y="4777"/>
                    <a:pt x="18747" y="5372"/>
                  </a:cubicBezTo>
                  <a:cubicBezTo>
                    <a:pt x="18636" y="5445"/>
                    <a:pt x="18534" y="5480"/>
                    <a:pt x="18450" y="5480"/>
                  </a:cubicBezTo>
                  <a:cubicBezTo>
                    <a:pt x="18296" y="5480"/>
                    <a:pt x="18199" y="5365"/>
                    <a:pt x="18199" y="5153"/>
                  </a:cubicBezTo>
                  <a:cubicBezTo>
                    <a:pt x="18183" y="4934"/>
                    <a:pt x="18167" y="4698"/>
                    <a:pt x="18214" y="4495"/>
                  </a:cubicBezTo>
                  <a:cubicBezTo>
                    <a:pt x="18308" y="4072"/>
                    <a:pt x="18167" y="3758"/>
                    <a:pt x="17838" y="3507"/>
                  </a:cubicBezTo>
                  <a:cubicBezTo>
                    <a:pt x="17556" y="3319"/>
                    <a:pt x="17509" y="3053"/>
                    <a:pt x="17509" y="2724"/>
                  </a:cubicBezTo>
                  <a:cubicBezTo>
                    <a:pt x="17509" y="2206"/>
                    <a:pt x="17462" y="1673"/>
                    <a:pt x="17399" y="1156"/>
                  </a:cubicBezTo>
                  <a:cubicBezTo>
                    <a:pt x="17352" y="576"/>
                    <a:pt x="17070" y="216"/>
                    <a:pt x="16521" y="153"/>
                  </a:cubicBezTo>
                  <a:cubicBezTo>
                    <a:pt x="15977" y="103"/>
                    <a:pt x="15427" y="0"/>
                    <a:pt x="148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8"/>
            <p:cNvSpPr/>
            <p:nvPr/>
          </p:nvSpPr>
          <p:spPr>
            <a:xfrm>
              <a:off x="6936825" y="3457675"/>
              <a:ext cx="56825" cy="50275"/>
            </a:xfrm>
            <a:custGeom>
              <a:avLst/>
              <a:gdLst/>
              <a:ahLst/>
              <a:cxnLst/>
              <a:rect l="l" t="t" r="r" b="b"/>
              <a:pathLst>
                <a:path w="2273" h="2011" extrusionOk="0">
                  <a:moveTo>
                    <a:pt x="1477" y="425"/>
                  </a:moveTo>
                  <a:cubicBezTo>
                    <a:pt x="1623" y="425"/>
                    <a:pt x="1729" y="490"/>
                    <a:pt x="1772" y="631"/>
                  </a:cubicBezTo>
                  <a:cubicBezTo>
                    <a:pt x="1864" y="1032"/>
                    <a:pt x="1517" y="1478"/>
                    <a:pt x="1103" y="1478"/>
                  </a:cubicBezTo>
                  <a:cubicBezTo>
                    <a:pt x="1096" y="1478"/>
                    <a:pt x="1089" y="1478"/>
                    <a:pt x="1082" y="1477"/>
                  </a:cubicBezTo>
                  <a:cubicBezTo>
                    <a:pt x="1019" y="1430"/>
                    <a:pt x="910" y="1368"/>
                    <a:pt x="878" y="1289"/>
                  </a:cubicBezTo>
                  <a:cubicBezTo>
                    <a:pt x="800" y="1117"/>
                    <a:pt x="737" y="929"/>
                    <a:pt x="878" y="772"/>
                  </a:cubicBezTo>
                  <a:cubicBezTo>
                    <a:pt x="1019" y="600"/>
                    <a:pt x="1207" y="459"/>
                    <a:pt x="1427" y="427"/>
                  </a:cubicBezTo>
                  <a:cubicBezTo>
                    <a:pt x="1444" y="426"/>
                    <a:pt x="1461" y="425"/>
                    <a:pt x="1477" y="425"/>
                  </a:cubicBezTo>
                  <a:close/>
                  <a:moveTo>
                    <a:pt x="1387" y="1"/>
                  </a:moveTo>
                  <a:cubicBezTo>
                    <a:pt x="656" y="1"/>
                    <a:pt x="173" y="396"/>
                    <a:pt x="47" y="1383"/>
                  </a:cubicBezTo>
                  <a:cubicBezTo>
                    <a:pt x="0" y="1634"/>
                    <a:pt x="142" y="1807"/>
                    <a:pt x="377" y="1901"/>
                  </a:cubicBezTo>
                  <a:cubicBezTo>
                    <a:pt x="502" y="1948"/>
                    <a:pt x="659" y="1979"/>
                    <a:pt x="737" y="2010"/>
                  </a:cubicBezTo>
                  <a:cubicBezTo>
                    <a:pt x="747" y="2011"/>
                    <a:pt x="756" y="2011"/>
                    <a:pt x="766" y="2011"/>
                  </a:cubicBezTo>
                  <a:cubicBezTo>
                    <a:pt x="1599" y="2011"/>
                    <a:pt x="2273" y="1344"/>
                    <a:pt x="2211" y="631"/>
                  </a:cubicBezTo>
                  <a:cubicBezTo>
                    <a:pt x="2195" y="302"/>
                    <a:pt x="1991" y="67"/>
                    <a:pt x="1678" y="20"/>
                  </a:cubicBezTo>
                  <a:cubicBezTo>
                    <a:pt x="1577" y="7"/>
                    <a:pt x="1480" y="1"/>
                    <a:pt x="1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8"/>
            <p:cNvSpPr/>
            <p:nvPr/>
          </p:nvSpPr>
          <p:spPr>
            <a:xfrm>
              <a:off x="7093575" y="3448975"/>
              <a:ext cx="41550" cy="40225"/>
            </a:xfrm>
            <a:custGeom>
              <a:avLst/>
              <a:gdLst/>
              <a:ahLst/>
              <a:cxnLst/>
              <a:rect l="l" t="t" r="r" b="b"/>
              <a:pathLst>
                <a:path w="1662" h="1609" extrusionOk="0">
                  <a:moveTo>
                    <a:pt x="1124" y="0"/>
                  </a:moveTo>
                  <a:cubicBezTo>
                    <a:pt x="641" y="0"/>
                    <a:pt x="149" y="356"/>
                    <a:pt x="47" y="807"/>
                  </a:cubicBezTo>
                  <a:cubicBezTo>
                    <a:pt x="0" y="1042"/>
                    <a:pt x="63" y="1245"/>
                    <a:pt x="204" y="1434"/>
                  </a:cubicBezTo>
                  <a:cubicBezTo>
                    <a:pt x="303" y="1546"/>
                    <a:pt x="414" y="1608"/>
                    <a:pt x="549" y="1608"/>
                  </a:cubicBezTo>
                  <a:cubicBezTo>
                    <a:pt x="564" y="1608"/>
                    <a:pt x="580" y="1608"/>
                    <a:pt x="596" y="1606"/>
                  </a:cubicBezTo>
                  <a:cubicBezTo>
                    <a:pt x="1113" y="1559"/>
                    <a:pt x="1630" y="979"/>
                    <a:pt x="1646" y="462"/>
                  </a:cubicBezTo>
                  <a:cubicBezTo>
                    <a:pt x="1662" y="258"/>
                    <a:pt x="1458" y="23"/>
                    <a:pt x="1238" y="7"/>
                  </a:cubicBezTo>
                  <a:cubicBezTo>
                    <a:pt x="1200" y="3"/>
                    <a:pt x="1162" y="0"/>
                    <a:pt x="11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8"/>
            <p:cNvSpPr/>
            <p:nvPr/>
          </p:nvSpPr>
          <p:spPr>
            <a:xfrm>
              <a:off x="7217000" y="3498975"/>
              <a:ext cx="45475" cy="47825"/>
            </a:xfrm>
            <a:custGeom>
              <a:avLst/>
              <a:gdLst/>
              <a:ahLst/>
              <a:cxnLst/>
              <a:rect l="l" t="t" r="r" b="b"/>
              <a:pathLst>
                <a:path w="1819" h="1913" extrusionOk="0">
                  <a:moveTo>
                    <a:pt x="1218" y="589"/>
                  </a:moveTo>
                  <a:cubicBezTo>
                    <a:pt x="1231" y="589"/>
                    <a:pt x="1243" y="591"/>
                    <a:pt x="1255" y="593"/>
                  </a:cubicBezTo>
                  <a:cubicBezTo>
                    <a:pt x="1302" y="609"/>
                    <a:pt x="1317" y="703"/>
                    <a:pt x="1349" y="750"/>
                  </a:cubicBezTo>
                  <a:cubicBezTo>
                    <a:pt x="1364" y="985"/>
                    <a:pt x="1317" y="1189"/>
                    <a:pt x="1113" y="1314"/>
                  </a:cubicBezTo>
                  <a:cubicBezTo>
                    <a:pt x="1086" y="1333"/>
                    <a:pt x="1048" y="1340"/>
                    <a:pt x="1008" y="1340"/>
                  </a:cubicBezTo>
                  <a:cubicBezTo>
                    <a:pt x="980" y="1340"/>
                    <a:pt x="951" y="1337"/>
                    <a:pt x="925" y="1330"/>
                  </a:cubicBezTo>
                  <a:cubicBezTo>
                    <a:pt x="894" y="1330"/>
                    <a:pt x="863" y="1267"/>
                    <a:pt x="863" y="1252"/>
                  </a:cubicBezTo>
                  <a:cubicBezTo>
                    <a:pt x="925" y="1048"/>
                    <a:pt x="988" y="844"/>
                    <a:pt x="1066" y="656"/>
                  </a:cubicBezTo>
                  <a:cubicBezTo>
                    <a:pt x="1079" y="617"/>
                    <a:pt x="1156" y="589"/>
                    <a:pt x="1218" y="589"/>
                  </a:cubicBezTo>
                  <a:close/>
                  <a:moveTo>
                    <a:pt x="1226" y="0"/>
                  </a:moveTo>
                  <a:cubicBezTo>
                    <a:pt x="1064" y="0"/>
                    <a:pt x="913" y="83"/>
                    <a:pt x="769" y="186"/>
                  </a:cubicBezTo>
                  <a:cubicBezTo>
                    <a:pt x="455" y="421"/>
                    <a:pt x="267" y="750"/>
                    <a:pt x="110" y="1079"/>
                  </a:cubicBezTo>
                  <a:cubicBezTo>
                    <a:pt x="1" y="1314"/>
                    <a:pt x="79" y="1518"/>
                    <a:pt x="267" y="1691"/>
                  </a:cubicBezTo>
                  <a:cubicBezTo>
                    <a:pt x="447" y="1838"/>
                    <a:pt x="627" y="1912"/>
                    <a:pt x="804" y="1912"/>
                  </a:cubicBezTo>
                  <a:cubicBezTo>
                    <a:pt x="967" y="1912"/>
                    <a:pt x="1128" y="1850"/>
                    <a:pt x="1286" y="1722"/>
                  </a:cubicBezTo>
                  <a:cubicBezTo>
                    <a:pt x="1631" y="1440"/>
                    <a:pt x="1819" y="1095"/>
                    <a:pt x="1787" y="640"/>
                  </a:cubicBezTo>
                  <a:cubicBezTo>
                    <a:pt x="1772" y="405"/>
                    <a:pt x="1709" y="202"/>
                    <a:pt x="1490" y="76"/>
                  </a:cubicBezTo>
                  <a:cubicBezTo>
                    <a:pt x="1398" y="23"/>
                    <a:pt x="1311" y="0"/>
                    <a:pt x="12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8"/>
            <p:cNvSpPr/>
            <p:nvPr/>
          </p:nvSpPr>
          <p:spPr>
            <a:xfrm>
              <a:off x="6912125" y="3363375"/>
              <a:ext cx="38050" cy="27800"/>
            </a:xfrm>
            <a:custGeom>
              <a:avLst/>
              <a:gdLst/>
              <a:ahLst/>
              <a:cxnLst/>
              <a:rect l="l" t="t" r="r" b="b"/>
              <a:pathLst>
                <a:path w="1522" h="1112" extrusionOk="0">
                  <a:moveTo>
                    <a:pt x="805" y="0"/>
                  </a:moveTo>
                  <a:cubicBezTo>
                    <a:pt x="499" y="0"/>
                    <a:pt x="212" y="190"/>
                    <a:pt x="95" y="531"/>
                  </a:cubicBezTo>
                  <a:cubicBezTo>
                    <a:pt x="1" y="798"/>
                    <a:pt x="189" y="1096"/>
                    <a:pt x="456" y="1111"/>
                  </a:cubicBezTo>
                  <a:cubicBezTo>
                    <a:pt x="800" y="1111"/>
                    <a:pt x="1161" y="923"/>
                    <a:pt x="1396" y="625"/>
                  </a:cubicBezTo>
                  <a:cubicBezTo>
                    <a:pt x="1521" y="484"/>
                    <a:pt x="1459" y="328"/>
                    <a:pt x="1349" y="218"/>
                  </a:cubicBezTo>
                  <a:cubicBezTo>
                    <a:pt x="1183" y="70"/>
                    <a:pt x="991" y="0"/>
                    <a:pt x="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8"/>
            <p:cNvSpPr/>
            <p:nvPr/>
          </p:nvSpPr>
          <p:spPr>
            <a:xfrm>
              <a:off x="7175475" y="3356250"/>
              <a:ext cx="23925" cy="24600"/>
            </a:xfrm>
            <a:custGeom>
              <a:avLst/>
              <a:gdLst/>
              <a:ahLst/>
              <a:cxnLst/>
              <a:rect l="l" t="t" r="r" b="b"/>
              <a:pathLst>
                <a:path w="957" h="984" extrusionOk="0">
                  <a:moveTo>
                    <a:pt x="452" y="1"/>
                  </a:moveTo>
                  <a:cubicBezTo>
                    <a:pt x="224" y="1"/>
                    <a:pt x="16" y="278"/>
                    <a:pt x="16" y="644"/>
                  </a:cubicBezTo>
                  <a:cubicBezTo>
                    <a:pt x="0" y="816"/>
                    <a:pt x="94" y="942"/>
                    <a:pt x="251" y="973"/>
                  </a:cubicBezTo>
                  <a:cubicBezTo>
                    <a:pt x="288" y="981"/>
                    <a:pt x="324" y="984"/>
                    <a:pt x="361" y="984"/>
                  </a:cubicBezTo>
                  <a:cubicBezTo>
                    <a:pt x="637" y="984"/>
                    <a:pt x="897" y="785"/>
                    <a:pt x="925" y="550"/>
                  </a:cubicBezTo>
                  <a:cubicBezTo>
                    <a:pt x="956" y="315"/>
                    <a:pt x="705" y="17"/>
                    <a:pt x="470" y="1"/>
                  </a:cubicBezTo>
                  <a:cubicBezTo>
                    <a:pt x="464" y="1"/>
                    <a:pt x="458" y="1"/>
                    <a:pt x="4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8"/>
            <p:cNvSpPr/>
            <p:nvPr/>
          </p:nvSpPr>
          <p:spPr>
            <a:xfrm>
              <a:off x="7342800" y="3370350"/>
              <a:ext cx="22350" cy="21275"/>
            </a:xfrm>
            <a:custGeom>
              <a:avLst/>
              <a:gdLst/>
              <a:ahLst/>
              <a:cxnLst/>
              <a:rect l="l" t="t" r="r" b="b"/>
              <a:pathLst>
                <a:path w="894" h="851" extrusionOk="0">
                  <a:moveTo>
                    <a:pt x="508" y="1"/>
                  </a:moveTo>
                  <a:cubicBezTo>
                    <a:pt x="501" y="1"/>
                    <a:pt x="493" y="1"/>
                    <a:pt x="486" y="2"/>
                  </a:cubicBezTo>
                  <a:cubicBezTo>
                    <a:pt x="204" y="17"/>
                    <a:pt x="0" y="205"/>
                    <a:pt x="0" y="488"/>
                  </a:cubicBezTo>
                  <a:cubicBezTo>
                    <a:pt x="0" y="691"/>
                    <a:pt x="110" y="817"/>
                    <a:pt x="329" y="848"/>
                  </a:cubicBezTo>
                  <a:cubicBezTo>
                    <a:pt x="342" y="850"/>
                    <a:pt x="355" y="850"/>
                    <a:pt x="368" y="850"/>
                  </a:cubicBezTo>
                  <a:cubicBezTo>
                    <a:pt x="624" y="850"/>
                    <a:pt x="894" y="568"/>
                    <a:pt x="894" y="299"/>
                  </a:cubicBezTo>
                  <a:cubicBezTo>
                    <a:pt x="879" y="164"/>
                    <a:pt x="677" y="1"/>
                    <a:pt x="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8"/>
            <p:cNvSpPr/>
            <p:nvPr/>
          </p:nvSpPr>
          <p:spPr>
            <a:xfrm>
              <a:off x="7136275" y="2994975"/>
              <a:ext cx="20025" cy="18250"/>
            </a:xfrm>
            <a:custGeom>
              <a:avLst/>
              <a:gdLst/>
              <a:ahLst/>
              <a:cxnLst/>
              <a:rect l="l" t="t" r="r" b="b"/>
              <a:pathLst>
                <a:path w="801" h="730" extrusionOk="0">
                  <a:moveTo>
                    <a:pt x="471" y="1"/>
                  </a:moveTo>
                  <a:cubicBezTo>
                    <a:pt x="236" y="1"/>
                    <a:pt x="16" y="157"/>
                    <a:pt x="1" y="361"/>
                  </a:cubicBezTo>
                  <a:cubicBezTo>
                    <a:pt x="1" y="581"/>
                    <a:pt x="157" y="675"/>
                    <a:pt x="346" y="722"/>
                  </a:cubicBezTo>
                  <a:cubicBezTo>
                    <a:pt x="372" y="727"/>
                    <a:pt x="397" y="729"/>
                    <a:pt x="422" y="729"/>
                  </a:cubicBezTo>
                  <a:cubicBezTo>
                    <a:pt x="620" y="729"/>
                    <a:pt x="770" y="570"/>
                    <a:pt x="784" y="361"/>
                  </a:cubicBezTo>
                  <a:cubicBezTo>
                    <a:pt x="800" y="157"/>
                    <a:pt x="659" y="1"/>
                    <a:pt x="4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7237025" y="2983600"/>
              <a:ext cx="16050" cy="14975"/>
            </a:xfrm>
            <a:custGeom>
              <a:avLst/>
              <a:gdLst/>
              <a:ahLst/>
              <a:cxnLst/>
              <a:rect l="l" t="t" r="r" b="b"/>
              <a:pathLst>
                <a:path w="642" h="599" extrusionOk="0">
                  <a:moveTo>
                    <a:pt x="337" y="0"/>
                  </a:moveTo>
                  <a:cubicBezTo>
                    <a:pt x="158" y="0"/>
                    <a:pt x="1" y="181"/>
                    <a:pt x="46" y="362"/>
                  </a:cubicBezTo>
                  <a:cubicBezTo>
                    <a:pt x="75" y="507"/>
                    <a:pt x="185" y="598"/>
                    <a:pt x="338" y="598"/>
                  </a:cubicBezTo>
                  <a:cubicBezTo>
                    <a:pt x="350" y="598"/>
                    <a:pt x="363" y="598"/>
                    <a:pt x="375" y="597"/>
                  </a:cubicBezTo>
                  <a:cubicBezTo>
                    <a:pt x="532" y="565"/>
                    <a:pt x="626" y="471"/>
                    <a:pt x="642" y="299"/>
                  </a:cubicBezTo>
                  <a:cubicBezTo>
                    <a:pt x="642" y="158"/>
                    <a:pt x="501" y="17"/>
                    <a:pt x="360" y="1"/>
                  </a:cubicBezTo>
                  <a:cubicBezTo>
                    <a:pt x="352" y="0"/>
                    <a:pt x="345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8"/>
            <p:cNvSpPr/>
            <p:nvPr/>
          </p:nvSpPr>
          <p:spPr>
            <a:xfrm>
              <a:off x="7003825" y="2998150"/>
              <a:ext cx="9425" cy="7000"/>
            </a:xfrm>
            <a:custGeom>
              <a:avLst/>
              <a:gdLst/>
              <a:ahLst/>
              <a:cxnLst/>
              <a:rect l="l" t="t" r="r" b="b"/>
              <a:pathLst>
                <a:path w="377" h="280" extrusionOk="0">
                  <a:moveTo>
                    <a:pt x="168" y="1"/>
                  </a:moveTo>
                  <a:cubicBezTo>
                    <a:pt x="109" y="1"/>
                    <a:pt x="54" y="27"/>
                    <a:pt x="16" y="93"/>
                  </a:cubicBezTo>
                  <a:cubicBezTo>
                    <a:pt x="1" y="124"/>
                    <a:pt x="63" y="218"/>
                    <a:pt x="111" y="250"/>
                  </a:cubicBezTo>
                  <a:cubicBezTo>
                    <a:pt x="148" y="268"/>
                    <a:pt x="187" y="280"/>
                    <a:pt x="226" y="280"/>
                  </a:cubicBezTo>
                  <a:cubicBezTo>
                    <a:pt x="284" y="280"/>
                    <a:pt x="339" y="253"/>
                    <a:pt x="377" y="187"/>
                  </a:cubicBezTo>
                  <a:cubicBezTo>
                    <a:pt x="346" y="140"/>
                    <a:pt x="330" y="62"/>
                    <a:pt x="283" y="30"/>
                  </a:cubicBezTo>
                  <a:cubicBezTo>
                    <a:pt x="246" y="12"/>
                    <a:pt x="206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8"/>
            <p:cNvSpPr/>
            <p:nvPr/>
          </p:nvSpPr>
          <p:spPr>
            <a:xfrm>
              <a:off x="7152350" y="3141700"/>
              <a:ext cx="7075" cy="6900"/>
            </a:xfrm>
            <a:custGeom>
              <a:avLst/>
              <a:gdLst/>
              <a:ahLst/>
              <a:cxnLst/>
              <a:rect l="l" t="t" r="r" b="b"/>
              <a:pathLst>
                <a:path w="283" h="276" extrusionOk="0">
                  <a:moveTo>
                    <a:pt x="135" y="0"/>
                  </a:moveTo>
                  <a:cubicBezTo>
                    <a:pt x="65" y="0"/>
                    <a:pt x="12" y="55"/>
                    <a:pt x="0" y="135"/>
                  </a:cubicBezTo>
                  <a:cubicBezTo>
                    <a:pt x="0" y="182"/>
                    <a:pt x="63" y="229"/>
                    <a:pt x="94" y="276"/>
                  </a:cubicBezTo>
                  <a:cubicBezTo>
                    <a:pt x="157" y="260"/>
                    <a:pt x="251" y="245"/>
                    <a:pt x="267" y="198"/>
                  </a:cubicBezTo>
                  <a:cubicBezTo>
                    <a:pt x="282" y="151"/>
                    <a:pt x="251" y="41"/>
                    <a:pt x="220" y="25"/>
                  </a:cubicBezTo>
                  <a:cubicBezTo>
                    <a:pt x="190" y="8"/>
                    <a:pt x="161" y="0"/>
                    <a:pt x="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9" name="Google Shape;759;p28"/>
          <p:cNvGrpSpPr/>
          <p:nvPr/>
        </p:nvGrpSpPr>
        <p:grpSpPr>
          <a:xfrm>
            <a:off x="238325" y="3005125"/>
            <a:ext cx="735150" cy="424150"/>
            <a:chOff x="9589700" y="3420525"/>
            <a:chExt cx="735150" cy="424150"/>
          </a:xfrm>
        </p:grpSpPr>
        <p:sp>
          <p:nvSpPr>
            <p:cNvPr id="760" name="Google Shape;760;p28"/>
            <p:cNvSpPr/>
            <p:nvPr/>
          </p:nvSpPr>
          <p:spPr>
            <a:xfrm>
              <a:off x="9589700" y="3420525"/>
              <a:ext cx="735150" cy="424150"/>
            </a:xfrm>
            <a:custGeom>
              <a:avLst/>
              <a:gdLst/>
              <a:ahLst/>
              <a:cxnLst/>
              <a:rect l="l" t="t" r="r" b="b"/>
              <a:pathLst>
                <a:path w="29406" h="16966" extrusionOk="0">
                  <a:moveTo>
                    <a:pt x="27409" y="611"/>
                  </a:moveTo>
                  <a:cubicBezTo>
                    <a:pt x="28066" y="611"/>
                    <a:pt x="28184" y="928"/>
                    <a:pt x="27838" y="1647"/>
                  </a:cubicBezTo>
                  <a:cubicBezTo>
                    <a:pt x="27337" y="2697"/>
                    <a:pt x="26804" y="3731"/>
                    <a:pt x="26302" y="4766"/>
                  </a:cubicBezTo>
                  <a:cubicBezTo>
                    <a:pt x="25801" y="5769"/>
                    <a:pt x="25315" y="6788"/>
                    <a:pt x="24860" y="7807"/>
                  </a:cubicBezTo>
                  <a:cubicBezTo>
                    <a:pt x="24562" y="8512"/>
                    <a:pt x="24108" y="9076"/>
                    <a:pt x="23559" y="9609"/>
                  </a:cubicBezTo>
                  <a:cubicBezTo>
                    <a:pt x="22180" y="10942"/>
                    <a:pt x="20503" y="11741"/>
                    <a:pt x="18747" y="12431"/>
                  </a:cubicBezTo>
                  <a:cubicBezTo>
                    <a:pt x="18277" y="12619"/>
                    <a:pt x="17744" y="12729"/>
                    <a:pt x="17211" y="12744"/>
                  </a:cubicBezTo>
                  <a:cubicBezTo>
                    <a:pt x="15879" y="12807"/>
                    <a:pt x="14531" y="12917"/>
                    <a:pt x="13183" y="12948"/>
                  </a:cubicBezTo>
                  <a:cubicBezTo>
                    <a:pt x="13043" y="12950"/>
                    <a:pt x="12904" y="12952"/>
                    <a:pt x="12765" y="12952"/>
                  </a:cubicBezTo>
                  <a:cubicBezTo>
                    <a:pt x="11968" y="12952"/>
                    <a:pt x="11180" y="12909"/>
                    <a:pt x="10393" y="12776"/>
                  </a:cubicBezTo>
                  <a:cubicBezTo>
                    <a:pt x="10190" y="12748"/>
                    <a:pt x="9998" y="12710"/>
                    <a:pt x="9809" y="12710"/>
                  </a:cubicBezTo>
                  <a:cubicBezTo>
                    <a:pt x="9779" y="12710"/>
                    <a:pt x="9749" y="12711"/>
                    <a:pt x="9719" y="12713"/>
                  </a:cubicBezTo>
                  <a:cubicBezTo>
                    <a:pt x="9388" y="12746"/>
                    <a:pt x="9058" y="12759"/>
                    <a:pt x="8729" y="12759"/>
                  </a:cubicBezTo>
                  <a:cubicBezTo>
                    <a:pt x="7637" y="12759"/>
                    <a:pt x="6551" y="12613"/>
                    <a:pt x="5455" y="12540"/>
                  </a:cubicBezTo>
                  <a:cubicBezTo>
                    <a:pt x="4233" y="12462"/>
                    <a:pt x="3010" y="12305"/>
                    <a:pt x="1788" y="12180"/>
                  </a:cubicBezTo>
                  <a:cubicBezTo>
                    <a:pt x="1568" y="12149"/>
                    <a:pt x="1333" y="12102"/>
                    <a:pt x="1129" y="12023"/>
                  </a:cubicBezTo>
                  <a:cubicBezTo>
                    <a:pt x="988" y="11960"/>
                    <a:pt x="894" y="11804"/>
                    <a:pt x="957" y="11647"/>
                  </a:cubicBezTo>
                  <a:cubicBezTo>
                    <a:pt x="1019" y="11475"/>
                    <a:pt x="1114" y="11318"/>
                    <a:pt x="1208" y="11161"/>
                  </a:cubicBezTo>
                  <a:cubicBezTo>
                    <a:pt x="1976" y="9938"/>
                    <a:pt x="2791" y="8732"/>
                    <a:pt x="3747" y="7650"/>
                  </a:cubicBezTo>
                  <a:cubicBezTo>
                    <a:pt x="4797" y="6427"/>
                    <a:pt x="5800" y="5173"/>
                    <a:pt x="6976" y="4061"/>
                  </a:cubicBezTo>
                  <a:cubicBezTo>
                    <a:pt x="8230" y="2885"/>
                    <a:pt x="9703" y="2117"/>
                    <a:pt x="11380" y="1741"/>
                  </a:cubicBezTo>
                  <a:cubicBezTo>
                    <a:pt x="12524" y="1490"/>
                    <a:pt x="13669" y="1302"/>
                    <a:pt x="14829" y="1255"/>
                  </a:cubicBezTo>
                  <a:cubicBezTo>
                    <a:pt x="15267" y="1224"/>
                    <a:pt x="15738" y="1224"/>
                    <a:pt x="16161" y="1098"/>
                  </a:cubicBezTo>
                  <a:cubicBezTo>
                    <a:pt x="17415" y="769"/>
                    <a:pt x="18684" y="847"/>
                    <a:pt x="19954" y="816"/>
                  </a:cubicBezTo>
                  <a:cubicBezTo>
                    <a:pt x="20628" y="785"/>
                    <a:pt x="21302" y="785"/>
                    <a:pt x="21976" y="706"/>
                  </a:cubicBezTo>
                  <a:cubicBezTo>
                    <a:pt x="22529" y="644"/>
                    <a:pt x="23083" y="617"/>
                    <a:pt x="23636" y="617"/>
                  </a:cubicBezTo>
                  <a:cubicBezTo>
                    <a:pt x="24055" y="617"/>
                    <a:pt x="24473" y="632"/>
                    <a:pt x="24891" y="659"/>
                  </a:cubicBezTo>
                  <a:cubicBezTo>
                    <a:pt x="25182" y="678"/>
                    <a:pt x="25475" y="687"/>
                    <a:pt x="25769" y="687"/>
                  </a:cubicBezTo>
                  <a:cubicBezTo>
                    <a:pt x="26219" y="687"/>
                    <a:pt x="26671" y="666"/>
                    <a:pt x="27117" y="628"/>
                  </a:cubicBezTo>
                  <a:cubicBezTo>
                    <a:pt x="27224" y="617"/>
                    <a:pt x="27322" y="611"/>
                    <a:pt x="27409" y="611"/>
                  </a:cubicBezTo>
                  <a:close/>
                  <a:moveTo>
                    <a:pt x="28622" y="1945"/>
                  </a:moveTo>
                  <a:cubicBezTo>
                    <a:pt x="28873" y="2289"/>
                    <a:pt x="28716" y="2666"/>
                    <a:pt x="28685" y="3026"/>
                  </a:cubicBezTo>
                  <a:cubicBezTo>
                    <a:pt x="28685" y="3214"/>
                    <a:pt x="28638" y="3387"/>
                    <a:pt x="28575" y="3575"/>
                  </a:cubicBezTo>
                  <a:cubicBezTo>
                    <a:pt x="27948" y="5565"/>
                    <a:pt x="27540" y="7634"/>
                    <a:pt x="26537" y="9500"/>
                  </a:cubicBezTo>
                  <a:cubicBezTo>
                    <a:pt x="25644" y="11192"/>
                    <a:pt x="24625" y="12791"/>
                    <a:pt x="23011" y="13920"/>
                  </a:cubicBezTo>
                  <a:cubicBezTo>
                    <a:pt x="22478" y="14296"/>
                    <a:pt x="21913" y="14594"/>
                    <a:pt x="21302" y="14766"/>
                  </a:cubicBezTo>
                  <a:cubicBezTo>
                    <a:pt x="20158" y="15095"/>
                    <a:pt x="18998" y="15409"/>
                    <a:pt x="17838" y="15722"/>
                  </a:cubicBezTo>
                  <a:cubicBezTo>
                    <a:pt x="17623" y="15783"/>
                    <a:pt x="17403" y="15819"/>
                    <a:pt x="17181" y="15819"/>
                  </a:cubicBezTo>
                  <a:cubicBezTo>
                    <a:pt x="16999" y="15819"/>
                    <a:pt x="16815" y="15795"/>
                    <a:pt x="16631" y="15738"/>
                  </a:cubicBezTo>
                  <a:cubicBezTo>
                    <a:pt x="16403" y="15675"/>
                    <a:pt x="16178" y="15650"/>
                    <a:pt x="15953" y="15650"/>
                  </a:cubicBezTo>
                  <a:cubicBezTo>
                    <a:pt x="15621" y="15650"/>
                    <a:pt x="15290" y="15704"/>
                    <a:pt x="14954" y="15769"/>
                  </a:cubicBezTo>
                  <a:cubicBezTo>
                    <a:pt x="14515" y="15863"/>
                    <a:pt x="14076" y="15957"/>
                    <a:pt x="13637" y="16051"/>
                  </a:cubicBezTo>
                  <a:cubicBezTo>
                    <a:pt x="13327" y="16138"/>
                    <a:pt x="13006" y="16166"/>
                    <a:pt x="12676" y="16166"/>
                  </a:cubicBezTo>
                  <a:cubicBezTo>
                    <a:pt x="12589" y="16166"/>
                    <a:pt x="12502" y="16164"/>
                    <a:pt x="12415" y="16161"/>
                  </a:cubicBezTo>
                  <a:cubicBezTo>
                    <a:pt x="11145" y="16114"/>
                    <a:pt x="9875" y="16098"/>
                    <a:pt x="8606" y="16083"/>
                  </a:cubicBezTo>
                  <a:cubicBezTo>
                    <a:pt x="8386" y="16083"/>
                    <a:pt x="8151" y="16098"/>
                    <a:pt x="7932" y="16146"/>
                  </a:cubicBezTo>
                  <a:cubicBezTo>
                    <a:pt x="7338" y="16298"/>
                    <a:pt x="6745" y="16361"/>
                    <a:pt x="6152" y="16361"/>
                  </a:cubicBezTo>
                  <a:cubicBezTo>
                    <a:pt x="5522" y="16361"/>
                    <a:pt x="4893" y="16290"/>
                    <a:pt x="4264" y="16177"/>
                  </a:cubicBezTo>
                  <a:cubicBezTo>
                    <a:pt x="4078" y="16149"/>
                    <a:pt x="3899" y="16137"/>
                    <a:pt x="3720" y="16137"/>
                  </a:cubicBezTo>
                  <a:cubicBezTo>
                    <a:pt x="3491" y="16137"/>
                    <a:pt x="3263" y="16157"/>
                    <a:pt x="3026" y="16193"/>
                  </a:cubicBezTo>
                  <a:cubicBezTo>
                    <a:pt x="2665" y="16255"/>
                    <a:pt x="2289" y="16302"/>
                    <a:pt x="1913" y="16302"/>
                  </a:cubicBezTo>
                  <a:cubicBezTo>
                    <a:pt x="1896" y="16303"/>
                    <a:pt x="1879" y="16303"/>
                    <a:pt x="1863" y="16303"/>
                  </a:cubicBezTo>
                  <a:cubicBezTo>
                    <a:pt x="1020" y="16303"/>
                    <a:pt x="626" y="15909"/>
                    <a:pt x="534" y="15033"/>
                  </a:cubicBezTo>
                  <a:cubicBezTo>
                    <a:pt x="502" y="14782"/>
                    <a:pt x="518" y="14515"/>
                    <a:pt x="518" y="14249"/>
                  </a:cubicBezTo>
                  <a:lnTo>
                    <a:pt x="502" y="14249"/>
                  </a:lnTo>
                  <a:cubicBezTo>
                    <a:pt x="502" y="14139"/>
                    <a:pt x="518" y="14029"/>
                    <a:pt x="518" y="13920"/>
                  </a:cubicBezTo>
                  <a:cubicBezTo>
                    <a:pt x="565" y="12995"/>
                    <a:pt x="628" y="12932"/>
                    <a:pt x="1568" y="12854"/>
                  </a:cubicBezTo>
                  <a:cubicBezTo>
                    <a:pt x="1644" y="12843"/>
                    <a:pt x="1727" y="12825"/>
                    <a:pt x="1807" y="12825"/>
                  </a:cubicBezTo>
                  <a:cubicBezTo>
                    <a:pt x="1843" y="12825"/>
                    <a:pt x="1879" y="12829"/>
                    <a:pt x="1913" y="12838"/>
                  </a:cubicBezTo>
                  <a:cubicBezTo>
                    <a:pt x="2932" y="13089"/>
                    <a:pt x="3998" y="12979"/>
                    <a:pt x="5032" y="13089"/>
                  </a:cubicBezTo>
                  <a:cubicBezTo>
                    <a:pt x="5886" y="13188"/>
                    <a:pt x="6747" y="13255"/>
                    <a:pt x="7611" y="13255"/>
                  </a:cubicBezTo>
                  <a:cubicBezTo>
                    <a:pt x="7984" y="13255"/>
                    <a:pt x="8358" y="13243"/>
                    <a:pt x="8731" y="13214"/>
                  </a:cubicBezTo>
                  <a:cubicBezTo>
                    <a:pt x="8870" y="13203"/>
                    <a:pt x="9010" y="13198"/>
                    <a:pt x="9149" y="13198"/>
                  </a:cubicBezTo>
                  <a:cubicBezTo>
                    <a:pt x="9605" y="13198"/>
                    <a:pt x="10062" y="13252"/>
                    <a:pt x="10518" y="13324"/>
                  </a:cubicBezTo>
                  <a:cubicBezTo>
                    <a:pt x="11443" y="13434"/>
                    <a:pt x="12383" y="13434"/>
                    <a:pt x="13308" y="13434"/>
                  </a:cubicBezTo>
                  <a:cubicBezTo>
                    <a:pt x="13516" y="13438"/>
                    <a:pt x="13723" y="13440"/>
                    <a:pt x="13931" y="13440"/>
                  </a:cubicBezTo>
                  <a:cubicBezTo>
                    <a:pt x="14553" y="13440"/>
                    <a:pt x="15173" y="13422"/>
                    <a:pt x="15785" y="13387"/>
                  </a:cubicBezTo>
                  <a:cubicBezTo>
                    <a:pt x="16647" y="13340"/>
                    <a:pt x="17493" y="13261"/>
                    <a:pt x="18355" y="13183"/>
                  </a:cubicBezTo>
                  <a:cubicBezTo>
                    <a:pt x="18606" y="13152"/>
                    <a:pt x="18873" y="13073"/>
                    <a:pt x="19108" y="12964"/>
                  </a:cubicBezTo>
                  <a:cubicBezTo>
                    <a:pt x="19970" y="12587"/>
                    <a:pt x="20816" y="12196"/>
                    <a:pt x="21663" y="11788"/>
                  </a:cubicBezTo>
                  <a:cubicBezTo>
                    <a:pt x="22901" y="11192"/>
                    <a:pt x="23826" y="10221"/>
                    <a:pt x="24782" y="9264"/>
                  </a:cubicBezTo>
                  <a:cubicBezTo>
                    <a:pt x="25158" y="8888"/>
                    <a:pt x="25362" y="8402"/>
                    <a:pt x="25550" y="7901"/>
                  </a:cubicBezTo>
                  <a:cubicBezTo>
                    <a:pt x="26224" y="6145"/>
                    <a:pt x="27117" y="4515"/>
                    <a:pt x="27901" y="2807"/>
                  </a:cubicBezTo>
                  <a:cubicBezTo>
                    <a:pt x="28058" y="2478"/>
                    <a:pt x="28136" y="2023"/>
                    <a:pt x="28622" y="1945"/>
                  </a:cubicBezTo>
                  <a:close/>
                  <a:moveTo>
                    <a:pt x="23375" y="1"/>
                  </a:moveTo>
                  <a:cubicBezTo>
                    <a:pt x="23200" y="1"/>
                    <a:pt x="23026" y="6"/>
                    <a:pt x="22854" y="17"/>
                  </a:cubicBezTo>
                  <a:cubicBezTo>
                    <a:pt x="21877" y="69"/>
                    <a:pt x="20910" y="222"/>
                    <a:pt x="20115" y="222"/>
                  </a:cubicBezTo>
                  <a:cubicBezTo>
                    <a:pt x="19966" y="222"/>
                    <a:pt x="19823" y="217"/>
                    <a:pt x="19688" y="205"/>
                  </a:cubicBezTo>
                  <a:cubicBezTo>
                    <a:pt x="19341" y="238"/>
                    <a:pt x="19023" y="246"/>
                    <a:pt x="18724" y="246"/>
                  </a:cubicBezTo>
                  <a:cubicBezTo>
                    <a:pt x="18507" y="246"/>
                    <a:pt x="18301" y="242"/>
                    <a:pt x="18102" y="242"/>
                  </a:cubicBezTo>
                  <a:cubicBezTo>
                    <a:pt x="17683" y="242"/>
                    <a:pt x="17296" y="258"/>
                    <a:pt x="16913" y="361"/>
                  </a:cubicBezTo>
                  <a:cubicBezTo>
                    <a:pt x="16051" y="597"/>
                    <a:pt x="15142" y="644"/>
                    <a:pt x="14249" y="722"/>
                  </a:cubicBezTo>
                  <a:cubicBezTo>
                    <a:pt x="13387" y="785"/>
                    <a:pt x="12540" y="879"/>
                    <a:pt x="11694" y="1051"/>
                  </a:cubicBezTo>
                  <a:cubicBezTo>
                    <a:pt x="9546" y="1474"/>
                    <a:pt x="7665" y="2352"/>
                    <a:pt x="6129" y="3951"/>
                  </a:cubicBezTo>
                  <a:cubicBezTo>
                    <a:pt x="4405" y="5738"/>
                    <a:pt x="2932" y="7713"/>
                    <a:pt x="1364" y="9625"/>
                  </a:cubicBezTo>
                  <a:cubicBezTo>
                    <a:pt x="1255" y="9766"/>
                    <a:pt x="1176" y="9954"/>
                    <a:pt x="1098" y="10111"/>
                  </a:cubicBezTo>
                  <a:cubicBezTo>
                    <a:pt x="816" y="10722"/>
                    <a:pt x="534" y="11334"/>
                    <a:pt x="236" y="11945"/>
                  </a:cubicBezTo>
                  <a:cubicBezTo>
                    <a:pt x="110" y="12211"/>
                    <a:pt x="1" y="12478"/>
                    <a:pt x="16" y="12791"/>
                  </a:cubicBezTo>
                  <a:cubicBezTo>
                    <a:pt x="48" y="13544"/>
                    <a:pt x="48" y="14296"/>
                    <a:pt x="48" y="15048"/>
                  </a:cubicBezTo>
                  <a:cubicBezTo>
                    <a:pt x="48" y="15534"/>
                    <a:pt x="189" y="15989"/>
                    <a:pt x="440" y="16428"/>
                  </a:cubicBezTo>
                  <a:cubicBezTo>
                    <a:pt x="612" y="16741"/>
                    <a:pt x="800" y="16835"/>
                    <a:pt x="1145" y="16835"/>
                  </a:cubicBezTo>
                  <a:cubicBezTo>
                    <a:pt x="1844" y="16821"/>
                    <a:pt x="2544" y="16801"/>
                    <a:pt x="3244" y="16801"/>
                  </a:cubicBezTo>
                  <a:cubicBezTo>
                    <a:pt x="4112" y="16801"/>
                    <a:pt x="4979" y="16832"/>
                    <a:pt x="5847" y="16945"/>
                  </a:cubicBezTo>
                  <a:cubicBezTo>
                    <a:pt x="5976" y="16960"/>
                    <a:pt x="6105" y="16966"/>
                    <a:pt x="6233" y="16966"/>
                  </a:cubicBezTo>
                  <a:cubicBezTo>
                    <a:pt x="6927" y="16966"/>
                    <a:pt x="7604" y="16781"/>
                    <a:pt x="8292" y="16741"/>
                  </a:cubicBezTo>
                  <a:cubicBezTo>
                    <a:pt x="8774" y="16706"/>
                    <a:pt x="9255" y="16692"/>
                    <a:pt x="9736" y="16692"/>
                  </a:cubicBezTo>
                  <a:cubicBezTo>
                    <a:pt x="10524" y="16692"/>
                    <a:pt x="11313" y="16728"/>
                    <a:pt x="12101" y="16757"/>
                  </a:cubicBezTo>
                  <a:cubicBezTo>
                    <a:pt x="12279" y="16762"/>
                    <a:pt x="12455" y="16767"/>
                    <a:pt x="12629" y="16767"/>
                  </a:cubicBezTo>
                  <a:cubicBezTo>
                    <a:pt x="12979" y="16767"/>
                    <a:pt x="13324" y="16746"/>
                    <a:pt x="13669" y="16663"/>
                  </a:cubicBezTo>
                  <a:cubicBezTo>
                    <a:pt x="14423" y="16465"/>
                    <a:pt x="15186" y="16354"/>
                    <a:pt x="15957" y="16354"/>
                  </a:cubicBezTo>
                  <a:cubicBezTo>
                    <a:pt x="16228" y="16354"/>
                    <a:pt x="16499" y="16368"/>
                    <a:pt x="16772" y="16396"/>
                  </a:cubicBezTo>
                  <a:cubicBezTo>
                    <a:pt x="16956" y="16405"/>
                    <a:pt x="17136" y="16422"/>
                    <a:pt x="17316" y="16422"/>
                  </a:cubicBezTo>
                  <a:cubicBezTo>
                    <a:pt x="17473" y="16422"/>
                    <a:pt x="17630" y="16409"/>
                    <a:pt x="17791" y="16365"/>
                  </a:cubicBezTo>
                  <a:cubicBezTo>
                    <a:pt x="18982" y="16051"/>
                    <a:pt x="20158" y="15691"/>
                    <a:pt x="21365" y="15440"/>
                  </a:cubicBezTo>
                  <a:cubicBezTo>
                    <a:pt x="23277" y="15033"/>
                    <a:pt x="24359" y="13544"/>
                    <a:pt x="25612" y="12274"/>
                  </a:cubicBezTo>
                  <a:cubicBezTo>
                    <a:pt x="25989" y="11506"/>
                    <a:pt x="26522" y="10816"/>
                    <a:pt x="26929" y="10064"/>
                  </a:cubicBezTo>
                  <a:cubicBezTo>
                    <a:pt x="27634" y="8794"/>
                    <a:pt x="28089" y="7399"/>
                    <a:pt x="28512" y="6004"/>
                  </a:cubicBezTo>
                  <a:cubicBezTo>
                    <a:pt x="28700" y="5393"/>
                    <a:pt x="28622" y="4719"/>
                    <a:pt x="29108" y="4217"/>
                  </a:cubicBezTo>
                  <a:cubicBezTo>
                    <a:pt x="29186" y="4155"/>
                    <a:pt x="29186" y="4014"/>
                    <a:pt x="29186" y="3904"/>
                  </a:cubicBezTo>
                  <a:cubicBezTo>
                    <a:pt x="29265" y="2854"/>
                    <a:pt x="29406" y="1819"/>
                    <a:pt x="29280" y="769"/>
                  </a:cubicBezTo>
                  <a:cubicBezTo>
                    <a:pt x="29249" y="377"/>
                    <a:pt x="29124" y="189"/>
                    <a:pt x="28763" y="158"/>
                  </a:cubicBezTo>
                  <a:cubicBezTo>
                    <a:pt x="28268" y="133"/>
                    <a:pt x="27792" y="20"/>
                    <a:pt x="27290" y="20"/>
                  </a:cubicBezTo>
                  <a:cubicBezTo>
                    <a:pt x="27156" y="20"/>
                    <a:pt x="27021" y="28"/>
                    <a:pt x="26882" y="48"/>
                  </a:cubicBezTo>
                  <a:cubicBezTo>
                    <a:pt x="26467" y="105"/>
                    <a:pt x="26043" y="132"/>
                    <a:pt x="25616" y="132"/>
                  </a:cubicBezTo>
                  <a:cubicBezTo>
                    <a:pt x="25220" y="132"/>
                    <a:pt x="24821" y="109"/>
                    <a:pt x="24421" y="64"/>
                  </a:cubicBezTo>
                  <a:cubicBezTo>
                    <a:pt x="24076" y="22"/>
                    <a:pt x="23725" y="1"/>
                    <a:pt x="23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10025050" y="3507475"/>
              <a:ext cx="107000" cy="155300"/>
            </a:xfrm>
            <a:custGeom>
              <a:avLst/>
              <a:gdLst/>
              <a:ahLst/>
              <a:cxnLst/>
              <a:rect l="l" t="t" r="r" b="b"/>
              <a:pathLst>
                <a:path w="4280" h="6212" extrusionOk="0">
                  <a:moveTo>
                    <a:pt x="2063" y="682"/>
                  </a:moveTo>
                  <a:cubicBezTo>
                    <a:pt x="2194" y="682"/>
                    <a:pt x="2327" y="737"/>
                    <a:pt x="2415" y="849"/>
                  </a:cubicBezTo>
                  <a:cubicBezTo>
                    <a:pt x="2791" y="1304"/>
                    <a:pt x="3073" y="1821"/>
                    <a:pt x="3277" y="2464"/>
                  </a:cubicBezTo>
                  <a:cubicBezTo>
                    <a:pt x="2603" y="2558"/>
                    <a:pt x="2023" y="2636"/>
                    <a:pt x="1443" y="2699"/>
                  </a:cubicBezTo>
                  <a:cubicBezTo>
                    <a:pt x="1435" y="2699"/>
                    <a:pt x="1427" y="2700"/>
                    <a:pt x="1419" y="2700"/>
                  </a:cubicBezTo>
                  <a:cubicBezTo>
                    <a:pt x="1240" y="2700"/>
                    <a:pt x="1083" y="2534"/>
                    <a:pt x="1098" y="2354"/>
                  </a:cubicBezTo>
                  <a:cubicBezTo>
                    <a:pt x="1145" y="1790"/>
                    <a:pt x="1364" y="1288"/>
                    <a:pt x="1725" y="833"/>
                  </a:cubicBezTo>
                  <a:cubicBezTo>
                    <a:pt x="1810" y="733"/>
                    <a:pt x="1936" y="682"/>
                    <a:pt x="2063" y="682"/>
                  </a:cubicBezTo>
                  <a:close/>
                  <a:moveTo>
                    <a:pt x="1929" y="0"/>
                  </a:moveTo>
                  <a:cubicBezTo>
                    <a:pt x="1600" y="0"/>
                    <a:pt x="1342" y="171"/>
                    <a:pt x="1192" y="520"/>
                  </a:cubicBezTo>
                  <a:cubicBezTo>
                    <a:pt x="1004" y="927"/>
                    <a:pt x="847" y="1335"/>
                    <a:pt x="690" y="1758"/>
                  </a:cubicBezTo>
                  <a:cubicBezTo>
                    <a:pt x="377" y="2636"/>
                    <a:pt x="1" y="3498"/>
                    <a:pt x="111" y="4470"/>
                  </a:cubicBezTo>
                  <a:cubicBezTo>
                    <a:pt x="158" y="4987"/>
                    <a:pt x="205" y="5504"/>
                    <a:pt x="267" y="6022"/>
                  </a:cubicBezTo>
                  <a:cubicBezTo>
                    <a:pt x="282" y="6136"/>
                    <a:pt x="375" y="6212"/>
                    <a:pt x="462" y="6212"/>
                  </a:cubicBezTo>
                  <a:cubicBezTo>
                    <a:pt x="471" y="6212"/>
                    <a:pt x="479" y="6211"/>
                    <a:pt x="487" y="6210"/>
                  </a:cubicBezTo>
                  <a:cubicBezTo>
                    <a:pt x="581" y="6194"/>
                    <a:pt x="690" y="6100"/>
                    <a:pt x="737" y="6022"/>
                  </a:cubicBezTo>
                  <a:cubicBezTo>
                    <a:pt x="832" y="5802"/>
                    <a:pt x="769" y="5583"/>
                    <a:pt x="706" y="5363"/>
                  </a:cubicBezTo>
                  <a:cubicBezTo>
                    <a:pt x="581" y="4924"/>
                    <a:pt x="581" y="4486"/>
                    <a:pt x="612" y="4031"/>
                  </a:cubicBezTo>
                  <a:cubicBezTo>
                    <a:pt x="643" y="3702"/>
                    <a:pt x="785" y="3435"/>
                    <a:pt x="1098" y="3341"/>
                  </a:cubicBezTo>
                  <a:cubicBezTo>
                    <a:pt x="1741" y="3153"/>
                    <a:pt x="2399" y="3012"/>
                    <a:pt x="3073" y="2981"/>
                  </a:cubicBezTo>
                  <a:cubicBezTo>
                    <a:pt x="3277" y="2981"/>
                    <a:pt x="3433" y="3091"/>
                    <a:pt x="3465" y="3310"/>
                  </a:cubicBezTo>
                  <a:cubicBezTo>
                    <a:pt x="3512" y="3529"/>
                    <a:pt x="3512" y="3749"/>
                    <a:pt x="3528" y="3968"/>
                  </a:cubicBezTo>
                  <a:cubicBezTo>
                    <a:pt x="3543" y="4219"/>
                    <a:pt x="3481" y="4501"/>
                    <a:pt x="3606" y="4736"/>
                  </a:cubicBezTo>
                  <a:cubicBezTo>
                    <a:pt x="3637" y="4783"/>
                    <a:pt x="3716" y="4846"/>
                    <a:pt x="3778" y="4846"/>
                  </a:cubicBezTo>
                  <a:cubicBezTo>
                    <a:pt x="3841" y="4846"/>
                    <a:pt x="3919" y="4815"/>
                    <a:pt x="3966" y="4768"/>
                  </a:cubicBezTo>
                  <a:cubicBezTo>
                    <a:pt x="4029" y="4705"/>
                    <a:pt x="4060" y="4642"/>
                    <a:pt x="4076" y="4564"/>
                  </a:cubicBezTo>
                  <a:cubicBezTo>
                    <a:pt x="4280" y="3091"/>
                    <a:pt x="3935" y="1758"/>
                    <a:pt x="3010" y="583"/>
                  </a:cubicBezTo>
                  <a:cubicBezTo>
                    <a:pt x="2807" y="316"/>
                    <a:pt x="2540" y="112"/>
                    <a:pt x="2195" y="34"/>
                  </a:cubicBezTo>
                  <a:cubicBezTo>
                    <a:pt x="2102" y="12"/>
                    <a:pt x="2013" y="0"/>
                    <a:pt x="1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9764075" y="3530325"/>
              <a:ext cx="119150" cy="158800"/>
            </a:xfrm>
            <a:custGeom>
              <a:avLst/>
              <a:gdLst/>
              <a:ahLst/>
              <a:cxnLst/>
              <a:rect l="l" t="t" r="r" b="b"/>
              <a:pathLst>
                <a:path w="4766" h="6352" extrusionOk="0">
                  <a:moveTo>
                    <a:pt x="3118" y="0"/>
                  </a:moveTo>
                  <a:cubicBezTo>
                    <a:pt x="3024" y="0"/>
                    <a:pt x="2928" y="26"/>
                    <a:pt x="2838" y="60"/>
                  </a:cubicBezTo>
                  <a:cubicBezTo>
                    <a:pt x="2164" y="311"/>
                    <a:pt x="1505" y="578"/>
                    <a:pt x="988" y="1079"/>
                  </a:cubicBezTo>
                  <a:cubicBezTo>
                    <a:pt x="769" y="1283"/>
                    <a:pt x="565" y="1518"/>
                    <a:pt x="424" y="1769"/>
                  </a:cubicBezTo>
                  <a:cubicBezTo>
                    <a:pt x="1" y="2537"/>
                    <a:pt x="361" y="3274"/>
                    <a:pt x="1208" y="3462"/>
                  </a:cubicBezTo>
                  <a:cubicBezTo>
                    <a:pt x="1435" y="3510"/>
                    <a:pt x="1653" y="3530"/>
                    <a:pt x="1884" y="3530"/>
                  </a:cubicBezTo>
                  <a:cubicBezTo>
                    <a:pt x="1955" y="3530"/>
                    <a:pt x="2027" y="3528"/>
                    <a:pt x="2101" y="3525"/>
                  </a:cubicBezTo>
                  <a:cubicBezTo>
                    <a:pt x="2159" y="3522"/>
                    <a:pt x="2218" y="3520"/>
                    <a:pt x="2276" y="3520"/>
                  </a:cubicBezTo>
                  <a:cubicBezTo>
                    <a:pt x="2547" y="3520"/>
                    <a:pt x="2818" y="3549"/>
                    <a:pt x="3089" y="3587"/>
                  </a:cubicBezTo>
                  <a:cubicBezTo>
                    <a:pt x="3951" y="3728"/>
                    <a:pt x="4264" y="4151"/>
                    <a:pt x="4217" y="5092"/>
                  </a:cubicBezTo>
                  <a:cubicBezTo>
                    <a:pt x="4201" y="5421"/>
                    <a:pt x="4029" y="5656"/>
                    <a:pt x="3716" y="5766"/>
                  </a:cubicBezTo>
                  <a:cubicBezTo>
                    <a:pt x="3472" y="5861"/>
                    <a:pt x="3229" y="5913"/>
                    <a:pt x="2972" y="5913"/>
                  </a:cubicBezTo>
                  <a:cubicBezTo>
                    <a:pt x="2847" y="5913"/>
                    <a:pt x="2720" y="5901"/>
                    <a:pt x="2587" y="5876"/>
                  </a:cubicBezTo>
                  <a:cubicBezTo>
                    <a:pt x="2451" y="5876"/>
                    <a:pt x="2308" y="5869"/>
                    <a:pt x="2163" y="5869"/>
                  </a:cubicBezTo>
                  <a:cubicBezTo>
                    <a:pt x="2091" y="5869"/>
                    <a:pt x="2017" y="5870"/>
                    <a:pt x="1944" y="5876"/>
                  </a:cubicBezTo>
                  <a:cubicBezTo>
                    <a:pt x="1897" y="5891"/>
                    <a:pt x="1835" y="5985"/>
                    <a:pt x="1819" y="6048"/>
                  </a:cubicBezTo>
                  <a:cubicBezTo>
                    <a:pt x="1819" y="6095"/>
                    <a:pt x="1866" y="6220"/>
                    <a:pt x="1897" y="6220"/>
                  </a:cubicBezTo>
                  <a:cubicBezTo>
                    <a:pt x="2283" y="6262"/>
                    <a:pt x="2680" y="6351"/>
                    <a:pt x="3069" y="6351"/>
                  </a:cubicBezTo>
                  <a:cubicBezTo>
                    <a:pt x="3122" y="6351"/>
                    <a:pt x="3176" y="6350"/>
                    <a:pt x="3230" y="6346"/>
                  </a:cubicBezTo>
                  <a:cubicBezTo>
                    <a:pt x="4515" y="6252"/>
                    <a:pt x="4766" y="5938"/>
                    <a:pt x="4719" y="4653"/>
                  </a:cubicBezTo>
                  <a:cubicBezTo>
                    <a:pt x="4719" y="4543"/>
                    <a:pt x="4719" y="4434"/>
                    <a:pt x="4703" y="4324"/>
                  </a:cubicBezTo>
                  <a:cubicBezTo>
                    <a:pt x="4609" y="3587"/>
                    <a:pt x="4170" y="3086"/>
                    <a:pt x="3449" y="2929"/>
                  </a:cubicBezTo>
                  <a:cubicBezTo>
                    <a:pt x="3071" y="2857"/>
                    <a:pt x="2694" y="2739"/>
                    <a:pt x="2312" y="2739"/>
                  </a:cubicBezTo>
                  <a:cubicBezTo>
                    <a:pt x="2107" y="2739"/>
                    <a:pt x="1901" y="2773"/>
                    <a:pt x="1694" y="2866"/>
                  </a:cubicBezTo>
                  <a:cubicBezTo>
                    <a:pt x="1636" y="2888"/>
                    <a:pt x="1575" y="2899"/>
                    <a:pt x="1513" y="2899"/>
                  </a:cubicBezTo>
                  <a:cubicBezTo>
                    <a:pt x="1356" y="2899"/>
                    <a:pt x="1195" y="2829"/>
                    <a:pt x="1082" y="2694"/>
                  </a:cubicBezTo>
                  <a:cubicBezTo>
                    <a:pt x="925" y="2506"/>
                    <a:pt x="910" y="2177"/>
                    <a:pt x="1067" y="1941"/>
                  </a:cubicBezTo>
                  <a:cubicBezTo>
                    <a:pt x="1317" y="1565"/>
                    <a:pt x="1631" y="1252"/>
                    <a:pt x="2054" y="1048"/>
                  </a:cubicBezTo>
                  <a:cubicBezTo>
                    <a:pt x="2399" y="907"/>
                    <a:pt x="2744" y="766"/>
                    <a:pt x="3089" y="625"/>
                  </a:cubicBezTo>
                  <a:cubicBezTo>
                    <a:pt x="3371" y="499"/>
                    <a:pt x="3559" y="264"/>
                    <a:pt x="3449" y="155"/>
                  </a:cubicBezTo>
                  <a:cubicBezTo>
                    <a:pt x="3353" y="41"/>
                    <a:pt x="3237" y="0"/>
                    <a:pt x="3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9932575" y="3520100"/>
              <a:ext cx="77225" cy="135250"/>
            </a:xfrm>
            <a:custGeom>
              <a:avLst/>
              <a:gdLst/>
              <a:ahLst/>
              <a:cxnLst/>
              <a:rect l="l" t="t" r="r" b="b"/>
              <a:pathLst>
                <a:path w="3089" h="5410" extrusionOk="0">
                  <a:moveTo>
                    <a:pt x="1129" y="673"/>
                  </a:moveTo>
                  <a:cubicBezTo>
                    <a:pt x="1521" y="689"/>
                    <a:pt x="1897" y="924"/>
                    <a:pt x="2023" y="1222"/>
                  </a:cubicBezTo>
                  <a:cubicBezTo>
                    <a:pt x="2148" y="1567"/>
                    <a:pt x="2054" y="1974"/>
                    <a:pt x="1772" y="2225"/>
                  </a:cubicBezTo>
                  <a:cubicBezTo>
                    <a:pt x="1581" y="2401"/>
                    <a:pt x="1363" y="2509"/>
                    <a:pt x="1117" y="2509"/>
                  </a:cubicBezTo>
                  <a:cubicBezTo>
                    <a:pt x="1100" y="2509"/>
                    <a:pt x="1083" y="2508"/>
                    <a:pt x="1067" y="2507"/>
                  </a:cubicBezTo>
                  <a:cubicBezTo>
                    <a:pt x="972" y="2507"/>
                    <a:pt x="831" y="2413"/>
                    <a:pt x="816" y="2350"/>
                  </a:cubicBezTo>
                  <a:cubicBezTo>
                    <a:pt x="690" y="1880"/>
                    <a:pt x="706" y="1394"/>
                    <a:pt x="800" y="924"/>
                  </a:cubicBezTo>
                  <a:cubicBezTo>
                    <a:pt x="831" y="783"/>
                    <a:pt x="957" y="673"/>
                    <a:pt x="1129" y="673"/>
                  </a:cubicBezTo>
                  <a:close/>
                  <a:moveTo>
                    <a:pt x="841" y="1"/>
                  </a:moveTo>
                  <a:cubicBezTo>
                    <a:pt x="771" y="1"/>
                    <a:pt x="700" y="5"/>
                    <a:pt x="628" y="15"/>
                  </a:cubicBezTo>
                  <a:cubicBezTo>
                    <a:pt x="267" y="62"/>
                    <a:pt x="1" y="344"/>
                    <a:pt x="63" y="720"/>
                  </a:cubicBezTo>
                  <a:cubicBezTo>
                    <a:pt x="189" y="1582"/>
                    <a:pt x="283" y="2429"/>
                    <a:pt x="126" y="3197"/>
                  </a:cubicBezTo>
                  <a:cubicBezTo>
                    <a:pt x="236" y="3808"/>
                    <a:pt x="220" y="4325"/>
                    <a:pt x="173" y="4858"/>
                  </a:cubicBezTo>
                  <a:cubicBezTo>
                    <a:pt x="157" y="4999"/>
                    <a:pt x="220" y="5140"/>
                    <a:pt x="267" y="5281"/>
                  </a:cubicBezTo>
                  <a:cubicBezTo>
                    <a:pt x="283" y="5329"/>
                    <a:pt x="361" y="5391"/>
                    <a:pt x="424" y="5407"/>
                  </a:cubicBezTo>
                  <a:cubicBezTo>
                    <a:pt x="439" y="5409"/>
                    <a:pt x="454" y="5410"/>
                    <a:pt x="469" y="5410"/>
                  </a:cubicBezTo>
                  <a:cubicBezTo>
                    <a:pt x="572" y="5410"/>
                    <a:pt x="649" y="5360"/>
                    <a:pt x="690" y="5250"/>
                  </a:cubicBezTo>
                  <a:cubicBezTo>
                    <a:pt x="816" y="4843"/>
                    <a:pt x="722" y="4435"/>
                    <a:pt x="722" y="4028"/>
                  </a:cubicBezTo>
                  <a:cubicBezTo>
                    <a:pt x="722" y="3479"/>
                    <a:pt x="831" y="3228"/>
                    <a:pt x="1443" y="3103"/>
                  </a:cubicBezTo>
                  <a:cubicBezTo>
                    <a:pt x="2603" y="2852"/>
                    <a:pt x="3089" y="1708"/>
                    <a:pt x="2540" y="673"/>
                  </a:cubicBezTo>
                  <a:cubicBezTo>
                    <a:pt x="2477" y="548"/>
                    <a:pt x="2383" y="375"/>
                    <a:pt x="2258" y="344"/>
                  </a:cubicBezTo>
                  <a:cubicBezTo>
                    <a:pt x="1791" y="221"/>
                    <a:pt x="1336" y="1"/>
                    <a:pt x="8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9641425" y="3803025"/>
              <a:ext cx="196350" cy="7875"/>
            </a:xfrm>
            <a:custGeom>
              <a:avLst/>
              <a:gdLst/>
              <a:ahLst/>
              <a:cxnLst/>
              <a:rect l="l" t="t" r="r" b="b"/>
              <a:pathLst>
                <a:path w="7854" h="315" extrusionOk="0">
                  <a:moveTo>
                    <a:pt x="5322" y="1"/>
                  </a:moveTo>
                  <a:cubicBezTo>
                    <a:pt x="3580" y="1"/>
                    <a:pt x="1834" y="77"/>
                    <a:pt x="110" y="109"/>
                  </a:cubicBezTo>
                  <a:cubicBezTo>
                    <a:pt x="1" y="109"/>
                    <a:pt x="1" y="266"/>
                    <a:pt x="110" y="266"/>
                  </a:cubicBezTo>
                  <a:cubicBezTo>
                    <a:pt x="1556" y="275"/>
                    <a:pt x="3017" y="314"/>
                    <a:pt x="4478" y="314"/>
                  </a:cubicBezTo>
                  <a:cubicBezTo>
                    <a:pt x="5568" y="314"/>
                    <a:pt x="6659" y="292"/>
                    <a:pt x="7744" y="219"/>
                  </a:cubicBezTo>
                  <a:cubicBezTo>
                    <a:pt x="7853" y="219"/>
                    <a:pt x="7853" y="62"/>
                    <a:pt x="7744" y="62"/>
                  </a:cubicBezTo>
                  <a:cubicBezTo>
                    <a:pt x="6939" y="17"/>
                    <a:pt x="6131" y="1"/>
                    <a:pt x="5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9702950" y="3780250"/>
              <a:ext cx="183425" cy="13300"/>
            </a:xfrm>
            <a:custGeom>
              <a:avLst/>
              <a:gdLst/>
              <a:ahLst/>
              <a:cxnLst/>
              <a:rect l="l" t="t" r="r" b="b"/>
              <a:pathLst>
                <a:path w="7337" h="532" extrusionOk="0">
                  <a:moveTo>
                    <a:pt x="7179" y="1"/>
                  </a:moveTo>
                  <a:cubicBezTo>
                    <a:pt x="6004" y="32"/>
                    <a:pt x="4828" y="205"/>
                    <a:pt x="3653" y="236"/>
                  </a:cubicBezTo>
                  <a:cubicBezTo>
                    <a:pt x="3423" y="242"/>
                    <a:pt x="3194" y="245"/>
                    <a:pt x="2964" y="245"/>
                  </a:cubicBezTo>
                  <a:cubicBezTo>
                    <a:pt x="2018" y="245"/>
                    <a:pt x="1072" y="202"/>
                    <a:pt x="126" y="189"/>
                  </a:cubicBezTo>
                  <a:cubicBezTo>
                    <a:pt x="1" y="189"/>
                    <a:pt x="1" y="362"/>
                    <a:pt x="126" y="377"/>
                  </a:cubicBezTo>
                  <a:cubicBezTo>
                    <a:pt x="1014" y="493"/>
                    <a:pt x="1912" y="532"/>
                    <a:pt x="2811" y="532"/>
                  </a:cubicBezTo>
                  <a:cubicBezTo>
                    <a:pt x="3133" y="532"/>
                    <a:pt x="3456" y="527"/>
                    <a:pt x="3778" y="518"/>
                  </a:cubicBezTo>
                  <a:cubicBezTo>
                    <a:pt x="4907" y="487"/>
                    <a:pt x="6098" y="471"/>
                    <a:pt x="7211" y="236"/>
                  </a:cubicBezTo>
                  <a:cubicBezTo>
                    <a:pt x="7336" y="205"/>
                    <a:pt x="7305" y="1"/>
                    <a:pt x="7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10197075" y="3481625"/>
              <a:ext cx="51650" cy="87900"/>
            </a:xfrm>
            <a:custGeom>
              <a:avLst/>
              <a:gdLst/>
              <a:ahLst/>
              <a:cxnLst/>
              <a:rect l="l" t="t" r="r" b="b"/>
              <a:pathLst>
                <a:path w="2066" h="3516" extrusionOk="0">
                  <a:moveTo>
                    <a:pt x="1938" y="0"/>
                  </a:moveTo>
                  <a:cubicBezTo>
                    <a:pt x="1908" y="0"/>
                    <a:pt x="1875" y="15"/>
                    <a:pt x="1850" y="49"/>
                  </a:cubicBezTo>
                  <a:cubicBezTo>
                    <a:pt x="1161" y="1084"/>
                    <a:pt x="612" y="2275"/>
                    <a:pt x="32" y="3388"/>
                  </a:cubicBezTo>
                  <a:cubicBezTo>
                    <a:pt x="0" y="3452"/>
                    <a:pt x="55" y="3516"/>
                    <a:pt x="113" y="3516"/>
                  </a:cubicBezTo>
                  <a:cubicBezTo>
                    <a:pt x="141" y="3516"/>
                    <a:pt x="169" y="3501"/>
                    <a:pt x="189" y="3466"/>
                  </a:cubicBezTo>
                  <a:cubicBezTo>
                    <a:pt x="816" y="2385"/>
                    <a:pt x="1521" y="1303"/>
                    <a:pt x="2023" y="143"/>
                  </a:cubicBezTo>
                  <a:cubicBezTo>
                    <a:pt x="2066" y="68"/>
                    <a:pt x="2006" y="0"/>
                    <a:pt x="19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7" name="Google Shape;767;p28"/>
          <p:cNvGrpSpPr/>
          <p:nvPr/>
        </p:nvGrpSpPr>
        <p:grpSpPr>
          <a:xfrm rot="-898875">
            <a:off x="7539492" y="1559440"/>
            <a:ext cx="914215" cy="511669"/>
            <a:chOff x="7740925" y="3341850"/>
            <a:chExt cx="914225" cy="511675"/>
          </a:xfrm>
        </p:grpSpPr>
        <p:sp>
          <p:nvSpPr>
            <p:cNvPr id="768" name="Google Shape;768;p28"/>
            <p:cNvSpPr/>
            <p:nvPr/>
          </p:nvSpPr>
          <p:spPr>
            <a:xfrm>
              <a:off x="7740925" y="3341850"/>
              <a:ext cx="914225" cy="511675"/>
            </a:xfrm>
            <a:custGeom>
              <a:avLst/>
              <a:gdLst/>
              <a:ahLst/>
              <a:cxnLst/>
              <a:rect l="l" t="t" r="r" b="b"/>
              <a:pathLst>
                <a:path w="36569" h="20467" extrusionOk="0">
                  <a:moveTo>
                    <a:pt x="3135" y="6299"/>
                  </a:moveTo>
                  <a:lnTo>
                    <a:pt x="3135" y="6299"/>
                  </a:lnTo>
                  <a:cubicBezTo>
                    <a:pt x="3136" y="6304"/>
                    <a:pt x="3136" y="6310"/>
                    <a:pt x="3136" y="6315"/>
                  </a:cubicBezTo>
                  <a:lnTo>
                    <a:pt x="3136" y="6315"/>
                  </a:lnTo>
                  <a:cubicBezTo>
                    <a:pt x="3141" y="6315"/>
                    <a:pt x="3146" y="6314"/>
                    <a:pt x="3151" y="6314"/>
                  </a:cubicBezTo>
                  <a:lnTo>
                    <a:pt x="3135" y="6299"/>
                  </a:lnTo>
                  <a:close/>
                  <a:moveTo>
                    <a:pt x="24142" y="8822"/>
                  </a:moveTo>
                  <a:cubicBezTo>
                    <a:pt x="24394" y="8822"/>
                    <a:pt x="24623" y="8951"/>
                    <a:pt x="24844" y="9073"/>
                  </a:cubicBezTo>
                  <a:cubicBezTo>
                    <a:pt x="25095" y="9198"/>
                    <a:pt x="25157" y="9465"/>
                    <a:pt x="25252" y="9700"/>
                  </a:cubicBezTo>
                  <a:cubicBezTo>
                    <a:pt x="25346" y="9951"/>
                    <a:pt x="25252" y="10170"/>
                    <a:pt x="25048" y="10264"/>
                  </a:cubicBezTo>
                  <a:cubicBezTo>
                    <a:pt x="24995" y="10284"/>
                    <a:pt x="24945" y="10294"/>
                    <a:pt x="24899" y="10294"/>
                  </a:cubicBezTo>
                  <a:cubicBezTo>
                    <a:pt x="24767" y="10294"/>
                    <a:pt x="24663" y="10215"/>
                    <a:pt x="24593" y="10076"/>
                  </a:cubicBezTo>
                  <a:cubicBezTo>
                    <a:pt x="24452" y="9857"/>
                    <a:pt x="24327" y="9637"/>
                    <a:pt x="24170" y="9433"/>
                  </a:cubicBezTo>
                  <a:cubicBezTo>
                    <a:pt x="24045" y="9261"/>
                    <a:pt x="23778" y="9198"/>
                    <a:pt x="23809" y="8900"/>
                  </a:cubicBezTo>
                  <a:cubicBezTo>
                    <a:pt x="23925" y="8845"/>
                    <a:pt x="24036" y="8822"/>
                    <a:pt x="24142" y="8822"/>
                  </a:cubicBezTo>
                  <a:close/>
                  <a:moveTo>
                    <a:pt x="26859" y="4859"/>
                  </a:moveTo>
                  <a:cubicBezTo>
                    <a:pt x="27494" y="4859"/>
                    <a:pt x="28176" y="4959"/>
                    <a:pt x="28747" y="5186"/>
                  </a:cubicBezTo>
                  <a:cubicBezTo>
                    <a:pt x="29170" y="5358"/>
                    <a:pt x="29593" y="5436"/>
                    <a:pt x="30048" y="5452"/>
                  </a:cubicBezTo>
                  <a:cubicBezTo>
                    <a:pt x="31208" y="5483"/>
                    <a:pt x="32305" y="5828"/>
                    <a:pt x="33418" y="6189"/>
                  </a:cubicBezTo>
                  <a:cubicBezTo>
                    <a:pt x="34092" y="6393"/>
                    <a:pt x="34437" y="6910"/>
                    <a:pt x="34782" y="7443"/>
                  </a:cubicBezTo>
                  <a:cubicBezTo>
                    <a:pt x="34938" y="7662"/>
                    <a:pt x="34923" y="7944"/>
                    <a:pt x="34734" y="8179"/>
                  </a:cubicBezTo>
                  <a:cubicBezTo>
                    <a:pt x="34280" y="8775"/>
                    <a:pt x="33778" y="9308"/>
                    <a:pt x="33010" y="9527"/>
                  </a:cubicBezTo>
                  <a:cubicBezTo>
                    <a:pt x="32007" y="9825"/>
                    <a:pt x="30973" y="10013"/>
                    <a:pt x="29938" y="10123"/>
                  </a:cubicBezTo>
                  <a:cubicBezTo>
                    <a:pt x="28966" y="10217"/>
                    <a:pt x="27995" y="10264"/>
                    <a:pt x="27023" y="10327"/>
                  </a:cubicBezTo>
                  <a:cubicBezTo>
                    <a:pt x="26937" y="10335"/>
                    <a:pt x="26846" y="10339"/>
                    <a:pt x="26754" y="10339"/>
                  </a:cubicBezTo>
                  <a:cubicBezTo>
                    <a:pt x="26662" y="10339"/>
                    <a:pt x="26568" y="10335"/>
                    <a:pt x="26474" y="10327"/>
                  </a:cubicBezTo>
                  <a:cubicBezTo>
                    <a:pt x="26004" y="10311"/>
                    <a:pt x="25737" y="9825"/>
                    <a:pt x="25926" y="9355"/>
                  </a:cubicBezTo>
                  <a:cubicBezTo>
                    <a:pt x="25988" y="9198"/>
                    <a:pt x="26129" y="9136"/>
                    <a:pt x="26270" y="9120"/>
                  </a:cubicBezTo>
                  <a:cubicBezTo>
                    <a:pt x="26772" y="9057"/>
                    <a:pt x="27179" y="8791"/>
                    <a:pt x="27509" y="8415"/>
                  </a:cubicBezTo>
                  <a:cubicBezTo>
                    <a:pt x="28057" y="7788"/>
                    <a:pt x="28684" y="7286"/>
                    <a:pt x="29531" y="7082"/>
                  </a:cubicBezTo>
                  <a:cubicBezTo>
                    <a:pt x="29672" y="7051"/>
                    <a:pt x="29797" y="6957"/>
                    <a:pt x="29813" y="6784"/>
                  </a:cubicBezTo>
                  <a:cubicBezTo>
                    <a:pt x="29813" y="6565"/>
                    <a:pt x="29672" y="6408"/>
                    <a:pt x="29484" y="6377"/>
                  </a:cubicBezTo>
                  <a:cubicBezTo>
                    <a:pt x="28919" y="6299"/>
                    <a:pt x="28449" y="5969"/>
                    <a:pt x="27947" y="5734"/>
                  </a:cubicBezTo>
                  <a:cubicBezTo>
                    <a:pt x="27477" y="5499"/>
                    <a:pt x="26991" y="5295"/>
                    <a:pt x="26474" y="5186"/>
                  </a:cubicBezTo>
                  <a:cubicBezTo>
                    <a:pt x="26302" y="5154"/>
                    <a:pt x="26114" y="5139"/>
                    <a:pt x="26035" y="4919"/>
                  </a:cubicBezTo>
                  <a:cubicBezTo>
                    <a:pt x="26290" y="4880"/>
                    <a:pt x="26570" y="4859"/>
                    <a:pt x="26859" y="4859"/>
                  </a:cubicBezTo>
                  <a:close/>
                  <a:moveTo>
                    <a:pt x="20675" y="483"/>
                  </a:moveTo>
                  <a:cubicBezTo>
                    <a:pt x="22665" y="546"/>
                    <a:pt x="24640" y="671"/>
                    <a:pt x="26600" y="969"/>
                  </a:cubicBezTo>
                  <a:cubicBezTo>
                    <a:pt x="28057" y="1189"/>
                    <a:pt x="29421" y="1722"/>
                    <a:pt x="30738" y="2317"/>
                  </a:cubicBezTo>
                  <a:cubicBezTo>
                    <a:pt x="31803" y="2803"/>
                    <a:pt x="32901" y="3179"/>
                    <a:pt x="33825" y="3932"/>
                  </a:cubicBezTo>
                  <a:cubicBezTo>
                    <a:pt x="34311" y="4324"/>
                    <a:pt x="34813" y="4715"/>
                    <a:pt x="35267" y="5154"/>
                  </a:cubicBezTo>
                  <a:cubicBezTo>
                    <a:pt x="35832" y="5734"/>
                    <a:pt x="36239" y="6393"/>
                    <a:pt x="36098" y="7270"/>
                  </a:cubicBezTo>
                  <a:cubicBezTo>
                    <a:pt x="36068" y="7467"/>
                    <a:pt x="36140" y="7694"/>
                    <a:pt x="36173" y="7907"/>
                  </a:cubicBezTo>
                  <a:lnTo>
                    <a:pt x="36173" y="7907"/>
                  </a:lnTo>
                  <a:cubicBezTo>
                    <a:pt x="35744" y="7767"/>
                    <a:pt x="35438" y="7607"/>
                    <a:pt x="35283" y="7067"/>
                  </a:cubicBezTo>
                  <a:cubicBezTo>
                    <a:pt x="35017" y="6220"/>
                    <a:pt x="34405" y="5625"/>
                    <a:pt x="33465" y="5421"/>
                  </a:cubicBezTo>
                  <a:cubicBezTo>
                    <a:pt x="32477" y="5201"/>
                    <a:pt x="31506" y="4935"/>
                    <a:pt x="30487" y="4903"/>
                  </a:cubicBezTo>
                  <a:cubicBezTo>
                    <a:pt x="30079" y="4903"/>
                    <a:pt x="29672" y="4778"/>
                    <a:pt x="29280" y="4668"/>
                  </a:cubicBezTo>
                  <a:cubicBezTo>
                    <a:pt x="28449" y="4449"/>
                    <a:pt x="27603" y="4292"/>
                    <a:pt x="26741" y="4261"/>
                  </a:cubicBezTo>
                  <a:cubicBezTo>
                    <a:pt x="26443" y="4245"/>
                    <a:pt x="26145" y="4182"/>
                    <a:pt x="25847" y="4135"/>
                  </a:cubicBezTo>
                  <a:cubicBezTo>
                    <a:pt x="24938" y="3947"/>
                    <a:pt x="24389" y="3211"/>
                    <a:pt x="24452" y="2270"/>
                  </a:cubicBezTo>
                  <a:cubicBezTo>
                    <a:pt x="24483" y="1988"/>
                    <a:pt x="24687" y="1643"/>
                    <a:pt x="24374" y="1439"/>
                  </a:cubicBezTo>
                  <a:cubicBezTo>
                    <a:pt x="24272" y="1381"/>
                    <a:pt x="24177" y="1356"/>
                    <a:pt x="24087" y="1356"/>
                  </a:cubicBezTo>
                  <a:cubicBezTo>
                    <a:pt x="23818" y="1356"/>
                    <a:pt x="23598" y="1577"/>
                    <a:pt x="23386" y="1753"/>
                  </a:cubicBezTo>
                  <a:cubicBezTo>
                    <a:pt x="23339" y="1800"/>
                    <a:pt x="23308" y="1878"/>
                    <a:pt x="23214" y="1988"/>
                  </a:cubicBezTo>
                  <a:cubicBezTo>
                    <a:pt x="23621" y="2270"/>
                    <a:pt x="23778" y="2709"/>
                    <a:pt x="23935" y="3164"/>
                  </a:cubicBezTo>
                  <a:cubicBezTo>
                    <a:pt x="24076" y="3556"/>
                    <a:pt x="24327" y="3885"/>
                    <a:pt x="24499" y="4261"/>
                  </a:cubicBezTo>
                  <a:cubicBezTo>
                    <a:pt x="24687" y="4684"/>
                    <a:pt x="24781" y="4903"/>
                    <a:pt x="24217" y="5154"/>
                  </a:cubicBezTo>
                  <a:cubicBezTo>
                    <a:pt x="24092" y="5217"/>
                    <a:pt x="23951" y="5280"/>
                    <a:pt x="23841" y="5374"/>
                  </a:cubicBezTo>
                  <a:cubicBezTo>
                    <a:pt x="23715" y="5483"/>
                    <a:pt x="23700" y="5656"/>
                    <a:pt x="23794" y="5781"/>
                  </a:cubicBezTo>
                  <a:cubicBezTo>
                    <a:pt x="23850" y="5851"/>
                    <a:pt x="23982" y="5909"/>
                    <a:pt x="24053" y="5909"/>
                  </a:cubicBezTo>
                  <a:cubicBezTo>
                    <a:pt x="24062" y="5909"/>
                    <a:pt x="24069" y="5908"/>
                    <a:pt x="24076" y="5907"/>
                  </a:cubicBezTo>
                  <a:cubicBezTo>
                    <a:pt x="24463" y="5723"/>
                    <a:pt x="24840" y="5652"/>
                    <a:pt x="25210" y="5652"/>
                  </a:cubicBezTo>
                  <a:cubicBezTo>
                    <a:pt x="26007" y="5652"/>
                    <a:pt x="26774" y="5980"/>
                    <a:pt x="27556" y="6204"/>
                  </a:cubicBezTo>
                  <a:cubicBezTo>
                    <a:pt x="27728" y="6251"/>
                    <a:pt x="27869" y="6393"/>
                    <a:pt x="28026" y="6502"/>
                  </a:cubicBezTo>
                  <a:cubicBezTo>
                    <a:pt x="28245" y="6675"/>
                    <a:pt x="28245" y="6831"/>
                    <a:pt x="28026" y="7051"/>
                  </a:cubicBezTo>
                  <a:cubicBezTo>
                    <a:pt x="27744" y="7349"/>
                    <a:pt x="27446" y="7631"/>
                    <a:pt x="27164" y="7929"/>
                  </a:cubicBezTo>
                  <a:cubicBezTo>
                    <a:pt x="26761" y="8369"/>
                    <a:pt x="26277" y="8577"/>
                    <a:pt x="25737" y="8577"/>
                  </a:cubicBezTo>
                  <a:cubicBezTo>
                    <a:pt x="25605" y="8577"/>
                    <a:pt x="25469" y="8565"/>
                    <a:pt x="25330" y="8540"/>
                  </a:cubicBezTo>
                  <a:cubicBezTo>
                    <a:pt x="24781" y="8446"/>
                    <a:pt x="24233" y="8336"/>
                    <a:pt x="23668" y="8226"/>
                  </a:cubicBezTo>
                  <a:cubicBezTo>
                    <a:pt x="23418" y="8195"/>
                    <a:pt x="23151" y="8132"/>
                    <a:pt x="22900" y="8132"/>
                  </a:cubicBezTo>
                  <a:cubicBezTo>
                    <a:pt x="22890" y="8132"/>
                    <a:pt x="22880" y="8132"/>
                    <a:pt x="22870" y="8132"/>
                  </a:cubicBezTo>
                  <a:cubicBezTo>
                    <a:pt x="22601" y="8132"/>
                    <a:pt x="22381" y="8330"/>
                    <a:pt x="22320" y="8571"/>
                  </a:cubicBezTo>
                  <a:cubicBezTo>
                    <a:pt x="22258" y="8822"/>
                    <a:pt x="22352" y="9026"/>
                    <a:pt x="22556" y="9151"/>
                  </a:cubicBezTo>
                  <a:cubicBezTo>
                    <a:pt x="22775" y="9292"/>
                    <a:pt x="23026" y="9402"/>
                    <a:pt x="23245" y="9527"/>
                  </a:cubicBezTo>
                  <a:cubicBezTo>
                    <a:pt x="23418" y="9606"/>
                    <a:pt x="23590" y="9684"/>
                    <a:pt x="23731" y="9810"/>
                  </a:cubicBezTo>
                  <a:cubicBezTo>
                    <a:pt x="23841" y="9904"/>
                    <a:pt x="23919" y="10060"/>
                    <a:pt x="23841" y="10201"/>
                  </a:cubicBezTo>
                  <a:cubicBezTo>
                    <a:pt x="23794" y="10295"/>
                    <a:pt x="23684" y="10374"/>
                    <a:pt x="23590" y="10390"/>
                  </a:cubicBezTo>
                  <a:cubicBezTo>
                    <a:pt x="23496" y="10404"/>
                    <a:pt x="23401" y="10412"/>
                    <a:pt x="23306" y="10412"/>
                  </a:cubicBezTo>
                  <a:cubicBezTo>
                    <a:pt x="22409" y="10412"/>
                    <a:pt x="21530" y="9764"/>
                    <a:pt x="21317" y="8885"/>
                  </a:cubicBezTo>
                  <a:cubicBezTo>
                    <a:pt x="21286" y="8728"/>
                    <a:pt x="21255" y="8587"/>
                    <a:pt x="21223" y="8446"/>
                  </a:cubicBezTo>
                  <a:cubicBezTo>
                    <a:pt x="21176" y="8289"/>
                    <a:pt x="21051" y="8164"/>
                    <a:pt x="20910" y="8148"/>
                  </a:cubicBezTo>
                  <a:cubicBezTo>
                    <a:pt x="20749" y="8122"/>
                    <a:pt x="20591" y="8107"/>
                    <a:pt x="20435" y="8107"/>
                  </a:cubicBezTo>
                  <a:cubicBezTo>
                    <a:pt x="19938" y="8107"/>
                    <a:pt x="19467" y="8256"/>
                    <a:pt x="19013" y="8650"/>
                  </a:cubicBezTo>
                  <a:cubicBezTo>
                    <a:pt x="19157" y="8701"/>
                    <a:pt x="19289" y="8719"/>
                    <a:pt x="19413" y="8719"/>
                  </a:cubicBezTo>
                  <a:cubicBezTo>
                    <a:pt x="19668" y="8719"/>
                    <a:pt x="19889" y="8645"/>
                    <a:pt x="20110" y="8634"/>
                  </a:cubicBezTo>
                  <a:cubicBezTo>
                    <a:pt x="20455" y="8634"/>
                    <a:pt x="20659" y="8822"/>
                    <a:pt x="20675" y="9183"/>
                  </a:cubicBezTo>
                  <a:cubicBezTo>
                    <a:pt x="20690" y="9386"/>
                    <a:pt x="20596" y="9543"/>
                    <a:pt x="20408" y="9621"/>
                  </a:cubicBezTo>
                  <a:cubicBezTo>
                    <a:pt x="20330" y="9653"/>
                    <a:pt x="20251" y="9668"/>
                    <a:pt x="20189" y="9668"/>
                  </a:cubicBezTo>
                  <a:cubicBezTo>
                    <a:pt x="19327" y="9653"/>
                    <a:pt x="18465" y="9684"/>
                    <a:pt x="17618" y="9480"/>
                  </a:cubicBezTo>
                  <a:cubicBezTo>
                    <a:pt x="17461" y="9449"/>
                    <a:pt x="17320" y="9386"/>
                    <a:pt x="17289" y="9214"/>
                  </a:cubicBezTo>
                  <a:cubicBezTo>
                    <a:pt x="17242" y="9057"/>
                    <a:pt x="17273" y="8916"/>
                    <a:pt x="17399" y="8822"/>
                  </a:cubicBezTo>
                  <a:cubicBezTo>
                    <a:pt x="18057" y="8305"/>
                    <a:pt x="18700" y="7803"/>
                    <a:pt x="19577" y="7725"/>
                  </a:cubicBezTo>
                  <a:cubicBezTo>
                    <a:pt x="19828" y="7694"/>
                    <a:pt x="20079" y="7615"/>
                    <a:pt x="20330" y="7537"/>
                  </a:cubicBezTo>
                  <a:cubicBezTo>
                    <a:pt x="20424" y="7505"/>
                    <a:pt x="20502" y="7411"/>
                    <a:pt x="20596" y="7349"/>
                  </a:cubicBezTo>
                  <a:cubicBezTo>
                    <a:pt x="20297" y="7059"/>
                    <a:pt x="19959" y="6929"/>
                    <a:pt x="19616" y="6929"/>
                  </a:cubicBezTo>
                  <a:cubicBezTo>
                    <a:pt x="19420" y="6929"/>
                    <a:pt x="19222" y="6971"/>
                    <a:pt x="19029" y="7051"/>
                  </a:cubicBezTo>
                  <a:cubicBezTo>
                    <a:pt x="18731" y="7167"/>
                    <a:pt x="18452" y="7221"/>
                    <a:pt x="18186" y="7221"/>
                  </a:cubicBezTo>
                  <a:cubicBezTo>
                    <a:pt x="17625" y="7221"/>
                    <a:pt x="17125" y="6980"/>
                    <a:pt x="16646" y="6565"/>
                  </a:cubicBezTo>
                  <a:cubicBezTo>
                    <a:pt x="16427" y="6361"/>
                    <a:pt x="16145" y="6236"/>
                    <a:pt x="15910" y="6048"/>
                  </a:cubicBezTo>
                  <a:cubicBezTo>
                    <a:pt x="15612" y="5828"/>
                    <a:pt x="15345" y="5546"/>
                    <a:pt x="15251" y="5170"/>
                  </a:cubicBezTo>
                  <a:cubicBezTo>
                    <a:pt x="15126" y="4637"/>
                    <a:pt x="15345" y="4261"/>
                    <a:pt x="15878" y="4198"/>
                  </a:cubicBezTo>
                  <a:cubicBezTo>
                    <a:pt x="16291" y="4135"/>
                    <a:pt x="16702" y="4104"/>
                    <a:pt x="17111" y="4104"/>
                  </a:cubicBezTo>
                  <a:cubicBezTo>
                    <a:pt x="17930" y="4104"/>
                    <a:pt x="18741" y="4229"/>
                    <a:pt x="19546" y="4480"/>
                  </a:cubicBezTo>
                  <a:cubicBezTo>
                    <a:pt x="19656" y="4527"/>
                    <a:pt x="19703" y="4621"/>
                    <a:pt x="19703" y="4747"/>
                  </a:cubicBezTo>
                  <a:cubicBezTo>
                    <a:pt x="19718" y="4888"/>
                    <a:pt x="19593" y="4935"/>
                    <a:pt x="19499" y="4951"/>
                  </a:cubicBezTo>
                  <a:cubicBezTo>
                    <a:pt x="19264" y="4951"/>
                    <a:pt x="19044" y="4935"/>
                    <a:pt x="18825" y="4935"/>
                  </a:cubicBezTo>
                  <a:cubicBezTo>
                    <a:pt x="18700" y="4924"/>
                    <a:pt x="18576" y="4917"/>
                    <a:pt x="18453" y="4917"/>
                  </a:cubicBezTo>
                  <a:cubicBezTo>
                    <a:pt x="18207" y="4917"/>
                    <a:pt x="17963" y="4945"/>
                    <a:pt x="17712" y="5029"/>
                  </a:cubicBezTo>
                  <a:cubicBezTo>
                    <a:pt x="17759" y="5092"/>
                    <a:pt x="17775" y="5139"/>
                    <a:pt x="17791" y="5139"/>
                  </a:cubicBezTo>
                  <a:cubicBezTo>
                    <a:pt x="18872" y="5217"/>
                    <a:pt x="19844" y="5546"/>
                    <a:pt x="20581" y="6393"/>
                  </a:cubicBezTo>
                  <a:cubicBezTo>
                    <a:pt x="20643" y="6471"/>
                    <a:pt x="20784" y="6471"/>
                    <a:pt x="20878" y="6502"/>
                  </a:cubicBezTo>
                  <a:cubicBezTo>
                    <a:pt x="20882" y="6503"/>
                    <a:pt x="20885" y="6503"/>
                    <a:pt x="20889" y="6503"/>
                  </a:cubicBezTo>
                  <a:cubicBezTo>
                    <a:pt x="20970" y="6503"/>
                    <a:pt x="21111" y="6342"/>
                    <a:pt x="21066" y="6267"/>
                  </a:cubicBezTo>
                  <a:cubicBezTo>
                    <a:pt x="21004" y="6142"/>
                    <a:pt x="20925" y="6001"/>
                    <a:pt x="20831" y="5922"/>
                  </a:cubicBezTo>
                  <a:cubicBezTo>
                    <a:pt x="20534" y="5687"/>
                    <a:pt x="20487" y="5452"/>
                    <a:pt x="20722" y="5154"/>
                  </a:cubicBezTo>
                  <a:cubicBezTo>
                    <a:pt x="20878" y="4966"/>
                    <a:pt x="20863" y="4747"/>
                    <a:pt x="20784" y="4512"/>
                  </a:cubicBezTo>
                  <a:cubicBezTo>
                    <a:pt x="20737" y="4371"/>
                    <a:pt x="20706" y="4229"/>
                    <a:pt x="20690" y="4073"/>
                  </a:cubicBezTo>
                  <a:cubicBezTo>
                    <a:pt x="20659" y="3493"/>
                    <a:pt x="20925" y="3070"/>
                    <a:pt x="21490" y="2882"/>
                  </a:cubicBezTo>
                  <a:cubicBezTo>
                    <a:pt x="21772" y="2787"/>
                    <a:pt x="22070" y="2725"/>
                    <a:pt x="22352" y="2646"/>
                  </a:cubicBezTo>
                  <a:cubicBezTo>
                    <a:pt x="22414" y="2631"/>
                    <a:pt x="22461" y="2537"/>
                    <a:pt x="22477" y="2474"/>
                  </a:cubicBezTo>
                  <a:cubicBezTo>
                    <a:pt x="22477" y="2427"/>
                    <a:pt x="22399" y="2333"/>
                    <a:pt x="22367" y="2333"/>
                  </a:cubicBezTo>
                  <a:cubicBezTo>
                    <a:pt x="22246" y="2324"/>
                    <a:pt x="22127" y="2319"/>
                    <a:pt x="22010" y="2319"/>
                  </a:cubicBezTo>
                  <a:cubicBezTo>
                    <a:pt x="21291" y="2319"/>
                    <a:pt x="20651" y="2510"/>
                    <a:pt x="20220" y="3211"/>
                  </a:cubicBezTo>
                  <a:cubicBezTo>
                    <a:pt x="20079" y="3414"/>
                    <a:pt x="19907" y="3493"/>
                    <a:pt x="19656" y="3493"/>
                  </a:cubicBezTo>
                  <a:cubicBezTo>
                    <a:pt x="19555" y="3492"/>
                    <a:pt x="19455" y="3491"/>
                    <a:pt x="19354" y="3491"/>
                  </a:cubicBezTo>
                  <a:cubicBezTo>
                    <a:pt x="17842" y="3491"/>
                    <a:pt x="16344" y="3602"/>
                    <a:pt x="14859" y="3838"/>
                  </a:cubicBezTo>
                  <a:cubicBezTo>
                    <a:pt x="14671" y="3869"/>
                    <a:pt x="14483" y="3885"/>
                    <a:pt x="14358" y="4041"/>
                  </a:cubicBezTo>
                  <a:cubicBezTo>
                    <a:pt x="14169" y="4298"/>
                    <a:pt x="13916" y="4364"/>
                    <a:pt x="13656" y="4364"/>
                  </a:cubicBezTo>
                  <a:cubicBezTo>
                    <a:pt x="13550" y="4364"/>
                    <a:pt x="13443" y="4353"/>
                    <a:pt x="13339" y="4339"/>
                  </a:cubicBezTo>
                  <a:cubicBezTo>
                    <a:pt x="12965" y="4300"/>
                    <a:pt x="12593" y="4283"/>
                    <a:pt x="12221" y="4283"/>
                  </a:cubicBezTo>
                  <a:cubicBezTo>
                    <a:pt x="11097" y="4283"/>
                    <a:pt x="9983" y="4445"/>
                    <a:pt x="8888" y="4668"/>
                  </a:cubicBezTo>
                  <a:cubicBezTo>
                    <a:pt x="8809" y="4684"/>
                    <a:pt x="8731" y="4700"/>
                    <a:pt x="8668" y="4700"/>
                  </a:cubicBezTo>
                  <a:cubicBezTo>
                    <a:pt x="8566" y="4693"/>
                    <a:pt x="8464" y="4689"/>
                    <a:pt x="8363" y="4689"/>
                  </a:cubicBezTo>
                  <a:cubicBezTo>
                    <a:pt x="7100" y="4689"/>
                    <a:pt x="5920" y="5201"/>
                    <a:pt x="4687" y="5389"/>
                  </a:cubicBezTo>
                  <a:cubicBezTo>
                    <a:pt x="4358" y="5436"/>
                    <a:pt x="4044" y="5546"/>
                    <a:pt x="3856" y="5875"/>
                  </a:cubicBezTo>
                  <a:cubicBezTo>
                    <a:pt x="3941" y="5940"/>
                    <a:pt x="4022" y="5962"/>
                    <a:pt x="4102" y="5962"/>
                  </a:cubicBezTo>
                  <a:cubicBezTo>
                    <a:pt x="4273" y="5962"/>
                    <a:pt x="4437" y="5860"/>
                    <a:pt x="4608" y="5860"/>
                  </a:cubicBezTo>
                  <a:cubicBezTo>
                    <a:pt x="4781" y="5860"/>
                    <a:pt x="4985" y="5797"/>
                    <a:pt x="5141" y="5734"/>
                  </a:cubicBezTo>
                  <a:cubicBezTo>
                    <a:pt x="6442" y="5139"/>
                    <a:pt x="7806" y="5045"/>
                    <a:pt x="9185" y="4982"/>
                  </a:cubicBezTo>
                  <a:cubicBezTo>
                    <a:pt x="9265" y="4979"/>
                    <a:pt x="9344" y="4978"/>
                    <a:pt x="9423" y="4978"/>
                  </a:cubicBezTo>
                  <a:cubicBezTo>
                    <a:pt x="9544" y="4978"/>
                    <a:pt x="9665" y="4980"/>
                    <a:pt x="9785" y="4980"/>
                  </a:cubicBezTo>
                  <a:cubicBezTo>
                    <a:pt x="10038" y="4980"/>
                    <a:pt x="10288" y="4972"/>
                    <a:pt x="10533" y="4919"/>
                  </a:cubicBezTo>
                  <a:cubicBezTo>
                    <a:pt x="11646" y="4700"/>
                    <a:pt x="12775" y="4747"/>
                    <a:pt x="13888" y="4715"/>
                  </a:cubicBezTo>
                  <a:cubicBezTo>
                    <a:pt x="13943" y="4714"/>
                    <a:pt x="13993" y="4713"/>
                    <a:pt x="14038" y="4713"/>
                  </a:cubicBezTo>
                  <a:cubicBezTo>
                    <a:pt x="14401" y="4713"/>
                    <a:pt x="14455" y="4788"/>
                    <a:pt x="14609" y="5248"/>
                  </a:cubicBezTo>
                  <a:cubicBezTo>
                    <a:pt x="14797" y="5844"/>
                    <a:pt x="15173" y="6267"/>
                    <a:pt x="15690" y="6612"/>
                  </a:cubicBezTo>
                  <a:cubicBezTo>
                    <a:pt x="16254" y="6988"/>
                    <a:pt x="16787" y="7396"/>
                    <a:pt x="17367" y="7819"/>
                  </a:cubicBezTo>
                  <a:cubicBezTo>
                    <a:pt x="16819" y="8524"/>
                    <a:pt x="16176" y="9183"/>
                    <a:pt x="16176" y="10186"/>
                  </a:cubicBezTo>
                  <a:cubicBezTo>
                    <a:pt x="14577" y="10123"/>
                    <a:pt x="13026" y="10248"/>
                    <a:pt x="11505" y="9700"/>
                  </a:cubicBezTo>
                  <a:cubicBezTo>
                    <a:pt x="10016" y="9183"/>
                    <a:pt x="8464" y="8916"/>
                    <a:pt x="6897" y="8822"/>
                  </a:cubicBezTo>
                  <a:cubicBezTo>
                    <a:pt x="5596" y="8744"/>
                    <a:pt x="4420" y="8211"/>
                    <a:pt x="3198" y="7882"/>
                  </a:cubicBezTo>
                  <a:cubicBezTo>
                    <a:pt x="2900" y="7803"/>
                    <a:pt x="2806" y="7568"/>
                    <a:pt x="2869" y="7255"/>
                  </a:cubicBezTo>
                  <a:cubicBezTo>
                    <a:pt x="2930" y="6931"/>
                    <a:pt x="3159" y="6667"/>
                    <a:pt x="3136" y="6315"/>
                  </a:cubicBezTo>
                  <a:lnTo>
                    <a:pt x="3136" y="6315"/>
                  </a:lnTo>
                  <a:cubicBezTo>
                    <a:pt x="2582" y="6353"/>
                    <a:pt x="2317" y="6787"/>
                    <a:pt x="2006" y="7129"/>
                  </a:cubicBezTo>
                  <a:cubicBezTo>
                    <a:pt x="1865" y="7270"/>
                    <a:pt x="1740" y="7396"/>
                    <a:pt x="1536" y="7396"/>
                  </a:cubicBezTo>
                  <a:cubicBezTo>
                    <a:pt x="1160" y="7396"/>
                    <a:pt x="862" y="7208"/>
                    <a:pt x="800" y="6847"/>
                  </a:cubicBezTo>
                  <a:cubicBezTo>
                    <a:pt x="737" y="6502"/>
                    <a:pt x="737" y="6173"/>
                    <a:pt x="862" y="5860"/>
                  </a:cubicBezTo>
                  <a:cubicBezTo>
                    <a:pt x="1191" y="5076"/>
                    <a:pt x="1677" y="4465"/>
                    <a:pt x="2477" y="4073"/>
                  </a:cubicBezTo>
                  <a:cubicBezTo>
                    <a:pt x="5329" y="2709"/>
                    <a:pt x="8292" y="1706"/>
                    <a:pt x="11411" y="1189"/>
                  </a:cubicBezTo>
                  <a:cubicBezTo>
                    <a:pt x="12540" y="1001"/>
                    <a:pt x="13700" y="922"/>
                    <a:pt x="14859" y="891"/>
                  </a:cubicBezTo>
                  <a:cubicBezTo>
                    <a:pt x="16537" y="828"/>
                    <a:pt x="18214" y="671"/>
                    <a:pt x="19891" y="546"/>
                  </a:cubicBezTo>
                  <a:cubicBezTo>
                    <a:pt x="20157" y="530"/>
                    <a:pt x="20424" y="483"/>
                    <a:pt x="20675" y="483"/>
                  </a:cubicBezTo>
                  <a:close/>
                  <a:moveTo>
                    <a:pt x="17358" y="10132"/>
                  </a:moveTo>
                  <a:cubicBezTo>
                    <a:pt x="17424" y="10132"/>
                    <a:pt x="17491" y="10139"/>
                    <a:pt x="17555" y="10139"/>
                  </a:cubicBezTo>
                  <a:cubicBezTo>
                    <a:pt x="18256" y="10149"/>
                    <a:pt x="18956" y="10189"/>
                    <a:pt x="19656" y="10189"/>
                  </a:cubicBezTo>
                  <a:cubicBezTo>
                    <a:pt x="19991" y="10189"/>
                    <a:pt x="20325" y="10180"/>
                    <a:pt x="20659" y="10154"/>
                  </a:cubicBezTo>
                  <a:cubicBezTo>
                    <a:pt x="20690" y="10151"/>
                    <a:pt x="20722" y="10149"/>
                    <a:pt x="20752" y="10149"/>
                  </a:cubicBezTo>
                  <a:cubicBezTo>
                    <a:pt x="20876" y="10149"/>
                    <a:pt x="20991" y="10179"/>
                    <a:pt x="21066" y="10280"/>
                  </a:cubicBezTo>
                  <a:cubicBezTo>
                    <a:pt x="21098" y="10327"/>
                    <a:pt x="21098" y="10421"/>
                    <a:pt x="21066" y="10468"/>
                  </a:cubicBezTo>
                  <a:cubicBezTo>
                    <a:pt x="21035" y="10515"/>
                    <a:pt x="20941" y="10546"/>
                    <a:pt x="20878" y="10546"/>
                  </a:cubicBezTo>
                  <a:cubicBezTo>
                    <a:pt x="20453" y="10546"/>
                    <a:pt x="20028" y="10554"/>
                    <a:pt x="19603" y="10554"/>
                  </a:cubicBezTo>
                  <a:cubicBezTo>
                    <a:pt x="18805" y="10554"/>
                    <a:pt x="18008" y="10527"/>
                    <a:pt x="17211" y="10374"/>
                  </a:cubicBezTo>
                  <a:cubicBezTo>
                    <a:pt x="17164" y="10374"/>
                    <a:pt x="17101" y="10295"/>
                    <a:pt x="17054" y="10248"/>
                  </a:cubicBezTo>
                  <a:cubicBezTo>
                    <a:pt x="17142" y="10150"/>
                    <a:pt x="17249" y="10132"/>
                    <a:pt x="17358" y="10132"/>
                  </a:cubicBezTo>
                  <a:close/>
                  <a:moveTo>
                    <a:pt x="963" y="7812"/>
                  </a:moveTo>
                  <a:cubicBezTo>
                    <a:pt x="990" y="7812"/>
                    <a:pt x="1020" y="7819"/>
                    <a:pt x="1050" y="7835"/>
                  </a:cubicBezTo>
                  <a:cubicBezTo>
                    <a:pt x="2085" y="8289"/>
                    <a:pt x="3229" y="8383"/>
                    <a:pt x="4264" y="8791"/>
                  </a:cubicBezTo>
                  <a:cubicBezTo>
                    <a:pt x="5329" y="9214"/>
                    <a:pt x="6427" y="9355"/>
                    <a:pt x="7555" y="9449"/>
                  </a:cubicBezTo>
                  <a:cubicBezTo>
                    <a:pt x="8104" y="9512"/>
                    <a:pt x="8652" y="9559"/>
                    <a:pt x="9217" y="9684"/>
                  </a:cubicBezTo>
                  <a:cubicBezTo>
                    <a:pt x="9217" y="9841"/>
                    <a:pt x="9217" y="9935"/>
                    <a:pt x="9201" y="10045"/>
                  </a:cubicBezTo>
                  <a:cubicBezTo>
                    <a:pt x="9154" y="10248"/>
                    <a:pt x="8903" y="10468"/>
                    <a:pt x="9076" y="10672"/>
                  </a:cubicBezTo>
                  <a:cubicBezTo>
                    <a:pt x="9150" y="10756"/>
                    <a:pt x="9222" y="10787"/>
                    <a:pt x="9292" y="10787"/>
                  </a:cubicBezTo>
                  <a:cubicBezTo>
                    <a:pt x="9457" y="10787"/>
                    <a:pt x="9611" y="10612"/>
                    <a:pt x="9765" y="10546"/>
                  </a:cubicBezTo>
                  <a:cubicBezTo>
                    <a:pt x="9942" y="10458"/>
                    <a:pt x="10119" y="10431"/>
                    <a:pt x="10304" y="10431"/>
                  </a:cubicBezTo>
                  <a:cubicBezTo>
                    <a:pt x="10413" y="10431"/>
                    <a:pt x="10526" y="10441"/>
                    <a:pt x="10643" y="10452"/>
                  </a:cubicBezTo>
                  <a:cubicBezTo>
                    <a:pt x="11336" y="10566"/>
                    <a:pt x="12029" y="10646"/>
                    <a:pt x="12734" y="10646"/>
                  </a:cubicBezTo>
                  <a:cubicBezTo>
                    <a:pt x="13002" y="10646"/>
                    <a:pt x="13271" y="10635"/>
                    <a:pt x="13543" y="10609"/>
                  </a:cubicBezTo>
                  <a:cubicBezTo>
                    <a:pt x="13706" y="10593"/>
                    <a:pt x="13870" y="10586"/>
                    <a:pt x="14034" y="10586"/>
                  </a:cubicBezTo>
                  <a:cubicBezTo>
                    <a:pt x="14842" y="10586"/>
                    <a:pt x="15647" y="10755"/>
                    <a:pt x="16443" y="10860"/>
                  </a:cubicBezTo>
                  <a:cubicBezTo>
                    <a:pt x="18041" y="11064"/>
                    <a:pt x="19656" y="11064"/>
                    <a:pt x="21270" y="11079"/>
                  </a:cubicBezTo>
                  <a:cubicBezTo>
                    <a:pt x="21303" y="11080"/>
                    <a:pt x="21335" y="11080"/>
                    <a:pt x="21368" y="11080"/>
                  </a:cubicBezTo>
                  <a:cubicBezTo>
                    <a:pt x="21687" y="11080"/>
                    <a:pt x="22006" y="11043"/>
                    <a:pt x="22325" y="11043"/>
                  </a:cubicBezTo>
                  <a:cubicBezTo>
                    <a:pt x="22569" y="11043"/>
                    <a:pt x="22813" y="11065"/>
                    <a:pt x="23057" y="11142"/>
                  </a:cubicBezTo>
                  <a:cubicBezTo>
                    <a:pt x="23096" y="11161"/>
                    <a:pt x="23147" y="11175"/>
                    <a:pt x="23194" y="11175"/>
                  </a:cubicBezTo>
                  <a:cubicBezTo>
                    <a:pt x="23224" y="11175"/>
                    <a:pt x="23253" y="11170"/>
                    <a:pt x="23277" y="11158"/>
                  </a:cubicBezTo>
                  <a:cubicBezTo>
                    <a:pt x="23896" y="10857"/>
                    <a:pt x="24540" y="10811"/>
                    <a:pt x="25190" y="10811"/>
                  </a:cubicBezTo>
                  <a:cubicBezTo>
                    <a:pt x="25477" y="10811"/>
                    <a:pt x="25765" y="10820"/>
                    <a:pt x="26052" y="10820"/>
                  </a:cubicBezTo>
                  <a:cubicBezTo>
                    <a:pt x="26266" y="10820"/>
                    <a:pt x="26480" y="10815"/>
                    <a:pt x="26694" y="10797"/>
                  </a:cubicBezTo>
                  <a:cubicBezTo>
                    <a:pt x="27775" y="10687"/>
                    <a:pt x="28872" y="10734"/>
                    <a:pt x="29938" y="10593"/>
                  </a:cubicBezTo>
                  <a:cubicBezTo>
                    <a:pt x="31161" y="10437"/>
                    <a:pt x="32368" y="10154"/>
                    <a:pt x="33590" y="9935"/>
                  </a:cubicBezTo>
                  <a:cubicBezTo>
                    <a:pt x="33763" y="9904"/>
                    <a:pt x="33951" y="9825"/>
                    <a:pt x="34123" y="9810"/>
                  </a:cubicBezTo>
                  <a:cubicBezTo>
                    <a:pt x="34131" y="9809"/>
                    <a:pt x="34139" y="9808"/>
                    <a:pt x="34147" y="9808"/>
                  </a:cubicBezTo>
                  <a:cubicBezTo>
                    <a:pt x="34258" y="9808"/>
                    <a:pt x="34326" y="9912"/>
                    <a:pt x="34311" y="10029"/>
                  </a:cubicBezTo>
                  <a:cubicBezTo>
                    <a:pt x="34311" y="10107"/>
                    <a:pt x="34280" y="10186"/>
                    <a:pt x="34249" y="10248"/>
                  </a:cubicBezTo>
                  <a:cubicBezTo>
                    <a:pt x="33402" y="11737"/>
                    <a:pt x="32744" y="13336"/>
                    <a:pt x="31584" y="14637"/>
                  </a:cubicBezTo>
                  <a:cubicBezTo>
                    <a:pt x="30863" y="15468"/>
                    <a:pt x="30032" y="16158"/>
                    <a:pt x="29139" y="16769"/>
                  </a:cubicBezTo>
                  <a:cubicBezTo>
                    <a:pt x="27712" y="17725"/>
                    <a:pt x="27179" y="17976"/>
                    <a:pt x="25565" y="18321"/>
                  </a:cubicBezTo>
                  <a:cubicBezTo>
                    <a:pt x="24828" y="18477"/>
                    <a:pt x="24076" y="18477"/>
                    <a:pt x="23324" y="18524"/>
                  </a:cubicBezTo>
                  <a:cubicBezTo>
                    <a:pt x="22728" y="18556"/>
                    <a:pt x="22132" y="18556"/>
                    <a:pt x="21537" y="18650"/>
                  </a:cubicBezTo>
                  <a:cubicBezTo>
                    <a:pt x="21262" y="18689"/>
                    <a:pt x="20975" y="18722"/>
                    <a:pt x="20690" y="18722"/>
                  </a:cubicBezTo>
                  <a:cubicBezTo>
                    <a:pt x="20521" y="18722"/>
                    <a:pt x="20353" y="18710"/>
                    <a:pt x="20189" y="18681"/>
                  </a:cubicBezTo>
                  <a:cubicBezTo>
                    <a:pt x="19510" y="18571"/>
                    <a:pt x="18832" y="18540"/>
                    <a:pt x="18152" y="18540"/>
                  </a:cubicBezTo>
                  <a:cubicBezTo>
                    <a:pt x="17387" y="18540"/>
                    <a:pt x="16619" y="18579"/>
                    <a:pt x="15847" y="18587"/>
                  </a:cubicBezTo>
                  <a:cubicBezTo>
                    <a:pt x="15408" y="18587"/>
                    <a:pt x="14953" y="18493"/>
                    <a:pt x="14515" y="18415"/>
                  </a:cubicBezTo>
                  <a:cubicBezTo>
                    <a:pt x="13590" y="18242"/>
                    <a:pt x="12681" y="18054"/>
                    <a:pt x="11772" y="17835"/>
                  </a:cubicBezTo>
                  <a:cubicBezTo>
                    <a:pt x="11301" y="17725"/>
                    <a:pt x="10831" y="17584"/>
                    <a:pt x="10377" y="17396"/>
                  </a:cubicBezTo>
                  <a:cubicBezTo>
                    <a:pt x="9420" y="16988"/>
                    <a:pt x="8449" y="16581"/>
                    <a:pt x="7524" y="16095"/>
                  </a:cubicBezTo>
                  <a:cubicBezTo>
                    <a:pt x="6803" y="15719"/>
                    <a:pt x="6113" y="15249"/>
                    <a:pt x="5502" y="14684"/>
                  </a:cubicBezTo>
                  <a:cubicBezTo>
                    <a:pt x="5314" y="14512"/>
                    <a:pt x="5110" y="14355"/>
                    <a:pt x="4906" y="14183"/>
                  </a:cubicBezTo>
                  <a:cubicBezTo>
                    <a:pt x="3449" y="12991"/>
                    <a:pt x="2148" y="11659"/>
                    <a:pt x="1238" y="9982"/>
                  </a:cubicBezTo>
                  <a:cubicBezTo>
                    <a:pt x="909" y="9402"/>
                    <a:pt x="643" y="8775"/>
                    <a:pt x="737" y="8070"/>
                  </a:cubicBezTo>
                  <a:cubicBezTo>
                    <a:pt x="762" y="7931"/>
                    <a:pt x="848" y="7812"/>
                    <a:pt x="963" y="7812"/>
                  </a:cubicBezTo>
                  <a:close/>
                  <a:moveTo>
                    <a:pt x="10631" y="18244"/>
                  </a:moveTo>
                  <a:cubicBezTo>
                    <a:pt x="10691" y="18244"/>
                    <a:pt x="10756" y="18260"/>
                    <a:pt x="10815" y="18274"/>
                  </a:cubicBezTo>
                  <a:cubicBezTo>
                    <a:pt x="12054" y="18556"/>
                    <a:pt x="13292" y="18869"/>
                    <a:pt x="14530" y="19104"/>
                  </a:cubicBezTo>
                  <a:cubicBezTo>
                    <a:pt x="15257" y="19241"/>
                    <a:pt x="15989" y="19287"/>
                    <a:pt x="16723" y="19287"/>
                  </a:cubicBezTo>
                  <a:cubicBezTo>
                    <a:pt x="17255" y="19287"/>
                    <a:pt x="17789" y="19263"/>
                    <a:pt x="18323" y="19230"/>
                  </a:cubicBezTo>
                  <a:cubicBezTo>
                    <a:pt x="18466" y="19217"/>
                    <a:pt x="18604" y="19209"/>
                    <a:pt x="18740" y="19209"/>
                  </a:cubicBezTo>
                  <a:cubicBezTo>
                    <a:pt x="18933" y="19209"/>
                    <a:pt x="19125" y="19224"/>
                    <a:pt x="19327" y="19261"/>
                  </a:cubicBezTo>
                  <a:cubicBezTo>
                    <a:pt x="19743" y="19341"/>
                    <a:pt x="20159" y="19389"/>
                    <a:pt x="20576" y="19389"/>
                  </a:cubicBezTo>
                  <a:cubicBezTo>
                    <a:pt x="20974" y="19389"/>
                    <a:pt x="21373" y="19345"/>
                    <a:pt x="21772" y="19245"/>
                  </a:cubicBezTo>
                  <a:cubicBezTo>
                    <a:pt x="22446" y="19079"/>
                    <a:pt x="23126" y="18996"/>
                    <a:pt x="23807" y="18996"/>
                  </a:cubicBezTo>
                  <a:cubicBezTo>
                    <a:pt x="24339" y="18996"/>
                    <a:pt x="24872" y="19047"/>
                    <a:pt x="25405" y="19148"/>
                  </a:cubicBezTo>
                  <a:lnTo>
                    <a:pt x="25405" y="19148"/>
                  </a:lnTo>
                  <a:cubicBezTo>
                    <a:pt x="25309" y="19501"/>
                    <a:pt x="25059" y="19701"/>
                    <a:pt x="24703" y="19763"/>
                  </a:cubicBezTo>
                  <a:cubicBezTo>
                    <a:pt x="24483" y="19794"/>
                    <a:pt x="24248" y="19810"/>
                    <a:pt x="24029" y="19810"/>
                  </a:cubicBezTo>
                  <a:cubicBezTo>
                    <a:pt x="21787" y="19857"/>
                    <a:pt x="19546" y="19919"/>
                    <a:pt x="17305" y="19919"/>
                  </a:cubicBezTo>
                  <a:cubicBezTo>
                    <a:pt x="17191" y="19921"/>
                    <a:pt x="17077" y="19921"/>
                    <a:pt x="16963" y="19921"/>
                  </a:cubicBezTo>
                  <a:cubicBezTo>
                    <a:pt x="15760" y="19921"/>
                    <a:pt x="14559" y="19849"/>
                    <a:pt x="13370" y="19763"/>
                  </a:cubicBezTo>
                  <a:cubicBezTo>
                    <a:pt x="12665" y="19716"/>
                    <a:pt x="11960" y="19543"/>
                    <a:pt x="11301" y="19277"/>
                  </a:cubicBezTo>
                  <a:cubicBezTo>
                    <a:pt x="11019" y="19167"/>
                    <a:pt x="10753" y="19042"/>
                    <a:pt x="10565" y="18791"/>
                  </a:cubicBezTo>
                  <a:cubicBezTo>
                    <a:pt x="10471" y="18666"/>
                    <a:pt x="10392" y="18524"/>
                    <a:pt x="10439" y="18383"/>
                  </a:cubicBezTo>
                  <a:cubicBezTo>
                    <a:pt x="10476" y="18275"/>
                    <a:pt x="10549" y="18244"/>
                    <a:pt x="10631" y="18244"/>
                  </a:cubicBezTo>
                  <a:close/>
                  <a:moveTo>
                    <a:pt x="21558" y="1"/>
                  </a:moveTo>
                  <a:cubicBezTo>
                    <a:pt x="21197" y="1"/>
                    <a:pt x="20834" y="10"/>
                    <a:pt x="20471" y="29"/>
                  </a:cubicBezTo>
                  <a:cubicBezTo>
                    <a:pt x="20257" y="41"/>
                    <a:pt x="20043" y="44"/>
                    <a:pt x="19827" y="44"/>
                  </a:cubicBezTo>
                  <a:cubicBezTo>
                    <a:pt x="19667" y="44"/>
                    <a:pt x="19505" y="42"/>
                    <a:pt x="19344" y="42"/>
                  </a:cubicBezTo>
                  <a:cubicBezTo>
                    <a:pt x="18898" y="42"/>
                    <a:pt x="18452" y="54"/>
                    <a:pt x="18010" y="138"/>
                  </a:cubicBezTo>
                  <a:cubicBezTo>
                    <a:pt x="17007" y="327"/>
                    <a:pt x="15988" y="405"/>
                    <a:pt x="14985" y="405"/>
                  </a:cubicBezTo>
                  <a:cubicBezTo>
                    <a:pt x="13182" y="405"/>
                    <a:pt x="11411" y="703"/>
                    <a:pt x="9656" y="1110"/>
                  </a:cubicBezTo>
                  <a:cubicBezTo>
                    <a:pt x="7022" y="1737"/>
                    <a:pt x="4467" y="2568"/>
                    <a:pt x="2054" y="3791"/>
                  </a:cubicBezTo>
                  <a:cubicBezTo>
                    <a:pt x="1380" y="4120"/>
                    <a:pt x="862" y="4527"/>
                    <a:pt x="580" y="5248"/>
                  </a:cubicBezTo>
                  <a:cubicBezTo>
                    <a:pt x="502" y="5452"/>
                    <a:pt x="392" y="5656"/>
                    <a:pt x="267" y="5828"/>
                  </a:cubicBezTo>
                  <a:cubicBezTo>
                    <a:pt x="47" y="6126"/>
                    <a:pt x="0" y="6455"/>
                    <a:pt x="16" y="6800"/>
                  </a:cubicBezTo>
                  <a:cubicBezTo>
                    <a:pt x="32" y="7161"/>
                    <a:pt x="32" y="7537"/>
                    <a:pt x="16" y="7913"/>
                  </a:cubicBezTo>
                  <a:cubicBezTo>
                    <a:pt x="0" y="8916"/>
                    <a:pt x="298" y="9841"/>
                    <a:pt x="815" y="10687"/>
                  </a:cubicBezTo>
                  <a:cubicBezTo>
                    <a:pt x="1066" y="11095"/>
                    <a:pt x="1348" y="11487"/>
                    <a:pt x="1630" y="11894"/>
                  </a:cubicBezTo>
                  <a:cubicBezTo>
                    <a:pt x="2743" y="13430"/>
                    <a:pt x="4232" y="14559"/>
                    <a:pt x="5690" y="15734"/>
                  </a:cubicBezTo>
                  <a:cubicBezTo>
                    <a:pt x="6583" y="16455"/>
                    <a:pt x="7571" y="16957"/>
                    <a:pt x="8621" y="17365"/>
                  </a:cubicBezTo>
                  <a:cubicBezTo>
                    <a:pt x="8793" y="17427"/>
                    <a:pt x="8966" y="17506"/>
                    <a:pt x="9154" y="17568"/>
                  </a:cubicBezTo>
                  <a:cubicBezTo>
                    <a:pt x="9499" y="17678"/>
                    <a:pt x="9703" y="17882"/>
                    <a:pt x="9718" y="18305"/>
                  </a:cubicBezTo>
                  <a:cubicBezTo>
                    <a:pt x="9734" y="19073"/>
                    <a:pt x="10220" y="19512"/>
                    <a:pt x="10894" y="19778"/>
                  </a:cubicBezTo>
                  <a:cubicBezTo>
                    <a:pt x="11098" y="19872"/>
                    <a:pt x="11317" y="19919"/>
                    <a:pt x="11536" y="19982"/>
                  </a:cubicBezTo>
                  <a:cubicBezTo>
                    <a:pt x="12822" y="20421"/>
                    <a:pt x="14185" y="20437"/>
                    <a:pt x="15518" y="20452"/>
                  </a:cubicBezTo>
                  <a:cubicBezTo>
                    <a:pt x="16527" y="20459"/>
                    <a:pt x="17533" y="20466"/>
                    <a:pt x="18538" y="20466"/>
                  </a:cubicBezTo>
                  <a:cubicBezTo>
                    <a:pt x="19780" y="20466"/>
                    <a:pt x="21019" y="20456"/>
                    <a:pt x="22258" y="20421"/>
                  </a:cubicBezTo>
                  <a:cubicBezTo>
                    <a:pt x="22329" y="20420"/>
                    <a:pt x="22400" y="20419"/>
                    <a:pt x="22471" y="20419"/>
                  </a:cubicBezTo>
                  <a:cubicBezTo>
                    <a:pt x="22854" y="20419"/>
                    <a:pt x="23236" y="20435"/>
                    <a:pt x="23616" y="20435"/>
                  </a:cubicBezTo>
                  <a:cubicBezTo>
                    <a:pt x="24022" y="20435"/>
                    <a:pt x="24427" y="20417"/>
                    <a:pt x="24828" y="20343"/>
                  </a:cubicBezTo>
                  <a:cubicBezTo>
                    <a:pt x="25267" y="20249"/>
                    <a:pt x="25596" y="20139"/>
                    <a:pt x="25831" y="19731"/>
                  </a:cubicBezTo>
                  <a:cubicBezTo>
                    <a:pt x="26270" y="19026"/>
                    <a:pt x="26772" y="18383"/>
                    <a:pt x="27681" y="18258"/>
                  </a:cubicBezTo>
                  <a:cubicBezTo>
                    <a:pt x="27822" y="18242"/>
                    <a:pt x="27963" y="18133"/>
                    <a:pt x="28089" y="18070"/>
                  </a:cubicBezTo>
                  <a:cubicBezTo>
                    <a:pt x="29186" y="17490"/>
                    <a:pt x="30173" y="16753"/>
                    <a:pt x="31192" y="16048"/>
                  </a:cubicBezTo>
                  <a:cubicBezTo>
                    <a:pt x="31459" y="15844"/>
                    <a:pt x="31678" y="15578"/>
                    <a:pt x="31897" y="15327"/>
                  </a:cubicBezTo>
                  <a:cubicBezTo>
                    <a:pt x="32854" y="14214"/>
                    <a:pt x="33716" y="13038"/>
                    <a:pt x="34139" y="11612"/>
                  </a:cubicBezTo>
                  <a:cubicBezTo>
                    <a:pt x="34155" y="11534"/>
                    <a:pt x="34202" y="11471"/>
                    <a:pt x="34233" y="11408"/>
                  </a:cubicBezTo>
                  <a:cubicBezTo>
                    <a:pt x="34719" y="10609"/>
                    <a:pt x="35205" y="9810"/>
                    <a:pt x="35691" y="9010"/>
                  </a:cubicBezTo>
                  <a:cubicBezTo>
                    <a:pt x="35894" y="8665"/>
                    <a:pt x="36208" y="8352"/>
                    <a:pt x="36192" y="7913"/>
                  </a:cubicBezTo>
                  <a:cubicBezTo>
                    <a:pt x="36191" y="7913"/>
                    <a:pt x="36190" y="7912"/>
                    <a:pt x="36189" y="7912"/>
                  </a:cubicBezTo>
                  <a:lnTo>
                    <a:pt x="36189" y="7912"/>
                  </a:lnTo>
                  <a:cubicBezTo>
                    <a:pt x="36459" y="7539"/>
                    <a:pt x="36475" y="7091"/>
                    <a:pt x="36521" y="6643"/>
                  </a:cubicBezTo>
                  <a:cubicBezTo>
                    <a:pt x="36568" y="6299"/>
                    <a:pt x="36474" y="5969"/>
                    <a:pt x="36286" y="5687"/>
                  </a:cubicBezTo>
                  <a:cubicBezTo>
                    <a:pt x="35346" y="4339"/>
                    <a:pt x="34108" y="3336"/>
                    <a:pt x="32634" y="2615"/>
                  </a:cubicBezTo>
                  <a:cubicBezTo>
                    <a:pt x="31897" y="2255"/>
                    <a:pt x="31114" y="1972"/>
                    <a:pt x="30361" y="1628"/>
                  </a:cubicBezTo>
                  <a:cubicBezTo>
                    <a:pt x="29484" y="1220"/>
                    <a:pt x="28574" y="860"/>
                    <a:pt x="27618" y="671"/>
                  </a:cubicBezTo>
                  <a:cubicBezTo>
                    <a:pt x="25608" y="285"/>
                    <a:pt x="23597" y="1"/>
                    <a:pt x="215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8"/>
            <p:cNvSpPr/>
            <p:nvPr/>
          </p:nvSpPr>
          <p:spPr>
            <a:xfrm>
              <a:off x="8276975" y="3429225"/>
              <a:ext cx="42350" cy="61575"/>
            </a:xfrm>
            <a:custGeom>
              <a:avLst/>
              <a:gdLst/>
              <a:ahLst/>
              <a:cxnLst/>
              <a:rect l="l" t="t" r="r" b="b"/>
              <a:pathLst>
                <a:path w="1694" h="2463" extrusionOk="0">
                  <a:moveTo>
                    <a:pt x="1470" y="0"/>
                  </a:moveTo>
                  <a:cubicBezTo>
                    <a:pt x="1423" y="0"/>
                    <a:pt x="1366" y="23"/>
                    <a:pt x="1333" y="45"/>
                  </a:cubicBezTo>
                  <a:cubicBezTo>
                    <a:pt x="1255" y="123"/>
                    <a:pt x="1176" y="217"/>
                    <a:pt x="1129" y="311"/>
                  </a:cubicBezTo>
                  <a:cubicBezTo>
                    <a:pt x="878" y="891"/>
                    <a:pt x="643" y="1471"/>
                    <a:pt x="142" y="1926"/>
                  </a:cubicBezTo>
                  <a:cubicBezTo>
                    <a:pt x="1" y="2051"/>
                    <a:pt x="63" y="2333"/>
                    <a:pt x="204" y="2412"/>
                  </a:cubicBezTo>
                  <a:cubicBezTo>
                    <a:pt x="270" y="2447"/>
                    <a:pt x="334" y="2463"/>
                    <a:pt x="394" y="2463"/>
                  </a:cubicBezTo>
                  <a:cubicBezTo>
                    <a:pt x="521" y="2463"/>
                    <a:pt x="632" y="2393"/>
                    <a:pt x="706" y="2286"/>
                  </a:cubicBezTo>
                  <a:cubicBezTo>
                    <a:pt x="925" y="1941"/>
                    <a:pt x="1145" y="1597"/>
                    <a:pt x="1317" y="1220"/>
                  </a:cubicBezTo>
                  <a:cubicBezTo>
                    <a:pt x="1474" y="891"/>
                    <a:pt x="1568" y="531"/>
                    <a:pt x="1693" y="217"/>
                  </a:cubicBezTo>
                  <a:cubicBezTo>
                    <a:pt x="1615" y="108"/>
                    <a:pt x="1584" y="29"/>
                    <a:pt x="1521" y="13"/>
                  </a:cubicBezTo>
                  <a:cubicBezTo>
                    <a:pt x="1507" y="4"/>
                    <a:pt x="1489" y="0"/>
                    <a:pt x="14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8324775" y="3496700"/>
              <a:ext cx="72125" cy="29400"/>
            </a:xfrm>
            <a:custGeom>
              <a:avLst/>
              <a:gdLst/>
              <a:ahLst/>
              <a:cxnLst/>
              <a:rect l="l" t="t" r="r" b="b"/>
              <a:pathLst>
                <a:path w="2885" h="1176" extrusionOk="0">
                  <a:moveTo>
                    <a:pt x="2014" y="1"/>
                  </a:moveTo>
                  <a:cubicBezTo>
                    <a:pt x="1343" y="1"/>
                    <a:pt x="722" y="236"/>
                    <a:pt x="142" y="637"/>
                  </a:cubicBezTo>
                  <a:cubicBezTo>
                    <a:pt x="1" y="731"/>
                    <a:pt x="17" y="904"/>
                    <a:pt x="95" y="1029"/>
                  </a:cubicBezTo>
                  <a:cubicBezTo>
                    <a:pt x="144" y="1118"/>
                    <a:pt x="224" y="1175"/>
                    <a:pt x="307" y="1175"/>
                  </a:cubicBezTo>
                  <a:cubicBezTo>
                    <a:pt x="357" y="1175"/>
                    <a:pt x="409" y="1155"/>
                    <a:pt x="455" y="1108"/>
                  </a:cubicBezTo>
                  <a:cubicBezTo>
                    <a:pt x="1051" y="606"/>
                    <a:pt x="1772" y="481"/>
                    <a:pt x="2493" y="355"/>
                  </a:cubicBezTo>
                  <a:cubicBezTo>
                    <a:pt x="2634" y="324"/>
                    <a:pt x="2791" y="340"/>
                    <a:pt x="2885" y="214"/>
                  </a:cubicBezTo>
                  <a:cubicBezTo>
                    <a:pt x="2869" y="183"/>
                    <a:pt x="2869" y="120"/>
                    <a:pt x="2854" y="120"/>
                  </a:cubicBezTo>
                  <a:cubicBezTo>
                    <a:pt x="2565" y="39"/>
                    <a:pt x="2285" y="1"/>
                    <a:pt x="20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8374975" y="3656425"/>
              <a:ext cx="120675" cy="122225"/>
            </a:xfrm>
            <a:custGeom>
              <a:avLst/>
              <a:gdLst/>
              <a:ahLst/>
              <a:cxnLst/>
              <a:rect l="l" t="t" r="r" b="b"/>
              <a:pathLst>
                <a:path w="4827" h="4889" extrusionOk="0">
                  <a:moveTo>
                    <a:pt x="4673" y="1"/>
                  </a:moveTo>
                  <a:cubicBezTo>
                    <a:pt x="4631" y="1"/>
                    <a:pt x="4588" y="20"/>
                    <a:pt x="4560" y="64"/>
                  </a:cubicBezTo>
                  <a:cubicBezTo>
                    <a:pt x="3965" y="988"/>
                    <a:pt x="3479" y="1913"/>
                    <a:pt x="2711" y="2713"/>
                  </a:cubicBezTo>
                  <a:cubicBezTo>
                    <a:pt x="1959" y="3512"/>
                    <a:pt x="1065" y="4155"/>
                    <a:pt x="109" y="4672"/>
                  </a:cubicBezTo>
                  <a:cubicBezTo>
                    <a:pt x="1" y="4739"/>
                    <a:pt x="67" y="4888"/>
                    <a:pt x="178" y="4888"/>
                  </a:cubicBezTo>
                  <a:cubicBezTo>
                    <a:pt x="196" y="4888"/>
                    <a:pt x="215" y="4884"/>
                    <a:pt x="234" y="4876"/>
                  </a:cubicBezTo>
                  <a:cubicBezTo>
                    <a:pt x="2131" y="3982"/>
                    <a:pt x="4137" y="2211"/>
                    <a:pt x="4796" y="158"/>
                  </a:cubicBezTo>
                  <a:cubicBezTo>
                    <a:pt x="4826" y="66"/>
                    <a:pt x="4751" y="1"/>
                    <a:pt x="4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8"/>
            <p:cNvSpPr/>
            <p:nvPr/>
          </p:nvSpPr>
          <p:spPr>
            <a:xfrm>
              <a:off x="7832150" y="3615725"/>
              <a:ext cx="116025" cy="103800"/>
            </a:xfrm>
            <a:custGeom>
              <a:avLst/>
              <a:gdLst/>
              <a:ahLst/>
              <a:cxnLst/>
              <a:rect l="l" t="t" r="r" b="b"/>
              <a:pathLst>
                <a:path w="4641" h="4152" extrusionOk="0">
                  <a:moveTo>
                    <a:pt x="98" y="1"/>
                  </a:moveTo>
                  <a:cubicBezTo>
                    <a:pt x="50" y="1"/>
                    <a:pt x="0" y="67"/>
                    <a:pt x="35" y="124"/>
                  </a:cubicBezTo>
                  <a:cubicBezTo>
                    <a:pt x="1038" y="1739"/>
                    <a:pt x="2684" y="3337"/>
                    <a:pt x="4439" y="4137"/>
                  </a:cubicBezTo>
                  <a:cubicBezTo>
                    <a:pt x="4459" y="4147"/>
                    <a:pt x="4479" y="4151"/>
                    <a:pt x="4496" y="4151"/>
                  </a:cubicBezTo>
                  <a:cubicBezTo>
                    <a:pt x="4589" y="4151"/>
                    <a:pt x="4641" y="4030"/>
                    <a:pt x="4549" y="3964"/>
                  </a:cubicBezTo>
                  <a:cubicBezTo>
                    <a:pt x="3718" y="3353"/>
                    <a:pt x="2856" y="2820"/>
                    <a:pt x="2104" y="2130"/>
                  </a:cubicBezTo>
                  <a:cubicBezTo>
                    <a:pt x="1383" y="1488"/>
                    <a:pt x="771" y="767"/>
                    <a:pt x="144" y="30"/>
                  </a:cubicBezTo>
                  <a:cubicBezTo>
                    <a:pt x="132" y="9"/>
                    <a:pt x="115" y="1"/>
                    <a:pt x="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8"/>
            <p:cNvSpPr/>
            <p:nvPr/>
          </p:nvSpPr>
          <p:spPr>
            <a:xfrm>
              <a:off x="7937900" y="3685425"/>
              <a:ext cx="98675" cy="63600"/>
            </a:xfrm>
            <a:custGeom>
              <a:avLst/>
              <a:gdLst/>
              <a:ahLst/>
              <a:cxnLst/>
              <a:rect l="l" t="t" r="r" b="b"/>
              <a:pathLst>
                <a:path w="3947" h="2544" extrusionOk="0">
                  <a:moveTo>
                    <a:pt x="120" y="1"/>
                  </a:moveTo>
                  <a:cubicBezTo>
                    <a:pt x="56" y="1"/>
                    <a:pt x="1" y="106"/>
                    <a:pt x="52" y="158"/>
                  </a:cubicBezTo>
                  <a:cubicBezTo>
                    <a:pt x="930" y="1255"/>
                    <a:pt x="2419" y="2164"/>
                    <a:pt x="3752" y="2540"/>
                  </a:cubicBezTo>
                  <a:cubicBezTo>
                    <a:pt x="3762" y="2543"/>
                    <a:pt x="3772" y="2544"/>
                    <a:pt x="3781" y="2544"/>
                  </a:cubicBezTo>
                  <a:cubicBezTo>
                    <a:pt x="3889" y="2544"/>
                    <a:pt x="3946" y="2394"/>
                    <a:pt x="3846" y="2336"/>
                  </a:cubicBezTo>
                  <a:cubicBezTo>
                    <a:pt x="3187" y="2023"/>
                    <a:pt x="2529" y="1725"/>
                    <a:pt x="1902" y="1333"/>
                  </a:cubicBezTo>
                  <a:cubicBezTo>
                    <a:pt x="1291" y="941"/>
                    <a:pt x="742" y="455"/>
                    <a:pt x="162" y="16"/>
                  </a:cubicBezTo>
                  <a:cubicBezTo>
                    <a:pt x="148" y="6"/>
                    <a:pt x="134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726;p28">
            <a:extLst>
              <a:ext uri="{FF2B5EF4-FFF2-40B4-BE49-F238E27FC236}">
                <a16:creationId xmlns:a16="http://schemas.microsoft.com/office/drawing/2014/main" id="{08CEEDD6-2276-83B2-CE64-C5848FE4BA02}"/>
              </a:ext>
            </a:extLst>
          </p:cNvPr>
          <p:cNvSpPr txBox="1">
            <a:spLocks/>
          </p:cNvSpPr>
          <p:nvPr/>
        </p:nvSpPr>
        <p:spPr>
          <a:xfrm>
            <a:off x="1561800" y="1690454"/>
            <a:ext cx="60099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6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None/>
              <a:defRPr sz="18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None/>
              <a:defRPr sz="18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None/>
              <a:defRPr sz="18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None/>
              <a:defRPr sz="18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None/>
              <a:defRPr sz="18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None/>
              <a:defRPr sz="18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None/>
              <a:defRPr sz="18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None/>
              <a:defRPr sz="18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>
            <a:pPr marL="0" indent="0"/>
            <a:r>
              <a:rPr lang="en-US" sz="2000" i="1" dirty="0">
                <a:latin typeface="Playfair Display SemiBold" panose="020B0604020202020204" charset="0"/>
              </a:rPr>
              <a:t>E-commerce React App</a:t>
            </a:r>
          </a:p>
        </p:txBody>
      </p:sp>
      <p:sp>
        <p:nvSpPr>
          <p:cNvPr id="3" name="Google Shape;726;p28">
            <a:extLst>
              <a:ext uri="{FF2B5EF4-FFF2-40B4-BE49-F238E27FC236}">
                <a16:creationId xmlns:a16="http://schemas.microsoft.com/office/drawing/2014/main" id="{AEEEA2FB-52CB-3BA7-6E5E-DDAEE843A572}"/>
              </a:ext>
            </a:extLst>
          </p:cNvPr>
          <p:cNvSpPr txBox="1">
            <a:spLocks/>
          </p:cNvSpPr>
          <p:nvPr/>
        </p:nvSpPr>
        <p:spPr>
          <a:xfrm>
            <a:off x="2544922" y="3472350"/>
            <a:ext cx="4064655" cy="922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6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None/>
              <a:defRPr sz="18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None/>
              <a:defRPr sz="18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None/>
              <a:defRPr sz="18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None/>
              <a:defRPr sz="18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None/>
              <a:defRPr sz="18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None/>
              <a:defRPr sz="18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None/>
              <a:defRPr sz="18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None/>
              <a:defRPr sz="18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>
            <a:pPr marL="0" indent="0"/>
            <a:r>
              <a:rPr lang="en-US" sz="1800" dirty="0"/>
              <a:t>by:</a:t>
            </a:r>
          </a:p>
          <a:p>
            <a:pPr marL="0" indent="0"/>
            <a:endParaRPr lang="en-US" sz="1800" dirty="0"/>
          </a:p>
          <a:p>
            <a:pPr marL="0" indent="0"/>
            <a:r>
              <a:rPr lang="en-US" sz="1800" dirty="0"/>
              <a:t>Nur Zahirah Binti Alias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31"/>
          <p:cNvSpPr/>
          <p:nvPr/>
        </p:nvSpPr>
        <p:spPr>
          <a:xfrm rot="-7110938">
            <a:off x="4809543" y="2523688"/>
            <a:ext cx="1295361" cy="2361923"/>
          </a:xfrm>
          <a:custGeom>
            <a:avLst/>
            <a:gdLst/>
            <a:ahLst/>
            <a:cxnLst/>
            <a:rect l="l" t="t" r="r" b="b"/>
            <a:pathLst>
              <a:path w="17732" h="32332" extrusionOk="0">
                <a:moveTo>
                  <a:pt x="2570" y="1"/>
                </a:moveTo>
                <a:cubicBezTo>
                  <a:pt x="1908" y="1"/>
                  <a:pt x="1247" y="65"/>
                  <a:pt x="635" y="151"/>
                </a:cubicBezTo>
                <a:cubicBezTo>
                  <a:pt x="436" y="175"/>
                  <a:pt x="212" y="213"/>
                  <a:pt x="1" y="250"/>
                </a:cubicBezTo>
                <a:lnTo>
                  <a:pt x="498" y="1219"/>
                </a:lnTo>
                <a:cubicBezTo>
                  <a:pt x="856" y="1190"/>
                  <a:pt x="1217" y="1174"/>
                  <a:pt x="1574" y="1174"/>
                </a:cubicBezTo>
                <a:cubicBezTo>
                  <a:pt x="2120" y="1174"/>
                  <a:pt x="2658" y="1211"/>
                  <a:pt x="3169" y="1294"/>
                </a:cubicBezTo>
                <a:cubicBezTo>
                  <a:pt x="5319" y="1629"/>
                  <a:pt x="6002" y="3307"/>
                  <a:pt x="6213" y="5282"/>
                </a:cubicBezTo>
                <a:cubicBezTo>
                  <a:pt x="6425" y="7245"/>
                  <a:pt x="6325" y="9320"/>
                  <a:pt x="7046" y="11197"/>
                </a:cubicBezTo>
                <a:cubicBezTo>
                  <a:pt x="7891" y="13396"/>
                  <a:pt x="9792" y="14191"/>
                  <a:pt x="11941" y="14688"/>
                </a:cubicBezTo>
                <a:cubicBezTo>
                  <a:pt x="13221" y="14974"/>
                  <a:pt x="14501" y="15284"/>
                  <a:pt x="15271" y="16440"/>
                </a:cubicBezTo>
                <a:cubicBezTo>
                  <a:pt x="16042" y="17571"/>
                  <a:pt x="15893" y="19099"/>
                  <a:pt x="15644" y="20379"/>
                </a:cubicBezTo>
                <a:cubicBezTo>
                  <a:pt x="15433" y="21472"/>
                  <a:pt x="15147" y="22590"/>
                  <a:pt x="14762" y="23634"/>
                </a:cubicBezTo>
                <a:cubicBezTo>
                  <a:pt x="14215" y="25088"/>
                  <a:pt x="13159" y="25721"/>
                  <a:pt x="11631" y="25746"/>
                </a:cubicBezTo>
                <a:cubicBezTo>
                  <a:pt x="11578" y="25747"/>
                  <a:pt x="11524" y="25748"/>
                  <a:pt x="11471" y="25748"/>
                </a:cubicBezTo>
                <a:cubicBezTo>
                  <a:pt x="10874" y="25748"/>
                  <a:pt x="10263" y="25689"/>
                  <a:pt x="9661" y="25689"/>
                </a:cubicBezTo>
                <a:cubicBezTo>
                  <a:pt x="9019" y="25689"/>
                  <a:pt x="8387" y="25756"/>
                  <a:pt x="7791" y="26032"/>
                </a:cubicBezTo>
                <a:cubicBezTo>
                  <a:pt x="7009" y="26380"/>
                  <a:pt x="6387" y="26989"/>
                  <a:pt x="5791" y="27598"/>
                </a:cubicBezTo>
                <a:cubicBezTo>
                  <a:pt x="5033" y="28380"/>
                  <a:pt x="4126" y="29735"/>
                  <a:pt x="3070" y="30518"/>
                </a:cubicBezTo>
                <a:cubicBezTo>
                  <a:pt x="3045" y="31126"/>
                  <a:pt x="3070" y="31723"/>
                  <a:pt x="3144" y="32332"/>
                </a:cubicBezTo>
                <a:cubicBezTo>
                  <a:pt x="5021" y="31213"/>
                  <a:pt x="6599" y="28579"/>
                  <a:pt x="8090" y="27573"/>
                </a:cubicBezTo>
                <a:cubicBezTo>
                  <a:pt x="8592" y="27232"/>
                  <a:pt x="9207" y="27141"/>
                  <a:pt x="9842" y="27141"/>
                </a:cubicBezTo>
                <a:cubicBezTo>
                  <a:pt x="10574" y="27141"/>
                  <a:pt x="11333" y="27262"/>
                  <a:pt x="11979" y="27262"/>
                </a:cubicBezTo>
                <a:cubicBezTo>
                  <a:pt x="11996" y="27262"/>
                  <a:pt x="12013" y="27262"/>
                  <a:pt x="12029" y="27262"/>
                </a:cubicBezTo>
                <a:cubicBezTo>
                  <a:pt x="13227" y="27262"/>
                  <a:pt x="14327" y="26828"/>
                  <a:pt x="15184" y="25995"/>
                </a:cubicBezTo>
                <a:cubicBezTo>
                  <a:pt x="16700" y="24516"/>
                  <a:pt x="17247" y="21708"/>
                  <a:pt x="17458" y="19695"/>
                </a:cubicBezTo>
                <a:cubicBezTo>
                  <a:pt x="17732" y="17235"/>
                  <a:pt x="16949" y="14849"/>
                  <a:pt x="14588" y="13744"/>
                </a:cubicBezTo>
                <a:cubicBezTo>
                  <a:pt x="12525" y="12774"/>
                  <a:pt x="9829" y="13098"/>
                  <a:pt x="8698" y="10749"/>
                </a:cubicBezTo>
                <a:cubicBezTo>
                  <a:pt x="7195" y="7630"/>
                  <a:pt x="9146" y="2163"/>
                  <a:pt x="5108" y="449"/>
                </a:cubicBezTo>
                <a:cubicBezTo>
                  <a:pt x="4334" y="115"/>
                  <a:pt x="3451" y="1"/>
                  <a:pt x="257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31"/>
          <p:cNvSpPr/>
          <p:nvPr/>
        </p:nvSpPr>
        <p:spPr>
          <a:xfrm rot="3689062">
            <a:off x="6996418" y="2829638"/>
            <a:ext cx="1295361" cy="2361923"/>
          </a:xfrm>
          <a:custGeom>
            <a:avLst/>
            <a:gdLst/>
            <a:ahLst/>
            <a:cxnLst/>
            <a:rect l="l" t="t" r="r" b="b"/>
            <a:pathLst>
              <a:path w="17732" h="32332" extrusionOk="0">
                <a:moveTo>
                  <a:pt x="2570" y="1"/>
                </a:moveTo>
                <a:cubicBezTo>
                  <a:pt x="1908" y="1"/>
                  <a:pt x="1247" y="65"/>
                  <a:pt x="635" y="151"/>
                </a:cubicBezTo>
                <a:cubicBezTo>
                  <a:pt x="436" y="175"/>
                  <a:pt x="212" y="213"/>
                  <a:pt x="1" y="250"/>
                </a:cubicBezTo>
                <a:lnTo>
                  <a:pt x="498" y="1219"/>
                </a:lnTo>
                <a:cubicBezTo>
                  <a:pt x="856" y="1190"/>
                  <a:pt x="1217" y="1174"/>
                  <a:pt x="1574" y="1174"/>
                </a:cubicBezTo>
                <a:cubicBezTo>
                  <a:pt x="2120" y="1174"/>
                  <a:pt x="2658" y="1211"/>
                  <a:pt x="3169" y="1294"/>
                </a:cubicBezTo>
                <a:cubicBezTo>
                  <a:pt x="5319" y="1629"/>
                  <a:pt x="6002" y="3307"/>
                  <a:pt x="6213" y="5282"/>
                </a:cubicBezTo>
                <a:cubicBezTo>
                  <a:pt x="6425" y="7245"/>
                  <a:pt x="6325" y="9320"/>
                  <a:pt x="7046" y="11197"/>
                </a:cubicBezTo>
                <a:cubicBezTo>
                  <a:pt x="7891" y="13396"/>
                  <a:pt x="9792" y="14191"/>
                  <a:pt x="11941" y="14688"/>
                </a:cubicBezTo>
                <a:cubicBezTo>
                  <a:pt x="13221" y="14974"/>
                  <a:pt x="14501" y="15284"/>
                  <a:pt x="15271" y="16440"/>
                </a:cubicBezTo>
                <a:cubicBezTo>
                  <a:pt x="16042" y="17571"/>
                  <a:pt x="15893" y="19099"/>
                  <a:pt x="15644" y="20379"/>
                </a:cubicBezTo>
                <a:cubicBezTo>
                  <a:pt x="15433" y="21472"/>
                  <a:pt x="15147" y="22590"/>
                  <a:pt x="14762" y="23634"/>
                </a:cubicBezTo>
                <a:cubicBezTo>
                  <a:pt x="14215" y="25088"/>
                  <a:pt x="13159" y="25721"/>
                  <a:pt x="11631" y="25746"/>
                </a:cubicBezTo>
                <a:cubicBezTo>
                  <a:pt x="11578" y="25747"/>
                  <a:pt x="11524" y="25748"/>
                  <a:pt x="11471" y="25748"/>
                </a:cubicBezTo>
                <a:cubicBezTo>
                  <a:pt x="10874" y="25748"/>
                  <a:pt x="10263" y="25689"/>
                  <a:pt x="9661" y="25689"/>
                </a:cubicBezTo>
                <a:cubicBezTo>
                  <a:pt x="9019" y="25689"/>
                  <a:pt x="8387" y="25756"/>
                  <a:pt x="7791" y="26032"/>
                </a:cubicBezTo>
                <a:cubicBezTo>
                  <a:pt x="7009" y="26380"/>
                  <a:pt x="6387" y="26989"/>
                  <a:pt x="5791" y="27598"/>
                </a:cubicBezTo>
                <a:cubicBezTo>
                  <a:pt x="5033" y="28380"/>
                  <a:pt x="4126" y="29735"/>
                  <a:pt x="3070" y="30518"/>
                </a:cubicBezTo>
                <a:cubicBezTo>
                  <a:pt x="3045" y="31126"/>
                  <a:pt x="3070" y="31723"/>
                  <a:pt x="3144" y="32332"/>
                </a:cubicBezTo>
                <a:cubicBezTo>
                  <a:pt x="5021" y="31213"/>
                  <a:pt x="6599" y="28579"/>
                  <a:pt x="8090" y="27573"/>
                </a:cubicBezTo>
                <a:cubicBezTo>
                  <a:pt x="8592" y="27232"/>
                  <a:pt x="9207" y="27141"/>
                  <a:pt x="9842" y="27141"/>
                </a:cubicBezTo>
                <a:cubicBezTo>
                  <a:pt x="10574" y="27141"/>
                  <a:pt x="11333" y="27262"/>
                  <a:pt x="11979" y="27262"/>
                </a:cubicBezTo>
                <a:cubicBezTo>
                  <a:pt x="11996" y="27262"/>
                  <a:pt x="12013" y="27262"/>
                  <a:pt x="12029" y="27262"/>
                </a:cubicBezTo>
                <a:cubicBezTo>
                  <a:pt x="13227" y="27262"/>
                  <a:pt x="14327" y="26828"/>
                  <a:pt x="15184" y="25995"/>
                </a:cubicBezTo>
                <a:cubicBezTo>
                  <a:pt x="16700" y="24516"/>
                  <a:pt x="17247" y="21708"/>
                  <a:pt x="17458" y="19695"/>
                </a:cubicBezTo>
                <a:cubicBezTo>
                  <a:pt x="17732" y="17235"/>
                  <a:pt x="16949" y="14849"/>
                  <a:pt x="14588" y="13744"/>
                </a:cubicBezTo>
                <a:cubicBezTo>
                  <a:pt x="12525" y="12774"/>
                  <a:pt x="9829" y="13098"/>
                  <a:pt x="8698" y="10749"/>
                </a:cubicBezTo>
                <a:cubicBezTo>
                  <a:pt x="7195" y="7630"/>
                  <a:pt x="9146" y="2163"/>
                  <a:pt x="5108" y="449"/>
                </a:cubicBezTo>
                <a:cubicBezTo>
                  <a:pt x="4334" y="115"/>
                  <a:pt x="3451" y="1"/>
                  <a:pt x="257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9" name="Google Shape;839;p31"/>
          <p:cNvGrpSpPr/>
          <p:nvPr/>
        </p:nvGrpSpPr>
        <p:grpSpPr>
          <a:xfrm>
            <a:off x="8356432" y="3791156"/>
            <a:ext cx="573926" cy="987319"/>
            <a:chOff x="10448650" y="2345625"/>
            <a:chExt cx="651300" cy="1120425"/>
          </a:xfrm>
        </p:grpSpPr>
        <p:sp>
          <p:nvSpPr>
            <p:cNvPr id="840" name="Google Shape;840;p31"/>
            <p:cNvSpPr/>
            <p:nvPr/>
          </p:nvSpPr>
          <p:spPr>
            <a:xfrm>
              <a:off x="10448650" y="2376200"/>
              <a:ext cx="651300" cy="1089850"/>
            </a:xfrm>
            <a:custGeom>
              <a:avLst/>
              <a:gdLst/>
              <a:ahLst/>
              <a:cxnLst/>
              <a:rect l="l" t="t" r="r" b="b"/>
              <a:pathLst>
                <a:path w="26052" h="43594" extrusionOk="0">
                  <a:moveTo>
                    <a:pt x="3760" y="0"/>
                  </a:moveTo>
                  <a:cubicBezTo>
                    <a:pt x="3503" y="0"/>
                    <a:pt x="3263" y="109"/>
                    <a:pt x="3042" y="331"/>
                  </a:cubicBezTo>
                  <a:cubicBezTo>
                    <a:pt x="2603" y="754"/>
                    <a:pt x="2164" y="1162"/>
                    <a:pt x="1741" y="1585"/>
                  </a:cubicBezTo>
                  <a:cubicBezTo>
                    <a:pt x="1443" y="1867"/>
                    <a:pt x="1270" y="2243"/>
                    <a:pt x="1067" y="2604"/>
                  </a:cubicBezTo>
                  <a:cubicBezTo>
                    <a:pt x="487" y="3717"/>
                    <a:pt x="471" y="4986"/>
                    <a:pt x="48" y="6146"/>
                  </a:cubicBezTo>
                  <a:cubicBezTo>
                    <a:pt x="16" y="6256"/>
                    <a:pt x="1" y="6366"/>
                    <a:pt x="16" y="6475"/>
                  </a:cubicBezTo>
                  <a:cubicBezTo>
                    <a:pt x="189" y="7353"/>
                    <a:pt x="189" y="8278"/>
                    <a:pt x="518" y="9124"/>
                  </a:cubicBezTo>
                  <a:cubicBezTo>
                    <a:pt x="753" y="9720"/>
                    <a:pt x="863" y="10347"/>
                    <a:pt x="847" y="10990"/>
                  </a:cubicBezTo>
                  <a:cubicBezTo>
                    <a:pt x="847" y="11366"/>
                    <a:pt x="926" y="11711"/>
                    <a:pt x="1035" y="12071"/>
                  </a:cubicBezTo>
                  <a:cubicBezTo>
                    <a:pt x="1364" y="13074"/>
                    <a:pt x="1772" y="14046"/>
                    <a:pt x="1835" y="15096"/>
                  </a:cubicBezTo>
                  <a:cubicBezTo>
                    <a:pt x="1913" y="16272"/>
                    <a:pt x="2352" y="17291"/>
                    <a:pt x="2916" y="18262"/>
                  </a:cubicBezTo>
                  <a:cubicBezTo>
                    <a:pt x="3230" y="18811"/>
                    <a:pt x="3386" y="19360"/>
                    <a:pt x="3339" y="19971"/>
                  </a:cubicBezTo>
                  <a:cubicBezTo>
                    <a:pt x="3324" y="20410"/>
                    <a:pt x="3324" y="20849"/>
                    <a:pt x="3418" y="21303"/>
                  </a:cubicBezTo>
                  <a:cubicBezTo>
                    <a:pt x="3669" y="22573"/>
                    <a:pt x="3684" y="23811"/>
                    <a:pt x="3151" y="25049"/>
                  </a:cubicBezTo>
                  <a:cubicBezTo>
                    <a:pt x="2712" y="26053"/>
                    <a:pt x="2650" y="27134"/>
                    <a:pt x="2744" y="28247"/>
                  </a:cubicBezTo>
                  <a:cubicBezTo>
                    <a:pt x="2853" y="29360"/>
                    <a:pt x="3010" y="30473"/>
                    <a:pt x="2822" y="31601"/>
                  </a:cubicBezTo>
                  <a:cubicBezTo>
                    <a:pt x="2571" y="33090"/>
                    <a:pt x="2603" y="34579"/>
                    <a:pt x="2900" y="36053"/>
                  </a:cubicBezTo>
                  <a:cubicBezTo>
                    <a:pt x="3042" y="36790"/>
                    <a:pt x="3167" y="37542"/>
                    <a:pt x="3496" y="38200"/>
                  </a:cubicBezTo>
                  <a:cubicBezTo>
                    <a:pt x="4013" y="39282"/>
                    <a:pt x="4813" y="40191"/>
                    <a:pt x="5832" y="40865"/>
                  </a:cubicBezTo>
                  <a:cubicBezTo>
                    <a:pt x="6145" y="41084"/>
                    <a:pt x="6474" y="41257"/>
                    <a:pt x="6866" y="41272"/>
                  </a:cubicBezTo>
                  <a:cubicBezTo>
                    <a:pt x="7368" y="41288"/>
                    <a:pt x="7854" y="41445"/>
                    <a:pt x="8230" y="41727"/>
                  </a:cubicBezTo>
                  <a:cubicBezTo>
                    <a:pt x="9013" y="42291"/>
                    <a:pt x="10001" y="42338"/>
                    <a:pt x="10816" y="42793"/>
                  </a:cubicBezTo>
                  <a:cubicBezTo>
                    <a:pt x="10894" y="42840"/>
                    <a:pt x="10985" y="42859"/>
                    <a:pt x="11077" y="42859"/>
                  </a:cubicBezTo>
                  <a:cubicBezTo>
                    <a:pt x="11169" y="42859"/>
                    <a:pt x="11263" y="42840"/>
                    <a:pt x="11349" y="42808"/>
                  </a:cubicBezTo>
                  <a:cubicBezTo>
                    <a:pt x="11709" y="42683"/>
                    <a:pt x="12070" y="42589"/>
                    <a:pt x="12415" y="42448"/>
                  </a:cubicBezTo>
                  <a:cubicBezTo>
                    <a:pt x="12808" y="42322"/>
                    <a:pt x="13200" y="42208"/>
                    <a:pt x="13604" y="42208"/>
                  </a:cubicBezTo>
                  <a:cubicBezTo>
                    <a:pt x="13652" y="42208"/>
                    <a:pt x="13699" y="42210"/>
                    <a:pt x="13747" y="42213"/>
                  </a:cubicBezTo>
                  <a:cubicBezTo>
                    <a:pt x="13968" y="42232"/>
                    <a:pt x="14189" y="42249"/>
                    <a:pt x="14408" y="42249"/>
                  </a:cubicBezTo>
                  <a:cubicBezTo>
                    <a:pt x="14887" y="42249"/>
                    <a:pt x="15354" y="42169"/>
                    <a:pt x="15785" y="41868"/>
                  </a:cubicBezTo>
                  <a:cubicBezTo>
                    <a:pt x="16412" y="41868"/>
                    <a:pt x="16804" y="41476"/>
                    <a:pt x="17258" y="41116"/>
                  </a:cubicBezTo>
                  <a:cubicBezTo>
                    <a:pt x="17713" y="40755"/>
                    <a:pt x="18152" y="40348"/>
                    <a:pt x="18826" y="40316"/>
                  </a:cubicBezTo>
                  <a:cubicBezTo>
                    <a:pt x="19123" y="40301"/>
                    <a:pt x="19359" y="40081"/>
                    <a:pt x="19484" y="39768"/>
                  </a:cubicBezTo>
                  <a:cubicBezTo>
                    <a:pt x="19578" y="39564"/>
                    <a:pt x="19672" y="39360"/>
                    <a:pt x="19797" y="39188"/>
                  </a:cubicBezTo>
                  <a:cubicBezTo>
                    <a:pt x="20268" y="38561"/>
                    <a:pt x="20299" y="37887"/>
                    <a:pt x="20189" y="37150"/>
                  </a:cubicBezTo>
                  <a:cubicBezTo>
                    <a:pt x="20064" y="36304"/>
                    <a:pt x="19970" y="35442"/>
                    <a:pt x="20330" y="34611"/>
                  </a:cubicBezTo>
                  <a:cubicBezTo>
                    <a:pt x="20362" y="34517"/>
                    <a:pt x="20393" y="34391"/>
                    <a:pt x="20377" y="34282"/>
                  </a:cubicBezTo>
                  <a:cubicBezTo>
                    <a:pt x="20236" y="33184"/>
                    <a:pt x="20534" y="32040"/>
                    <a:pt x="19986" y="30974"/>
                  </a:cubicBezTo>
                  <a:cubicBezTo>
                    <a:pt x="19829" y="30677"/>
                    <a:pt x="19735" y="30363"/>
                    <a:pt x="19500" y="30128"/>
                  </a:cubicBezTo>
                  <a:cubicBezTo>
                    <a:pt x="19312" y="29940"/>
                    <a:pt x="19155" y="29720"/>
                    <a:pt x="19014" y="29517"/>
                  </a:cubicBezTo>
                  <a:cubicBezTo>
                    <a:pt x="18841" y="29250"/>
                    <a:pt x="18653" y="29015"/>
                    <a:pt x="18371" y="28890"/>
                  </a:cubicBezTo>
                  <a:cubicBezTo>
                    <a:pt x="18026" y="28717"/>
                    <a:pt x="17791" y="28451"/>
                    <a:pt x="17540" y="28153"/>
                  </a:cubicBezTo>
                  <a:cubicBezTo>
                    <a:pt x="17133" y="27651"/>
                    <a:pt x="16584" y="27385"/>
                    <a:pt x="15910" y="27275"/>
                  </a:cubicBezTo>
                  <a:cubicBezTo>
                    <a:pt x="15429" y="27198"/>
                    <a:pt x="14960" y="27127"/>
                    <a:pt x="14489" y="27127"/>
                  </a:cubicBezTo>
                  <a:cubicBezTo>
                    <a:pt x="14192" y="27127"/>
                    <a:pt x="13893" y="27155"/>
                    <a:pt x="13590" y="27228"/>
                  </a:cubicBezTo>
                  <a:cubicBezTo>
                    <a:pt x="13445" y="27270"/>
                    <a:pt x="13293" y="27296"/>
                    <a:pt x="13143" y="27296"/>
                  </a:cubicBezTo>
                  <a:cubicBezTo>
                    <a:pt x="12954" y="27296"/>
                    <a:pt x="12769" y="27255"/>
                    <a:pt x="12603" y="27150"/>
                  </a:cubicBezTo>
                  <a:cubicBezTo>
                    <a:pt x="12441" y="27052"/>
                    <a:pt x="12292" y="27009"/>
                    <a:pt x="12152" y="27009"/>
                  </a:cubicBezTo>
                  <a:cubicBezTo>
                    <a:pt x="11912" y="27009"/>
                    <a:pt x="11698" y="27134"/>
                    <a:pt x="11490" y="27322"/>
                  </a:cubicBezTo>
                  <a:cubicBezTo>
                    <a:pt x="10957" y="27808"/>
                    <a:pt x="10393" y="28231"/>
                    <a:pt x="9766" y="28576"/>
                  </a:cubicBezTo>
                  <a:cubicBezTo>
                    <a:pt x="9546" y="28717"/>
                    <a:pt x="9358" y="28905"/>
                    <a:pt x="9170" y="29078"/>
                  </a:cubicBezTo>
                  <a:cubicBezTo>
                    <a:pt x="8653" y="29579"/>
                    <a:pt x="8198" y="30128"/>
                    <a:pt x="7650" y="30583"/>
                  </a:cubicBezTo>
                  <a:cubicBezTo>
                    <a:pt x="7117" y="31037"/>
                    <a:pt x="6929" y="31617"/>
                    <a:pt x="6866" y="32260"/>
                  </a:cubicBezTo>
                  <a:cubicBezTo>
                    <a:pt x="6803" y="32840"/>
                    <a:pt x="6850" y="33435"/>
                    <a:pt x="6929" y="34047"/>
                  </a:cubicBezTo>
                  <a:cubicBezTo>
                    <a:pt x="7023" y="34658"/>
                    <a:pt x="7211" y="35191"/>
                    <a:pt x="7603" y="35677"/>
                  </a:cubicBezTo>
                  <a:cubicBezTo>
                    <a:pt x="7854" y="36006"/>
                    <a:pt x="8089" y="36351"/>
                    <a:pt x="8245" y="36727"/>
                  </a:cubicBezTo>
                  <a:cubicBezTo>
                    <a:pt x="8590" y="37620"/>
                    <a:pt x="9311" y="38043"/>
                    <a:pt x="10142" y="38357"/>
                  </a:cubicBezTo>
                  <a:cubicBezTo>
                    <a:pt x="10562" y="38514"/>
                    <a:pt x="11006" y="38623"/>
                    <a:pt x="11439" y="38623"/>
                  </a:cubicBezTo>
                  <a:cubicBezTo>
                    <a:pt x="11782" y="38623"/>
                    <a:pt x="12119" y="38555"/>
                    <a:pt x="12430" y="38388"/>
                  </a:cubicBezTo>
                  <a:cubicBezTo>
                    <a:pt x="13622" y="37761"/>
                    <a:pt x="14876" y="37213"/>
                    <a:pt x="15706" y="36084"/>
                  </a:cubicBezTo>
                  <a:cubicBezTo>
                    <a:pt x="16271" y="35332"/>
                    <a:pt x="16757" y="34548"/>
                    <a:pt x="16616" y="33514"/>
                  </a:cubicBezTo>
                  <a:cubicBezTo>
                    <a:pt x="16537" y="32887"/>
                    <a:pt x="16192" y="32416"/>
                    <a:pt x="15895" y="31899"/>
                  </a:cubicBezTo>
                  <a:cubicBezTo>
                    <a:pt x="15550" y="31272"/>
                    <a:pt x="15001" y="31006"/>
                    <a:pt x="14327" y="30974"/>
                  </a:cubicBezTo>
                  <a:cubicBezTo>
                    <a:pt x="14275" y="30972"/>
                    <a:pt x="14222" y="30971"/>
                    <a:pt x="14170" y="30971"/>
                  </a:cubicBezTo>
                  <a:cubicBezTo>
                    <a:pt x="13846" y="30971"/>
                    <a:pt x="13524" y="31008"/>
                    <a:pt x="13214" y="31021"/>
                  </a:cubicBezTo>
                  <a:cubicBezTo>
                    <a:pt x="12462" y="31053"/>
                    <a:pt x="11835" y="31304"/>
                    <a:pt x="11459" y="32009"/>
                  </a:cubicBezTo>
                  <a:cubicBezTo>
                    <a:pt x="11380" y="32166"/>
                    <a:pt x="11239" y="32307"/>
                    <a:pt x="11114" y="32448"/>
                  </a:cubicBezTo>
                  <a:cubicBezTo>
                    <a:pt x="10095" y="33514"/>
                    <a:pt x="10346" y="33357"/>
                    <a:pt x="10753" y="34846"/>
                  </a:cubicBezTo>
                  <a:cubicBezTo>
                    <a:pt x="10785" y="34940"/>
                    <a:pt x="10847" y="35050"/>
                    <a:pt x="10910" y="35144"/>
                  </a:cubicBezTo>
                  <a:cubicBezTo>
                    <a:pt x="11082" y="35395"/>
                    <a:pt x="11318" y="35583"/>
                    <a:pt x="11615" y="35661"/>
                  </a:cubicBezTo>
                  <a:cubicBezTo>
                    <a:pt x="11679" y="35674"/>
                    <a:pt x="11742" y="35697"/>
                    <a:pt x="11797" y="35697"/>
                  </a:cubicBezTo>
                  <a:cubicBezTo>
                    <a:pt x="11810" y="35697"/>
                    <a:pt x="11823" y="35695"/>
                    <a:pt x="11835" y="35692"/>
                  </a:cubicBezTo>
                  <a:cubicBezTo>
                    <a:pt x="11992" y="35677"/>
                    <a:pt x="12148" y="35630"/>
                    <a:pt x="12180" y="35457"/>
                  </a:cubicBezTo>
                  <a:cubicBezTo>
                    <a:pt x="12195" y="35379"/>
                    <a:pt x="12148" y="35206"/>
                    <a:pt x="12086" y="35175"/>
                  </a:cubicBezTo>
                  <a:cubicBezTo>
                    <a:pt x="11662" y="34956"/>
                    <a:pt x="11302" y="34658"/>
                    <a:pt x="11333" y="34156"/>
                  </a:cubicBezTo>
                  <a:cubicBezTo>
                    <a:pt x="11380" y="33482"/>
                    <a:pt x="11459" y="32793"/>
                    <a:pt x="12086" y="32369"/>
                  </a:cubicBezTo>
                  <a:cubicBezTo>
                    <a:pt x="12430" y="32134"/>
                    <a:pt x="12760" y="31868"/>
                    <a:pt x="13136" y="31727"/>
                  </a:cubicBezTo>
                  <a:cubicBezTo>
                    <a:pt x="13450" y="31604"/>
                    <a:pt x="13786" y="31523"/>
                    <a:pt x="14114" y="31523"/>
                  </a:cubicBezTo>
                  <a:cubicBezTo>
                    <a:pt x="14457" y="31523"/>
                    <a:pt x="14791" y="31612"/>
                    <a:pt x="15079" y="31836"/>
                  </a:cubicBezTo>
                  <a:cubicBezTo>
                    <a:pt x="15738" y="32369"/>
                    <a:pt x="16145" y="33153"/>
                    <a:pt x="16004" y="34015"/>
                  </a:cubicBezTo>
                  <a:cubicBezTo>
                    <a:pt x="15816" y="35112"/>
                    <a:pt x="15221" y="36037"/>
                    <a:pt x="14264" y="36664"/>
                  </a:cubicBezTo>
                  <a:cubicBezTo>
                    <a:pt x="13825" y="36946"/>
                    <a:pt x="13371" y="37197"/>
                    <a:pt x="12916" y="37479"/>
                  </a:cubicBezTo>
                  <a:cubicBezTo>
                    <a:pt x="12373" y="37807"/>
                    <a:pt x="11807" y="37965"/>
                    <a:pt x="11263" y="37965"/>
                  </a:cubicBezTo>
                  <a:cubicBezTo>
                    <a:pt x="10269" y="37965"/>
                    <a:pt x="9344" y="37437"/>
                    <a:pt x="8747" y="36445"/>
                  </a:cubicBezTo>
                  <a:cubicBezTo>
                    <a:pt x="8637" y="36241"/>
                    <a:pt x="8559" y="36037"/>
                    <a:pt x="8418" y="35849"/>
                  </a:cubicBezTo>
                  <a:cubicBezTo>
                    <a:pt x="7760" y="35018"/>
                    <a:pt x="7556" y="34031"/>
                    <a:pt x="7430" y="33028"/>
                  </a:cubicBezTo>
                  <a:cubicBezTo>
                    <a:pt x="7321" y="32040"/>
                    <a:pt x="7587" y="31209"/>
                    <a:pt x="8418" y="30551"/>
                  </a:cubicBezTo>
                  <a:cubicBezTo>
                    <a:pt x="9311" y="29861"/>
                    <a:pt x="10236" y="29219"/>
                    <a:pt x="11035" y="28435"/>
                  </a:cubicBezTo>
                  <a:cubicBezTo>
                    <a:pt x="11204" y="28281"/>
                    <a:pt x="11397" y="28114"/>
                    <a:pt x="11637" y="28114"/>
                  </a:cubicBezTo>
                  <a:cubicBezTo>
                    <a:pt x="11666" y="28114"/>
                    <a:pt x="11695" y="28117"/>
                    <a:pt x="11725" y="28122"/>
                  </a:cubicBezTo>
                  <a:cubicBezTo>
                    <a:pt x="11793" y="28132"/>
                    <a:pt x="11860" y="28136"/>
                    <a:pt x="11926" y="28136"/>
                  </a:cubicBezTo>
                  <a:cubicBezTo>
                    <a:pt x="12274" y="28136"/>
                    <a:pt x="12603" y="28015"/>
                    <a:pt x="12932" y="27949"/>
                  </a:cubicBezTo>
                  <a:cubicBezTo>
                    <a:pt x="13227" y="27897"/>
                    <a:pt x="13521" y="27878"/>
                    <a:pt x="13815" y="27878"/>
                  </a:cubicBezTo>
                  <a:cubicBezTo>
                    <a:pt x="14491" y="27878"/>
                    <a:pt x="15165" y="27979"/>
                    <a:pt x="15832" y="28012"/>
                  </a:cubicBezTo>
                  <a:cubicBezTo>
                    <a:pt x="16365" y="28028"/>
                    <a:pt x="16851" y="28247"/>
                    <a:pt x="17195" y="28702"/>
                  </a:cubicBezTo>
                  <a:cubicBezTo>
                    <a:pt x="17321" y="28874"/>
                    <a:pt x="17525" y="29031"/>
                    <a:pt x="17713" y="29109"/>
                  </a:cubicBezTo>
                  <a:cubicBezTo>
                    <a:pt x="18590" y="29485"/>
                    <a:pt x="18982" y="30300"/>
                    <a:pt x="19280" y="31068"/>
                  </a:cubicBezTo>
                  <a:cubicBezTo>
                    <a:pt x="19719" y="32181"/>
                    <a:pt x="19923" y="33373"/>
                    <a:pt x="19578" y="34579"/>
                  </a:cubicBezTo>
                  <a:cubicBezTo>
                    <a:pt x="19453" y="35018"/>
                    <a:pt x="19468" y="35473"/>
                    <a:pt x="19515" y="35927"/>
                  </a:cubicBezTo>
                  <a:cubicBezTo>
                    <a:pt x="19562" y="36445"/>
                    <a:pt x="19578" y="36962"/>
                    <a:pt x="19578" y="37495"/>
                  </a:cubicBezTo>
                  <a:cubicBezTo>
                    <a:pt x="19578" y="38247"/>
                    <a:pt x="19343" y="38890"/>
                    <a:pt x="18575" y="39219"/>
                  </a:cubicBezTo>
                  <a:cubicBezTo>
                    <a:pt x="18355" y="39297"/>
                    <a:pt x="18183" y="39438"/>
                    <a:pt x="18089" y="39658"/>
                  </a:cubicBezTo>
                  <a:cubicBezTo>
                    <a:pt x="17807" y="40269"/>
                    <a:pt x="17242" y="40489"/>
                    <a:pt x="16678" y="40661"/>
                  </a:cubicBezTo>
                  <a:cubicBezTo>
                    <a:pt x="16208" y="40818"/>
                    <a:pt x="15753" y="41006"/>
                    <a:pt x="15377" y="41304"/>
                  </a:cubicBezTo>
                  <a:cubicBezTo>
                    <a:pt x="15073" y="41553"/>
                    <a:pt x="14745" y="41704"/>
                    <a:pt x="14381" y="41704"/>
                  </a:cubicBezTo>
                  <a:cubicBezTo>
                    <a:pt x="14332" y="41704"/>
                    <a:pt x="14283" y="41701"/>
                    <a:pt x="14233" y="41696"/>
                  </a:cubicBezTo>
                  <a:cubicBezTo>
                    <a:pt x="14124" y="41685"/>
                    <a:pt x="14017" y="41680"/>
                    <a:pt x="13912" y="41680"/>
                  </a:cubicBezTo>
                  <a:cubicBezTo>
                    <a:pt x="13258" y="41680"/>
                    <a:pt x="12664" y="41878"/>
                    <a:pt x="12070" y="42134"/>
                  </a:cubicBezTo>
                  <a:cubicBezTo>
                    <a:pt x="11840" y="42226"/>
                    <a:pt x="11614" y="42270"/>
                    <a:pt x="11384" y="42270"/>
                  </a:cubicBezTo>
                  <a:cubicBezTo>
                    <a:pt x="11144" y="42270"/>
                    <a:pt x="10900" y="42223"/>
                    <a:pt x="10644" y="42134"/>
                  </a:cubicBezTo>
                  <a:cubicBezTo>
                    <a:pt x="10048" y="41931"/>
                    <a:pt x="9437" y="41774"/>
                    <a:pt x="8872" y="41460"/>
                  </a:cubicBezTo>
                  <a:cubicBezTo>
                    <a:pt x="8339" y="41178"/>
                    <a:pt x="7775" y="40975"/>
                    <a:pt x="7180" y="40849"/>
                  </a:cubicBezTo>
                  <a:cubicBezTo>
                    <a:pt x="6850" y="40786"/>
                    <a:pt x="6537" y="40677"/>
                    <a:pt x="6255" y="40473"/>
                  </a:cubicBezTo>
                  <a:cubicBezTo>
                    <a:pt x="5408" y="39909"/>
                    <a:pt x="4672" y="39235"/>
                    <a:pt x="4186" y="38310"/>
                  </a:cubicBezTo>
                  <a:cubicBezTo>
                    <a:pt x="3935" y="37840"/>
                    <a:pt x="3747" y="37369"/>
                    <a:pt x="3622" y="36852"/>
                  </a:cubicBezTo>
                  <a:cubicBezTo>
                    <a:pt x="3402" y="35896"/>
                    <a:pt x="3214" y="34956"/>
                    <a:pt x="3167" y="33984"/>
                  </a:cubicBezTo>
                  <a:cubicBezTo>
                    <a:pt x="3104" y="32699"/>
                    <a:pt x="3637" y="31554"/>
                    <a:pt x="4217" y="30473"/>
                  </a:cubicBezTo>
                  <a:cubicBezTo>
                    <a:pt x="4719" y="29532"/>
                    <a:pt x="5393" y="28764"/>
                    <a:pt x="6302" y="28153"/>
                  </a:cubicBezTo>
                  <a:cubicBezTo>
                    <a:pt x="6913" y="27730"/>
                    <a:pt x="7540" y="27338"/>
                    <a:pt x="8198" y="26977"/>
                  </a:cubicBezTo>
                  <a:cubicBezTo>
                    <a:pt x="8434" y="26852"/>
                    <a:pt x="8700" y="26742"/>
                    <a:pt x="8857" y="26570"/>
                  </a:cubicBezTo>
                  <a:cubicBezTo>
                    <a:pt x="10064" y="25206"/>
                    <a:pt x="11678" y="24752"/>
                    <a:pt x="13387" y="24689"/>
                  </a:cubicBezTo>
                  <a:cubicBezTo>
                    <a:pt x="13523" y="24684"/>
                    <a:pt x="13660" y="24681"/>
                    <a:pt x="13797" y="24681"/>
                  </a:cubicBezTo>
                  <a:cubicBezTo>
                    <a:pt x="14836" y="24681"/>
                    <a:pt x="15886" y="24815"/>
                    <a:pt x="16936" y="24815"/>
                  </a:cubicBezTo>
                  <a:cubicBezTo>
                    <a:pt x="16986" y="24815"/>
                    <a:pt x="17036" y="24815"/>
                    <a:pt x="17086" y="24814"/>
                  </a:cubicBezTo>
                  <a:cubicBezTo>
                    <a:pt x="17337" y="24814"/>
                    <a:pt x="17587" y="24924"/>
                    <a:pt x="17838" y="24987"/>
                  </a:cubicBezTo>
                  <a:cubicBezTo>
                    <a:pt x="18136" y="25065"/>
                    <a:pt x="18418" y="25175"/>
                    <a:pt x="18700" y="25238"/>
                  </a:cubicBezTo>
                  <a:cubicBezTo>
                    <a:pt x="19672" y="25394"/>
                    <a:pt x="20456" y="25943"/>
                    <a:pt x="21130" y="26570"/>
                  </a:cubicBezTo>
                  <a:cubicBezTo>
                    <a:pt x="22211" y="27573"/>
                    <a:pt x="22979" y="28858"/>
                    <a:pt x="23434" y="30238"/>
                  </a:cubicBezTo>
                  <a:cubicBezTo>
                    <a:pt x="23732" y="31162"/>
                    <a:pt x="24108" y="32056"/>
                    <a:pt x="24437" y="32965"/>
                  </a:cubicBezTo>
                  <a:cubicBezTo>
                    <a:pt x="24609" y="33435"/>
                    <a:pt x="24735" y="33874"/>
                    <a:pt x="24735" y="34376"/>
                  </a:cubicBezTo>
                  <a:cubicBezTo>
                    <a:pt x="24735" y="34626"/>
                    <a:pt x="24766" y="34893"/>
                    <a:pt x="24782" y="35159"/>
                  </a:cubicBezTo>
                  <a:cubicBezTo>
                    <a:pt x="24860" y="36272"/>
                    <a:pt x="24954" y="37385"/>
                    <a:pt x="25017" y="38498"/>
                  </a:cubicBezTo>
                  <a:cubicBezTo>
                    <a:pt x="25111" y="39909"/>
                    <a:pt x="24970" y="41633"/>
                    <a:pt x="23653" y="42432"/>
                  </a:cubicBezTo>
                  <a:cubicBezTo>
                    <a:pt x="22823" y="42934"/>
                    <a:pt x="21819" y="43059"/>
                    <a:pt x="20848" y="43106"/>
                  </a:cubicBezTo>
                  <a:cubicBezTo>
                    <a:pt x="20599" y="43120"/>
                    <a:pt x="20346" y="43129"/>
                    <a:pt x="20093" y="43129"/>
                  </a:cubicBezTo>
                  <a:cubicBezTo>
                    <a:pt x="18926" y="43129"/>
                    <a:pt x="17748" y="42939"/>
                    <a:pt x="16898" y="42166"/>
                  </a:cubicBezTo>
                  <a:lnTo>
                    <a:pt x="16898" y="42166"/>
                  </a:lnTo>
                  <a:cubicBezTo>
                    <a:pt x="17007" y="43091"/>
                    <a:pt x="18152" y="43467"/>
                    <a:pt x="19076" y="43545"/>
                  </a:cubicBezTo>
                  <a:cubicBezTo>
                    <a:pt x="19488" y="43577"/>
                    <a:pt x="19901" y="43593"/>
                    <a:pt x="20313" y="43593"/>
                  </a:cubicBezTo>
                  <a:cubicBezTo>
                    <a:pt x="21315" y="43593"/>
                    <a:pt x="22316" y="43499"/>
                    <a:pt x="23293" y="43310"/>
                  </a:cubicBezTo>
                  <a:cubicBezTo>
                    <a:pt x="23826" y="43200"/>
                    <a:pt x="24390" y="43044"/>
                    <a:pt x="24750" y="42652"/>
                  </a:cubicBezTo>
                  <a:cubicBezTo>
                    <a:pt x="25095" y="42260"/>
                    <a:pt x="25205" y="41727"/>
                    <a:pt x="25299" y="41210"/>
                  </a:cubicBezTo>
                  <a:cubicBezTo>
                    <a:pt x="25534" y="39909"/>
                    <a:pt x="25769" y="38608"/>
                    <a:pt x="25989" y="37307"/>
                  </a:cubicBezTo>
                  <a:cubicBezTo>
                    <a:pt x="26020" y="37134"/>
                    <a:pt x="26051" y="36962"/>
                    <a:pt x="26004" y="36790"/>
                  </a:cubicBezTo>
                  <a:cubicBezTo>
                    <a:pt x="25957" y="36617"/>
                    <a:pt x="25832" y="36476"/>
                    <a:pt x="25738" y="36335"/>
                  </a:cubicBezTo>
                  <a:cubicBezTo>
                    <a:pt x="25377" y="35818"/>
                    <a:pt x="25283" y="35191"/>
                    <a:pt x="25174" y="34579"/>
                  </a:cubicBezTo>
                  <a:cubicBezTo>
                    <a:pt x="25142" y="34391"/>
                    <a:pt x="25111" y="34203"/>
                    <a:pt x="25080" y="34015"/>
                  </a:cubicBezTo>
                  <a:cubicBezTo>
                    <a:pt x="24703" y="32009"/>
                    <a:pt x="24186" y="30018"/>
                    <a:pt x="23136" y="28278"/>
                  </a:cubicBezTo>
                  <a:cubicBezTo>
                    <a:pt x="21192" y="25049"/>
                    <a:pt x="18418" y="24422"/>
                    <a:pt x="14923" y="24250"/>
                  </a:cubicBezTo>
                  <a:cubicBezTo>
                    <a:pt x="14789" y="24250"/>
                    <a:pt x="14656" y="24254"/>
                    <a:pt x="14525" y="24254"/>
                  </a:cubicBezTo>
                  <a:cubicBezTo>
                    <a:pt x="14394" y="24254"/>
                    <a:pt x="14264" y="24250"/>
                    <a:pt x="14139" y="24234"/>
                  </a:cubicBezTo>
                  <a:cubicBezTo>
                    <a:pt x="13834" y="24186"/>
                    <a:pt x="13534" y="24164"/>
                    <a:pt x="13237" y="24164"/>
                  </a:cubicBezTo>
                  <a:cubicBezTo>
                    <a:pt x="11995" y="24164"/>
                    <a:pt x="10823" y="24553"/>
                    <a:pt x="9672" y="25034"/>
                  </a:cubicBezTo>
                  <a:cubicBezTo>
                    <a:pt x="9076" y="25285"/>
                    <a:pt x="8481" y="25676"/>
                    <a:pt x="8010" y="26131"/>
                  </a:cubicBezTo>
                  <a:cubicBezTo>
                    <a:pt x="7446" y="26695"/>
                    <a:pt x="6819" y="27166"/>
                    <a:pt x="6161" y="27573"/>
                  </a:cubicBezTo>
                  <a:cubicBezTo>
                    <a:pt x="5205" y="28169"/>
                    <a:pt x="4531" y="28984"/>
                    <a:pt x="3935" y="29893"/>
                  </a:cubicBezTo>
                  <a:cubicBezTo>
                    <a:pt x="3872" y="29987"/>
                    <a:pt x="3825" y="30097"/>
                    <a:pt x="3747" y="30159"/>
                  </a:cubicBezTo>
                  <a:cubicBezTo>
                    <a:pt x="3723" y="30183"/>
                    <a:pt x="3688" y="30191"/>
                    <a:pt x="3651" y="30191"/>
                  </a:cubicBezTo>
                  <a:cubicBezTo>
                    <a:pt x="3614" y="30191"/>
                    <a:pt x="3574" y="30183"/>
                    <a:pt x="3543" y="30175"/>
                  </a:cubicBezTo>
                  <a:cubicBezTo>
                    <a:pt x="3512" y="30175"/>
                    <a:pt x="3480" y="30144"/>
                    <a:pt x="3465" y="30112"/>
                  </a:cubicBezTo>
                  <a:cubicBezTo>
                    <a:pt x="3449" y="30081"/>
                    <a:pt x="3418" y="30050"/>
                    <a:pt x="3418" y="30003"/>
                  </a:cubicBezTo>
                  <a:cubicBezTo>
                    <a:pt x="3308" y="28216"/>
                    <a:pt x="3089" y="26429"/>
                    <a:pt x="3794" y="24689"/>
                  </a:cubicBezTo>
                  <a:cubicBezTo>
                    <a:pt x="3825" y="24626"/>
                    <a:pt x="3857" y="24548"/>
                    <a:pt x="3872" y="24485"/>
                  </a:cubicBezTo>
                  <a:cubicBezTo>
                    <a:pt x="4154" y="22589"/>
                    <a:pt x="4201" y="23137"/>
                    <a:pt x="5361" y="21695"/>
                  </a:cubicBezTo>
                  <a:cubicBezTo>
                    <a:pt x="5499" y="21527"/>
                    <a:pt x="5621" y="21344"/>
                    <a:pt x="5743" y="21176"/>
                  </a:cubicBezTo>
                  <a:lnTo>
                    <a:pt x="5743" y="21176"/>
                  </a:lnTo>
                  <a:cubicBezTo>
                    <a:pt x="5752" y="21176"/>
                    <a:pt x="5760" y="21177"/>
                    <a:pt x="5769" y="21178"/>
                  </a:cubicBezTo>
                  <a:lnTo>
                    <a:pt x="5753" y="21162"/>
                  </a:lnTo>
                  <a:cubicBezTo>
                    <a:pt x="5750" y="21167"/>
                    <a:pt x="5747" y="21171"/>
                    <a:pt x="5743" y="21176"/>
                  </a:cubicBezTo>
                  <a:lnTo>
                    <a:pt x="5743" y="21176"/>
                  </a:lnTo>
                  <a:cubicBezTo>
                    <a:pt x="5733" y="21175"/>
                    <a:pt x="5723" y="21175"/>
                    <a:pt x="5712" y="21175"/>
                  </a:cubicBezTo>
                  <a:cubicBezTo>
                    <a:pt x="5449" y="21175"/>
                    <a:pt x="5286" y="21377"/>
                    <a:pt x="5111" y="21538"/>
                  </a:cubicBezTo>
                  <a:cubicBezTo>
                    <a:pt x="4844" y="21789"/>
                    <a:pt x="4609" y="22103"/>
                    <a:pt x="4170" y="22181"/>
                  </a:cubicBezTo>
                  <a:cubicBezTo>
                    <a:pt x="3888" y="21476"/>
                    <a:pt x="3810" y="20723"/>
                    <a:pt x="3872" y="19987"/>
                  </a:cubicBezTo>
                  <a:cubicBezTo>
                    <a:pt x="3935" y="19203"/>
                    <a:pt x="3716" y="18576"/>
                    <a:pt x="3292" y="17902"/>
                  </a:cubicBezTo>
                  <a:cubicBezTo>
                    <a:pt x="2728" y="16993"/>
                    <a:pt x="2274" y="16005"/>
                    <a:pt x="2274" y="14861"/>
                  </a:cubicBezTo>
                  <a:cubicBezTo>
                    <a:pt x="2274" y="14313"/>
                    <a:pt x="2132" y="13748"/>
                    <a:pt x="1929" y="13231"/>
                  </a:cubicBezTo>
                  <a:cubicBezTo>
                    <a:pt x="1615" y="12463"/>
                    <a:pt x="1443" y="11648"/>
                    <a:pt x="1458" y="10817"/>
                  </a:cubicBezTo>
                  <a:cubicBezTo>
                    <a:pt x="1490" y="10316"/>
                    <a:pt x="1317" y="9861"/>
                    <a:pt x="1192" y="9406"/>
                  </a:cubicBezTo>
                  <a:cubicBezTo>
                    <a:pt x="1035" y="8795"/>
                    <a:pt x="784" y="8200"/>
                    <a:pt x="941" y="7541"/>
                  </a:cubicBezTo>
                  <a:cubicBezTo>
                    <a:pt x="988" y="7337"/>
                    <a:pt x="879" y="7102"/>
                    <a:pt x="847" y="6883"/>
                  </a:cubicBezTo>
                  <a:cubicBezTo>
                    <a:pt x="675" y="6021"/>
                    <a:pt x="753" y="5174"/>
                    <a:pt x="1035" y="4344"/>
                  </a:cubicBezTo>
                  <a:cubicBezTo>
                    <a:pt x="1443" y="3090"/>
                    <a:pt x="1960" y="1914"/>
                    <a:pt x="2979" y="1005"/>
                  </a:cubicBezTo>
                  <a:cubicBezTo>
                    <a:pt x="3381" y="665"/>
                    <a:pt x="3889" y="508"/>
                    <a:pt x="4234" y="113"/>
                  </a:cubicBezTo>
                  <a:lnTo>
                    <a:pt x="4234" y="113"/>
                  </a:lnTo>
                  <a:cubicBezTo>
                    <a:pt x="4244" y="118"/>
                    <a:pt x="4254" y="122"/>
                    <a:pt x="4264" y="127"/>
                  </a:cubicBezTo>
                  <a:lnTo>
                    <a:pt x="4248" y="96"/>
                  </a:lnTo>
                  <a:cubicBezTo>
                    <a:pt x="4244" y="102"/>
                    <a:pt x="4239" y="107"/>
                    <a:pt x="4234" y="113"/>
                  </a:cubicBezTo>
                  <a:lnTo>
                    <a:pt x="4234" y="113"/>
                  </a:lnTo>
                  <a:cubicBezTo>
                    <a:pt x="4070" y="38"/>
                    <a:pt x="3912" y="0"/>
                    <a:pt x="3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1"/>
            <p:cNvSpPr/>
            <p:nvPr/>
          </p:nvSpPr>
          <p:spPr>
            <a:xfrm>
              <a:off x="10555250" y="2345625"/>
              <a:ext cx="544700" cy="926425"/>
            </a:xfrm>
            <a:custGeom>
              <a:avLst/>
              <a:gdLst/>
              <a:ahLst/>
              <a:cxnLst/>
              <a:rect l="l" t="t" r="r" b="b"/>
              <a:pathLst>
                <a:path w="21788" h="37057" extrusionOk="0">
                  <a:moveTo>
                    <a:pt x="2616" y="0"/>
                  </a:moveTo>
                  <a:cubicBezTo>
                    <a:pt x="2080" y="0"/>
                    <a:pt x="1555" y="61"/>
                    <a:pt x="1082" y="394"/>
                  </a:cubicBezTo>
                  <a:cubicBezTo>
                    <a:pt x="988" y="457"/>
                    <a:pt x="862" y="473"/>
                    <a:pt x="753" y="473"/>
                  </a:cubicBezTo>
                  <a:cubicBezTo>
                    <a:pt x="740" y="472"/>
                    <a:pt x="728" y="472"/>
                    <a:pt x="716" y="472"/>
                  </a:cubicBezTo>
                  <a:cubicBezTo>
                    <a:pt x="136" y="472"/>
                    <a:pt x="16" y="843"/>
                    <a:pt x="0" y="1319"/>
                  </a:cubicBezTo>
                  <a:cubicBezTo>
                    <a:pt x="110" y="1288"/>
                    <a:pt x="220" y="1288"/>
                    <a:pt x="298" y="1225"/>
                  </a:cubicBezTo>
                  <a:cubicBezTo>
                    <a:pt x="1058" y="728"/>
                    <a:pt x="1891" y="608"/>
                    <a:pt x="2753" y="608"/>
                  </a:cubicBezTo>
                  <a:cubicBezTo>
                    <a:pt x="2870" y="608"/>
                    <a:pt x="2986" y="610"/>
                    <a:pt x="3104" y="614"/>
                  </a:cubicBezTo>
                  <a:cubicBezTo>
                    <a:pt x="5235" y="692"/>
                    <a:pt x="7336" y="974"/>
                    <a:pt x="9405" y="1570"/>
                  </a:cubicBezTo>
                  <a:cubicBezTo>
                    <a:pt x="9953" y="1726"/>
                    <a:pt x="10439" y="2009"/>
                    <a:pt x="10847" y="2385"/>
                  </a:cubicBezTo>
                  <a:cubicBezTo>
                    <a:pt x="11662" y="3153"/>
                    <a:pt x="12524" y="3890"/>
                    <a:pt x="13120" y="4861"/>
                  </a:cubicBezTo>
                  <a:cubicBezTo>
                    <a:pt x="13151" y="4924"/>
                    <a:pt x="13198" y="5002"/>
                    <a:pt x="13245" y="5034"/>
                  </a:cubicBezTo>
                  <a:cubicBezTo>
                    <a:pt x="13997" y="5488"/>
                    <a:pt x="14044" y="6256"/>
                    <a:pt x="14138" y="6993"/>
                  </a:cubicBezTo>
                  <a:cubicBezTo>
                    <a:pt x="14201" y="7589"/>
                    <a:pt x="14264" y="8184"/>
                    <a:pt x="14311" y="8780"/>
                  </a:cubicBezTo>
                  <a:cubicBezTo>
                    <a:pt x="14335" y="9079"/>
                    <a:pt x="14231" y="9232"/>
                    <a:pt x="13999" y="9232"/>
                  </a:cubicBezTo>
                  <a:cubicBezTo>
                    <a:pt x="13927" y="9232"/>
                    <a:pt x="13843" y="9217"/>
                    <a:pt x="13747" y="9187"/>
                  </a:cubicBezTo>
                  <a:cubicBezTo>
                    <a:pt x="13511" y="9125"/>
                    <a:pt x="13276" y="9046"/>
                    <a:pt x="13041" y="8984"/>
                  </a:cubicBezTo>
                  <a:lnTo>
                    <a:pt x="13041" y="8984"/>
                  </a:lnTo>
                  <a:cubicBezTo>
                    <a:pt x="13276" y="9313"/>
                    <a:pt x="13668" y="9454"/>
                    <a:pt x="13997" y="9658"/>
                  </a:cubicBezTo>
                  <a:cubicBezTo>
                    <a:pt x="14311" y="9846"/>
                    <a:pt x="14468" y="10112"/>
                    <a:pt x="14515" y="10473"/>
                  </a:cubicBezTo>
                  <a:cubicBezTo>
                    <a:pt x="14609" y="11241"/>
                    <a:pt x="14671" y="12025"/>
                    <a:pt x="14765" y="12808"/>
                  </a:cubicBezTo>
                  <a:cubicBezTo>
                    <a:pt x="14906" y="13921"/>
                    <a:pt x="15142" y="15018"/>
                    <a:pt x="15439" y="16100"/>
                  </a:cubicBezTo>
                  <a:cubicBezTo>
                    <a:pt x="15753" y="17213"/>
                    <a:pt x="16192" y="18279"/>
                    <a:pt x="16599" y="19360"/>
                  </a:cubicBezTo>
                  <a:cubicBezTo>
                    <a:pt x="17524" y="21774"/>
                    <a:pt x="18527" y="24141"/>
                    <a:pt x="19358" y="26570"/>
                  </a:cubicBezTo>
                  <a:cubicBezTo>
                    <a:pt x="19875" y="28091"/>
                    <a:pt x="20142" y="29689"/>
                    <a:pt x="20502" y="31257"/>
                  </a:cubicBezTo>
                  <a:cubicBezTo>
                    <a:pt x="20675" y="32056"/>
                    <a:pt x="20816" y="32871"/>
                    <a:pt x="20988" y="33671"/>
                  </a:cubicBezTo>
                  <a:cubicBezTo>
                    <a:pt x="21113" y="34172"/>
                    <a:pt x="21176" y="34674"/>
                    <a:pt x="21145" y="35207"/>
                  </a:cubicBezTo>
                  <a:cubicBezTo>
                    <a:pt x="21364" y="35379"/>
                    <a:pt x="21380" y="35646"/>
                    <a:pt x="21411" y="35897"/>
                  </a:cubicBezTo>
                  <a:cubicBezTo>
                    <a:pt x="21458" y="36210"/>
                    <a:pt x="21458" y="36523"/>
                    <a:pt x="21693" y="37056"/>
                  </a:cubicBezTo>
                  <a:cubicBezTo>
                    <a:pt x="21787" y="35834"/>
                    <a:pt x="21709" y="34878"/>
                    <a:pt x="21521" y="33922"/>
                  </a:cubicBezTo>
                  <a:cubicBezTo>
                    <a:pt x="21302" y="32777"/>
                    <a:pt x="21066" y="31633"/>
                    <a:pt x="20847" y="30505"/>
                  </a:cubicBezTo>
                  <a:cubicBezTo>
                    <a:pt x="20502" y="28624"/>
                    <a:pt x="20016" y="26774"/>
                    <a:pt x="19374" y="24971"/>
                  </a:cubicBezTo>
                  <a:cubicBezTo>
                    <a:pt x="18480" y="22511"/>
                    <a:pt x="17367" y="20144"/>
                    <a:pt x="16584" y="17636"/>
                  </a:cubicBezTo>
                  <a:cubicBezTo>
                    <a:pt x="16301" y="16711"/>
                    <a:pt x="15863" y="15833"/>
                    <a:pt x="15674" y="14862"/>
                  </a:cubicBezTo>
                  <a:cubicBezTo>
                    <a:pt x="15408" y="13388"/>
                    <a:pt x="15095" y="11930"/>
                    <a:pt x="15157" y="10410"/>
                  </a:cubicBezTo>
                  <a:cubicBezTo>
                    <a:pt x="15173" y="10238"/>
                    <a:pt x="15095" y="10050"/>
                    <a:pt x="15079" y="9861"/>
                  </a:cubicBezTo>
                  <a:cubicBezTo>
                    <a:pt x="15016" y="9376"/>
                    <a:pt x="14922" y="8905"/>
                    <a:pt x="14891" y="8419"/>
                  </a:cubicBezTo>
                  <a:cubicBezTo>
                    <a:pt x="14844" y="7855"/>
                    <a:pt x="14844" y="7307"/>
                    <a:pt x="14797" y="6742"/>
                  </a:cubicBezTo>
                  <a:cubicBezTo>
                    <a:pt x="14734" y="6100"/>
                    <a:pt x="14734" y="5551"/>
                    <a:pt x="14295" y="5018"/>
                  </a:cubicBezTo>
                  <a:cubicBezTo>
                    <a:pt x="13574" y="4093"/>
                    <a:pt x="12618" y="3388"/>
                    <a:pt x="11866" y="2463"/>
                  </a:cubicBezTo>
                  <a:cubicBezTo>
                    <a:pt x="11411" y="1899"/>
                    <a:pt x="10815" y="1476"/>
                    <a:pt x="10173" y="1209"/>
                  </a:cubicBezTo>
                  <a:cubicBezTo>
                    <a:pt x="9467" y="896"/>
                    <a:pt x="8684" y="692"/>
                    <a:pt x="7916" y="551"/>
                  </a:cubicBezTo>
                  <a:cubicBezTo>
                    <a:pt x="6411" y="284"/>
                    <a:pt x="4891" y="34"/>
                    <a:pt x="3354" y="18"/>
                  </a:cubicBezTo>
                  <a:cubicBezTo>
                    <a:pt x="3108" y="13"/>
                    <a:pt x="2861" y="0"/>
                    <a:pt x="2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1"/>
            <p:cNvSpPr/>
            <p:nvPr/>
          </p:nvSpPr>
          <p:spPr>
            <a:xfrm>
              <a:off x="10849925" y="2554925"/>
              <a:ext cx="30975" cy="14925"/>
            </a:xfrm>
            <a:custGeom>
              <a:avLst/>
              <a:gdLst/>
              <a:ahLst/>
              <a:cxnLst/>
              <a:rect l="l" t="t" r="r" b="b"/>
              <a:pathLst>
                <a:path w="1239" h="597" extrusionOk="0">
                  <a:moveTo>
                    <a:pt x="0" y="0"/>
                  </a:moveTo>
                  <a:lnTo>
                    <a:pt x="0" y="0"/>
                  </a:lnTo>
                  <a:cubicBezTo>
                    <a:pt x="377" y="226"/>
                    <a:pt x="724" y="510"/>
                    <a:pt x="1181" y="574"/>
                  </a:cubicBezTo>
                  <a:lnTo>
                    <a:pt x="1181" y="574"/>
                  </a:lnTo>
                  <a:cubicBezTo>
                    <a:pt x="737" y="188"/>
                    <a:pt x="723" y="185"/>
                    <a:pt x="0" y="0"/>
                  </a:cubicBezTo>
                  <a:close/>
                  <a:moveTo>
                    <a:pt x="1181" y="574"/>
                  </a:moveTo>
                  <a:cubicBezTo>
                    <a:pt x="1190" y="581"/>
                    <a:pt x="1198" y="588"/>
                    <a:pt x="1207" y="596"/>
                  </a:cubicBezTo>
                  <a:cubicBezTo>
                    <a:pt x="1223" y="596"/>
                    <a:pt x="1239" y="580"/>
                    <a:pt x="1239" y="580"/>
                  </a:cubicBezTo>
                  <a:cubicBezTo>
                    <a:pt x="1219" y="578"/>
                    <a:pt x="1200" y="576"/>
                    <a:pt x="1181" y="5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1"/>
            <p:cNvSpPr/>
            <p:nvPr/>
          </p:nvSpPr>
          <p:spPr>
            <a:xfrm>
              <a:off x="10829550" y="2545525"/>
              <a:ext cx="1975" cy="1975"/>
            </a:xfrm>
            <a:custGeom>
              <a:avLst/>
              <a:gdLst/>
              <a:ahLst/>
              <a:cxnLst/>
              <a:rect l="l" t="t" r="r" b="b"/>
              <a:pathLst>
                <a:path w="79" h="79" extrusionOk="0">
                  <a:moveTo>
                    <a:pt x="0" y="0"/>
                  </a:moveTo>
                  <a:lnTo>
                    <a:pt x="0" y="79"/>
                  </a:lnTo>
                  <a:lnTo>
                    <a:pt x="79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1"/>
            <p:cNvSpPr/>
            <p:nvPr/>
          </p:nvSpPr>
          <p:spPr>
            <a:xfrm>
              <a:off x="10604550" y="2893550"/>
              <a:ext cx="1100" cy="750"/>
            </a:xfrm>
            <a:custGeom>
              <a:avLst/>
              <a:gdLst/>
              <a:ahLst/>
              <a:cxnLst/>
              <a:rect l="l" t="t" r="r" b="b"/>
              <a:pathLst>
                <a:path w="44" h="30" extrusionOk="0">
                  <a:moveTo>
                    <a:pt x="38" y="1"/>
                  </a:moveTo>
                  <a:cubicBezTo>
                    <a:pt x="32" y="1"/>
                    <a:pt x="13" y="12"/>
                    <a:pt x="5" y="15"/>
                  </a:cubicBezTo>
                  <a:lnTo>
                    <a:pt x="5" y="15"/>
                  </a:lnTo>
                  <a:lnTo>
                    <a:pt x="3" y="14"/>
                  </a:lnTo>
                  <a:cubicBezTo>
                    <a:pt x="1" y="16"/>
                    <a:pt x="1" y="16"/>
                    <a:pt x="2" y="16"/>
                  </a:cubicBezTo>
                  <a:cubicBezTo>
                    <a:pt x="2" y="16"/>
                    <a:pt x="3" y="16"/>
                    <a:pt x="5" y="15"/>
                  </a:cubicBezTo>
                  <a:lnTo>
                    <a:pt x="5" y="15"/>
                  </a:lnTo>
                  <a:lnTo>
                    <a:pt x="19" y="29"/>
                  </a:lnTo>
                  <a:cubicBezTo>
                    <a:pt x="41" y="7"/>
                    <a:pt x="43" y="1"/>
                    <a:pt x="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1"/>
            <p:cNvSpPr/>
            <p:nvPr/>
          </p:nvSpPr>
          <p:spPr>
            <a:xfrm>
              <a:off x="10592475" y="289975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220" y="1"/>
                  </a:moveTo>
                  <a:cubicBezTo>
                    <a:pt x="219" y="8"/>
                    <a:pt x="218" y="15"/>
                    <a:pt x="217" y="21"/>
                  </a:cubicBezTo>
                  <a:lnTo>
                    <a:pt x="217" y="21"/>
                  </a:lnTo>
                  <a:cubicBezTo>
                    <a:pt x="223" y="20"/>
                    <a:pt x="229" y="18"/>
                    <a:pt x="235" y="16"/>
                  </a:cubicBezTo>
                  <a:cubicBezTo>
                    <a:pt x="235" y="16"/>
                    <a:pt x="220" y="1"/>
                    <a:pt x="220" y="1"/>
                  </a:cubicBezTo>
                  <a:close/>
                  <a:moveTo>
                    <a:pt x="217" y="21"/>
                  </a:moveTo>
                  <a:cubicBezTo>
                    <a:pt x="108" y="53"/>
                    <a:pt x="38" y="110"/>
                    <a:pt x="19" y="218"/>
                  </a:cubicBezTo>
                  <a:lnTo>
                    <a:pt x="19" y="218"/>
                  </a:lnTo>
                  <a:cubicBezTo>
                    <a:pt x="127" y="199"/>
                    <a:pt x="197" y="141"/>
                    <a:pt x="217" y="21"/>
                  </a:cubicBezTo>
                  <a:close/>
                  <a:moveTo>
                    <a:pt x="19" y="218"/>
                  </a:moveTo>
                  <a:cubicBezTo>
                    <a:pt x="13" y="219"/>
                    <a:pt x="7" y="219"/>
                    <a:pt x="0" y="220"/>
                  </a:cubicBezTo>
                  <a:lnTo>
                    <a:pt x="16" y="236"/>
                  </a:lnTo>
                  <a:cubicBezTo>
                    <a:pt x="17" y="230"/>
                    <a:pt x="18" y="223"/>
                    <a:pt x="19" y="2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1"/>
            <p:cNvSpPr/>
            <p:nvPr/>
          </p:nvSpPr>
          <p:spPr>
            <a:xfrm>
              <a:off x="10597950" y="2893875"/>
              <a:ext cx="7075" cy="6300"/>
            </a:xfrm>
            <a:custGeom>
              <a:avLst/>
              <a:gdLst/>
              <a:ahLst/>
              <a:cxnLst/>
              <a:rect l="l" t="t" r="r" b="b"/>
              <a:pathLst>
                <a:path w="283" h="252" extrusionOk="0">
                  <a:moveTo>
                    <a:pt x="267" y="1"/>
                  </a:moveTo>
                  <a:cubicBezTo>
                    <a:pt x="173" y="79"/>
                    <a:pt x="95" y="157"/>
                    <a:pt x="1" y="236"/>
                  </a:cubicBezTo>
                  <a:cubicBezTo>
                    <a:pt x="1" y="236"/>
                    <a:pt x="16" y="251"/>
                    <a:pt x="16" y="251"/>
                  </a:cubicBezTo>
                  <a:cubicBezTo>
                    <a:pt x="110" y="173"/>
                    <a:pt x="189" y="95"/>
                    <a:pt x="283" y="16"/>
                  </a:cubicBezTo>
                  <a:cubicBezTo>
                    <a:pt x="283" y="16"/>
                    <a:pt x="267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1"/>
            <p:cNvSpPr/>
            <p:nvPr/>
          </p:nvSpPr>
          <p:spPr>
            <a:xfrm>
              <a:off x="10588450" y="2430175"/>
              <a:ext cx="183625" cy="33750"/>
            </a:xfrm>
            <a:custGeom>
              <a:avLst/>
              <a:gdLst/>
              <a:ahLst/>
              <a:cxnLst/>
              <a:rect l="l" t="t" r="r" b="b"/>
              <a:pathLst>
                <a:path w="7345" h="1350" extrusionOk="0">
                  <a:moveTo>
                    <a:pt x="3345" y="0"/>
                  </a:moveTo>
                  <a:cubicBezTo>
                    <a:pt x="2226" y="0"/>
                    <a:pt x="1103" y="266"/>
                    <a:pt x="83" y="790"/>
                  </a:cubicBezTo>
                  <a:cubicBezTo>
                    <a:pt x="1" y="831"/>
                    <a:pt x="62" y="955"/>
                    <a:pt x="141" y="955"/>
                  </a:cubicBezTo>
                  <a:cubicBezTo>
                    <a:pt x="153" y="955"/>
                    <a:pt x="165" y="952"/>
                    <a:pt x="177" y="946"/>
                  </a:cubicBezTo>
                  <a:cubicBezTo>
                    <a:pt x="1171" y="456"/>
                    <a:pt x="2248" y="218"/>
                    <a:pt x="3322" y="218"/>
                  </a:cubicBezTo>
                  <a:cubicBezTo>
                    <a:pt x="4686" y="218"/>
                    <a:pt x="6047" y="602"/>
                    <a:pt x="7230" y="1338"/>
                  </a:cubicBezTo>
                  <a:cubicBezTo>
                    <a:pt x="7241" y="1346"/>
                    <a:pt x="7252" y="1350"/>
                    <a:pt x="7262" y="1350"/>
                  </a:cubicBezTo>
                  <a:cubicBezTo>
                    <a:pt x="7311" y="1350"/>
                    <a:pt x="7345" y="1270"/>
                    <a:pt x="7293" y="1244"/>
                  </a:cubicBezTo>
                  <a:cubicBezTo>
                    <a:pt x="6120" y="410"/>
                    <a:pt x="4736" y="0"/>
                    <a:pt x="33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1"/>
            <p:cNvSpPr/>
            <p:nvPr/>
          </p:nvSpPr>
          <p:spPr>
            <a:xfrm>
              <a:off x="10493125" y="2474575"/>
              <a:ext cx="238775" cy="53900"/>
            </a:xfrm>
            <a:custGeom>
              <a:avLst/>
              <a:gdLst/>
              <a:ahLst/>
              <a:cxnLst/>
              <a:rect l="l" t="t" r="r" b="b"/>
              <a:pathLst>
                <a:path w="9551" h="2156" extrusionOk="0">
                  <a:moveTo>
                    <a:pt x="6721" y="0"/>
                  </a:moveTo>
                  <a:cubicBezTo>
                    <a:pt x="4344" y="0"/>
                    <a:pt x="1926" y="673"/>
                    <a:pt x="40" y="2054"/>
                  </a:cubicBezTo>
                  <a:cubicBezTo>
                    <a:pt x="0" y="2094"/>
                    <a:pt x="27" y="2156"/>
                    <a:pt x="74" y="2156"/>
                  </a:cubicBezTo>
                  <a:cubicBezTo>
                    <a:pt x="83" y="2156"/>
                    <a:pt x="93" y="2154"/>
                    <a:pt x="103" y="2149"/>
                  </a:cubicBezTo>
                  <a:cubicBezTo>
                    <a:pt x="2348" y="924"/>
                    <a:pt x="4695" y="223"/>
                    <a:pt x="7163" y="223"/>
                  </a:cubicBezTo>
                  <a:cubicBezTo>
                    <a:pt x="7917" y="223"/>
                    <a:pt x="8683" y="289"/>
                    <a:pt x="9460" y="424"/>
                  </a:cubicBezTo>
                  <a:cubicBezTo>
                    <a:pt x="9464" y="425"/>
                    <a:pt x="9468" y="426"/>
                    <a:pt x="9472" y="426"/>
                  </a:cubicBezTo>
                  <a:cubicBezTo>
                    <a:pt x="9527" y="426"/>
                    <a:pt x="9550" y="329"/>
                    <a:pt x="9492" y="315"/>
                  </a:cubicBezTo>
                  <a:cubicBezTo>
                    <a:pt x="8598" y="106"/>
                    <a:pt x="7663" y="0"/>
                    <a:pt x="67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1"/>
            <p:cNvSpPr/>
            <p:nvPr/>
          </p:nvSpPr>
          <p:spPr>
            <a:xfrm>
              <a:off x="10736400" y="2903600"/>
              <a:ext cx="174850" cy="25275"/>
            </a:xfrm>
            <a:custGeom>
              <a:avLst/>
              <a:gdLst/>
              <a:ahLst/>
              <a:cxnLst/>
              <a:rect l="l" t="t" r="r" b="b"/>
              <a:pathLst>
                <a:path w="6994" h="1011" extrusionOk="0">
                  <a:moveTo>
                    <a:pt x="2556" y="0"/>
                  </a:moveTo>
                  <a:cubicBezTo>
                    <a:pt x="1737" y="0"/>
                    <a:pt x="915" y="78"/>
                    <a:pt x="105" y="223"/>
                  </a:cubicBezTo>
                  <a:cubicBezTo>
                    <a:pt x="1" y="238"/>
                    <a:pt x="39" y="381"/>
                    <a:pt x="137" y="381"/>
                  </a:cubicBezTo>
                  <a:cubicBezTo>
                    <a:pt x="142" y="381"/>
                    <a:pt x="147" y="380"/>
                    <a:pt x="152" y="380"/>
                  </a:cubicBezTo>
                  <a:cubicBezTo>
                    <a:pt x="814" y="275"/>
                    <a:pt x="1471" y="226"/>
                    <a:pt x="2124" y="226"/>
                  </a:cubicBezTo>
                  <a:cubicBezTo>
                    <a:pt x="3716" y="226"/>
                    <a:pt x="5285" y="518"/>
                    <a:pt x="6830" y="1007"/>
                  </a:cubicBezTo>
                  <a:cubicBezTo>
                    <a:pt x="6840" y="1009"/>
                    <a:pt x="6850" y="1010"/>
                    <a:pt x="6859" y="1010"/>
                  </a:cubicBezTo>
                  <a:cubicBezTo>
                    <a:pt x="6962" y="1010"/>
                    <a:pt x="6993" y="862"/>
                    <a:pt x="6892" y="819"/>
                  </a:cubicBezTo>
                  <a:cubicBezTo>
                    <a:pt x="5510" y="254"/>
                    <a:pt x="4037" y="0"/>
                    <a:pt x="25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1"/>
            <p:cNvSpPr/>
            <p:nvPr/>
          </p:nvSpPr>
          <p:spPr>
            <a:xfrm>
              <a:off x="10798050" y="2860500"/>
              <a:ext cx="114350" cy="21075"/>
            </a:xfrm>
            <a:custGeom>
              <a:avLst/>
              <a:gdLst/>
              <a:ahLst/>
              <a:cxnLst/>
              <a:rect l="l" t="t" r="r" b="b"/>
              <a:pathLst>
                <a:path w="4574" h="843" extrusionOk="0">
                  <a:moveTo>
                    <a:pt x="1601" y="0"/>
                  </a:moveTo>
                  <a:cubicBezTo>
                    <a:pt x="1103" y="0"/>
                    <a:pt x="604" y="51"/>
                    <a:pt x="116" y="144"/>
                  </a:cubicBezTo>
                  <a:cubicBezTo>
                    <a:pt x="0" y="173"/>
                    <a:pt x="31" y="336"/>
                    <a:pt x="136" y="336"/>
                  </a:cubicBezTo>
                  <a:cubicBezTo>
                    <a:pt x="144" y="336"/>
                    <a:pt x="153" y="335"/>
                    <a:pt x="163" y="333"/>
                  </a:cubicBezTo>
                  <a:cubicBezTo>
                    <a:pt x="574" y="259"/>
                    <a:pt x="977" y="225"/>
                    <a:pt x="1374" y="225"/>
                  </a:cubicBezTo>
                  <a:cubicBezTo>
                    <a:pt x="2415" y="225"/>
                    <a:pt x="3416" y="460"/>
                    <a:pt x="4426" y="834"/>
                  </a:cubicBezTo>
                  <a:cubicBezTo>
                    <a:pt x="4438" y="840"/>
                    <a:pt x="4450" y="843"/>
                    <a:pt x="4461" y="843"/>
                  </a:cubicBezTo>
                  <a:cubicBezTo>
                    <a:pt x="4534" y="843"/>
                    <a:pt x="4573" y="718"/>
                    <a:pt x="4505" y="677"/>
                  </a:cubicBezTo>
                  <a:cubicBezTo>
                    <a:pt x="3604" y="206"/>
                    <a:pt x="2604" y="0"/>
                    <a:pt x="1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1" name="Google Shape;851;p31"/>
          <p:cNvSpPr txBox="1">
            <a:spLocks noGrp="1"/>
          </p:cNvSpPr>
          <p:nvPr>
            <p:ph type="title"/>
          </p:nvPr>
        </p:nvSpPr>
        <p:spPr>
          <a:xfrm>
            <a:off x="688442" y="1162486"/>
            <a:ext cx="3678000" cy="16145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i="1" dirty="0">
                <a:solidFill>
                  <a:schemeClr val="accent1"/>
                </a:solidFill>
              </a:rPr>
              <a:t>Problem Statements</a:t>
            </a:r>
            <a:endParaRPr sz="4800" b="1" i="1" dirty="0">
              <a:solidFill>
                <a:schemeClr val="accent1"/>
              </a:solidFill>
            </a:endParaRPr>
          </a:p>
        </p:txBody>
      </p:sp>
      <p:sp>
        <p:nvSpPr>
          <p:cNvPr id="852" name="Google Shape;852;p31"/>
          <p:cNvSpPr txBox="1">
            <a:spLocks noGrp="1"/>
          </p:cNvSpPr>
          <p:nvPr>
            <p:ph type="subTitle" idx="1"/>
          </p:nvPr>
        </p:nvSpPr>
        <p:spPr>
          <a:xfrm>
            <a:off x="782062" y="2877701"/>
            <a:ext cx="3490759" cy="8351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MY" sz="1600" dirty="0"/>
              <a:t>What challenges do user face when shopping skincare online?</a:t>
            </a:r>
            <a:endParaRPr sz="1600" dirty="0"/>
          </a:p>
        </p:txBody>
      </p:sp>
      <p:pic>
        <p:nvPicPr>
          <p:cNvPr id="853" name="Google Shape;853;p3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6675" r="16675"/>
          <a:stretch/>
        </p:blipFill>
        <p:spPr>
          <a:xfrm>
            <a:off x="4956175" y="913950"/>
            <a:ext cx="3474600" cy="3474600"/>
          </a:xfrm>
          <a:prstGeom prst="ellipse">
            <a:avLst/>
          </a:prstGeom>
        </p:spPr>
      </p:pic>
      <p:grpSp>
        <p:nvGrpSpPr>
          <p:cNvPr id="854" name="Google Shape;854;p31"/>
          <p:cNvGrpSpPr/>
          <p:nvPr/>
        </p:nvGrpSpPr>
        <p:grpSpPr>
          <a:xfrm flipH="1">
            <a:off x="8217917" y="902508"/>
            <a:ext cx="363329" cy="536882"/>
            <a:chOff x="5446181" y="2529085"/>
            <a:chExt cx="138174" cy="204177"/>
          </a:xfrm>
        </p:grpSpPr>
        <p:sp>
          <p:nvSpPr>
            <p:cNvPr id="855" name="Google Shape;855;p31"/>
            <p:cNvSpPr/>
            <p:nvPr/>
          </p:nvSpPr>
          <p:spPr>
            <a:xfrm>
              <a:off x="5446181" y="2621568"/>
              <a:ext cx="138174" cy="27733"/>
            </a:xfrm>
            <a:custGeom>
              <a:avLst/>
              <a:gdLst/>
              <a:ahLst/>
              <a:cxnLst/>
              <a:rect l="l" t="t" r="r" b="b"/>
              <a:pathLst>
                <a:path w="4524" h="908" extrusionOk="0">
                  <a:moveTo>
                    <a:pt x="2072" y="1"/>
                  </a:moveTo>
                  <a:cubicBezTo>
                    <a:pt x="1571" y="1"/>
                    <a:pt x="1067" y="19"/>
                    <a:pt x="560" y="29"/>
                  </a:cubicBezTo>
                  <a:cubicBezTo>
                    <a:pt x="0" y="41"/>
                    <a:pt x="0" y="874"/>
                    <a:pt x="560" y="874"/>
                  </a:cubicBezTo>
                  <a:cubicBezTo>
                    <a:pt x="1059" y="889"/>
                    <a:pt x="1554" y="907"/>
                    <a:pt x="2047" y="907"/>
                  </a:cubicBezTo>
                  <a:cubicBezTo>
                    <a:pt x="2793" y="907"/>
                    <a:pt x="3534" y="864"/>
                    <a:pt x="4275" y="700"/>
                  </a:cubicBezTo>
                  <a:cubicBezTo>
                    <a:pt x="4523" y="650"/>
                    <a:pt x="4523" y="253"/>
                    <a:pt x="4275" y="203"/>
                  </a:cubicBezTo>
                  <a:cubicBezTo>
                    <a:pt x="3542" y="40"/>
                    <a:pt x="2810" y="1"/>
                    <a:pt x="20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1"/>
            <p:cNvSpPr/>
            <p:nvPr/>
          </p:nvSpPr>
          <p:spPr>
            <a:xfrm>
              <a:off x="5493980" y="2529085"/>
              <a:ext cx="44836" cy="204177"/>
            </a:xfrm>
            <a:custGeom>
              <a:avLst/>
              <a:gdLst/>
              <a:ahLst/>
              <a:cxnLst/>
              <a:rect l="l" t="t" r="r" b="b"/>
              <a:pathLst>
                <a:path w="1468" h="6685" extrusionOk="0">
                  <a:moveTo>
                    <a:pt x="729" y="0"/>
                  </a:moveTo>
                  <a:cubicBezTo>
                    <a:pt x="573" y="0"/>
                    <a:pt x="417" y="87"/>
                    <a:pt x="386" y="261"/>
                  </a:cubicBezTo>
                  <a:cubicBezTo>
                    <a:pt x="1" y="2361"/>
                    <a:pt x="163" y="4399"/>
                    <a:pt x="486" y="6499"/>
                  </a:cubicBezTo>
                  <a:cubicBezTo>
                    <a:pt x="504" y="6623"/>
                    <a:pt x="616" y="6685"/>
                    <a:pt x="728" y="6685"/>
                  </a:cubicBezTo>
                  <a:cubicBezTo>
                    <a:pt x="840" y="6685"/>
                    <a:pt x="952" y="6623"/>
                    <a:pt x="970" y="6499"/>
                  </a:cubicBezTo>
                  <a:cubicBezTo>
                    <a:pt x="1293" y="4399"/>
                    <a:pt x="1467" y="2361"/>
                    <a:pt x="1082" y="261"/>
                  </a:cubicBezTo>
                  <a:cubicBezTo>
                    <a:pt x="1045" y="87"/>
                    <a:pt x="886" y="0"/>
                    <a:pt x="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7" name="Google Shape;857;p31"/>
          <p:cNvGrpSpPr/>
          <p:nvPr/>
        </p:nvGrpSpPr>
        <p:grpSpPr>
          <a:xfrm flipH="1">
            <a:off x="7587308" y="539498"/>
            <a:ext cx="224551" cy="331124"/>
            <a:chOff x="5738779" y="2391033"/>
            <a:chExt cx="85397" cy="125927"/>
          </a:xfrm>
        </p:grpSpPr>
        <p:sp>
          <p:nvSpPr>
            <p:cNvPr id="858" name="Google Shape;858;p31"/>
            <p:cNvSpPr/>
            <p:nvPr/>
          </p:nvSpPr>
          <p:spPr>
            <a:xfrm>
              <a:off x="5738779" y="2448117"/>
              <a:ext cx="85397" cy="17165"/>
            </a:xfrm>
            <a:custGeom>
              <a:avLst/>
              <a:gdLst/>
              <a:ahLst/>
              <a:cxnLst/>
              <a:rect l="l" t="t" r="r" b="b"/>
              <a:pathLst>
                <a:path w="2796" h="562" extrusionOk="0">
                  <a:moveTo>
                    <a:pt x="1311" y="0"/>
                  </a:moveTo>
                  <a:cubicBezTo>
                    <a:pt x="992" y="0"/>
                    <a:pt x="671" y="12"/>
                    <a:pt x="348" y="17"/>
                  </a:cubicBezTo>
                  <a:cubicBezTo>
                    <a:pt x="0" y="17"/>
                    <a:pt x="0" y="539"/>
                    <a:pt x="348" y="539"/>
                  </a:cubicBezTo>
                  <a:cubicBezTo>
                    <a:pt x="662" y="549"/>
                    <a:pt x="973" y="561"/>
                    <a:pt x="1283" y="561"/>
                  </a:cubicBezTo>
                  <a:cubicBezTo>
                    <a:pt x="1735" y="561"/>
                    <a:pt x="2185" y="535"/>
                    <a:pt x="2634" y="440"/>
                  </a:cubicBezTo>
                  <a:cubicBezTo>
                    <a:pt x="2796" y="402"/>
                    <a:pt x="2796" y="154"/>
                    <a:pt x="2634" y="117"/>
                  </a:cubicBezTo>
                  <a:cubicBezTo>
                    <a:pt x="2194" y="23"/>
                    <a:pt x="1754" y="0"/>
                    <a:pt x="13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1"/>
            <p:cNvSpPr/>
            <p:nvPr/>
          </p:nvSpPr>
          <p:spPr>
            <a:xfrm>
              <a:off x="5768375" y="2391033"/>
              <a:ext cx="27336" cy="125927"/>
            </a:xfrm>
            <a:custGeom>
              <a:avLst/>
              <a:gdLst/>
              <a:ahLst/>
              <a:cxnLst/>
              <a:rect l="l" t="t" r="r" b="b"/>
              <a:pathLst>
                <a:path w="895" h="4123" extrusionOk="0">
                  <a:moveTo>
                    <a:pt x="448" y="1"/>
                  </a:moveTo>
                  <a:cubicBezTo>
                    <a:pt x="351" y="1"/>
                    <a:pt x="255" y="53"/>
                    <a:pt x="236" y="159"/>
                  </a:cubicBezTo>
                  <a:cubicBezTo>
                    <a:pt x="0" y="1464"/>
                    <a:pt x="100" y="2719"/>
                    <a:pt x="299" y="4011"/>
                  </a:cubicBezTo>
                  <a:cubicBezTo>
                    <a:pt x="311" y="4085"/>
                    <a:pt x="379" y="4123"/>
                    <a:pt x="448" y="4123"/>
                  </a:cubicBezTo>
                  <a:cubicBezTo>
                    <a:pt x="516" y="4123"/>
                    <a:pt x="584" y="4085"/>
                    <a:pt x="597" y="4011"/>
                  </a:cubicBezTo>
                  <a:cubicBezTo>
                    <a:pt x="796" y="2719"/>
                    <a:pt x="895" y="1464"/>
                    <a:pt x="659" y="159"/>
                  </a:cubicBezTo>
                  <a:cubicBezTo>
                    <a:pt x="640" y="53"/>
                    <a:pt x="544" y="1"/>
                    <a:pt x="4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0" name="Google Shape;860;p31"/>
          <p:cNvSpPr/>
          <p:nvPr/>
        </p:nvSpPr>
        <p:spPr>
          <a:xfrm flipH="1">
            <a:off x="8065149" y="651948"/>
            <a:ext cx="152750" cy="118859"/>
          </a:xfrm>
          <a:custGeom>
            <a:avLst/>
            <a:gdLst/>
            <a:ahLst/>
            <a:cxnLst/>
            <a:rect l="l" t="t" r="r" b="b"/>
            <a:pathLst>
              <a:path w="1902" h="1480" extrusionOk="0">
                <a:moveTo>
                  <a:pt x="957" y="1"/>
                </a:moveTo>
                <a:cubicBezTo>
                  <a:pt x="0" y="1"/>
                  <a:pt x="0" y="1479"/>
                  <a:pt x="957" y="1479"/>
                </a:cubicBezTo>
                <a:cubicBezTo>
                  <a:pt x="1901" y="1479"/>
                  <a:pt x="1901" y="1"/>
                  <a:pt x="95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31"/>
          <p:cNvSpPr/>
          <p:nvPr/>
        </p:nvSpPr>
        <p:spPr>
          <a:xfrm flipH="1">
            <a:off x="7089459" y="607966"/>
            <a:ext cx="98862" cy="75973"/>
          </a:xfrm>
          <a:custGeom>
            <a:avLst/>
            <a:gdLst/>
            <a:ahLst/>
            <a:cxnLst/>
            <a:rect l="l" t="t" r="r" b="b"/>
            <a:pathLst>
              <a:path w="1231" h="946" extrusionOk="0">
                <a:moveTo>
                  <a:pt x="622" y="1"/>
                </a:moveTo>
                <a:cubicBezTo>
                  <a:pt x="1" y="1"/>
                  <a:pt x="1" y="945"/>
                  <a:pt x="622" y="945"/>
                </a:cubicBezTo>
                <a:cubicBezTo>
                  <a:pt x="1231" y="945"/>
                  <a:pt x="1231" y="1"/>
                  <a:pt x="6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2" name="Google Shape;862;p31"/>
          <p:cNvGrpSpPr/>
          <p:nvPr/>
        </p:nvGrpSpPr>
        <p:grpSpPr>
          <a:xfrm>
            <a:off x="5170259" y="4388550"/>
            <a:ext cx="573932" cy="331134"/>
            <a:chOff x="9589700" y="3420525"/>
            <a:chExt cx="735150" cy="424150"/>
          </a:xfrm>
        </p:grpSpPr>
        <p:sp>
          <p:nvSpPr>
            <p:cNvPr id="863" name="Google Shape;863;p31"/>
            <p:cNvSpPr/>
            <p:nvPr/>
          </p:nvSpPr>
          <p:spPr>
            <a:xfrm>
              <a:off x="9589700" y="3420525"/>
              <a:ext cx="735150" cy="424150"/>
            </a:xfrm>
            <a:custGeom>
              <a:avLst/>
              <a:gdLst/>
              <a:ahLst/>
              <a:cxnLst/>
              <a:rect l="l" t="t" r="r" b="b"/>
              <a:pathLst>
                <a:path w="29406" h="16966" extrusionOk="0">
                  <a:moveTo>
                    <a:pt x="27409" y="611"/>
                  </a:moveTo>
                  <a:cubicBezTo>
                    <a:pt x="28066" y="611"/>
                    <a:pt x="28184" y="928"/>
                    <a:pt x="27838" y="1647"/>
                  </a:cubicBezTo>
                  <a:cubicBezTo>
                    <a:pt x="27337" y="2697"/>
                    <a:pt x="26804" y="3731"/>
                    <a:pt x="26302" y="4766"/>
                  </a:cubicBezTo>
                  <a:cubicBezTo>
                    <a:pt x="25801" y="5769"/>
                    <a:pt x="25315" y="6788"/>
                    <a:pt x="24860" y="7807"/>
                  </a:cubicBezTo>
                  <a:cubicBezTo>
                    <a:pt x="24562" y="8512"/>
                    <a:pt x="24108" y="9076"/>
                    <a:pt x="23559" y="9609"/>
                  </a:cubicBezTo>
                  <a:cubicBezTo>
                    <a:pt x="22180" y="10942"/>
                    <a:pt x="20503" y="11741"/>
                    <a:pt x="18747" y="12431"/>
                  </a:cubicBezTo>
                  <a:cubicBezTo>
                    <a:pt x="18277" y="12619"/>
                    <a:pt x="17744" y="12729"/>
                    <a:pt x="17211" y="12744"/>
                  </a:cubicBezTo>
                  <a:cubicBezTo>
                    <a:pt x="15879" y="12807"/>
                    <a:pt x="14531" y="12917"/>
                    <a:pt x="13183" y="12948"/>
                  </a:cubicBezTo>
                  <a:cubicBezTo>
                    <a:pt x="13043" y="12950"/>
                    <a:pt x="12904" y="12952"/>
                    <a:pt x="12765" y="12952"/>
                  </a:cubicBezTo>
                  <a:cubicBezTo>
                    <a:pt x="11968" y="12952"/>
                    <a:pt x="11180" y="12909"/>
                    <a:pt x="10393" y="12776"/>
                  </a:cubicBezTo>
                  <a:cubicBezTo>
                    <a:pt x="10190" y="12748"/>
                    <a:pt x="9998" y="12710"/>
                    <a:pt x="9809" y="12710"/>
                  </a:cubicBezTo>
                  <a:cubicBezTo>
                    <a:pt x="9779" y="12710"/>
                    <a:pt x="9749" y="12711"/>
                    <a:pt x="9719" y="12713"/>
                  </a:cubicBezTo>
                  <a:cubicBezTo>
                    <a:pt x="9388" y="12746"/>
                    <a:pt x="9058" y="12759"/>
                    <a:pt x="8729" y="12759"/>
                  </a:cubicBezTo>
                  <a:cubicBezTo>
                    <a:pt x="7637" y="12759"/>
                    <a:pt x="6551" y="12613"/>
                    <a:pt x="5455" y="12540"/>
                  </a:cubicBezTo>
                  <a:cubicBezTo>
                    <a:pt x="4233" y="12462"/>
                    <a:pt x="3010" y="12305"/>
                    <a:pt x="1788" y="12180"/>
                  </a:cubicBezTo>
                  <a:cubicBezTo>
                    <a:pt x="1568" y="12149"/>
                    <a:pt x="1333" y="12102"/>
                    <a:pt x="1129" y="12023"/>
                  </a:cubicBezTo>
                  <a:cubicBezTo>
                    <a:pt x="988" y="11960"/>
                    <a:pt x="894" y="11804"/>
                    <a:pt x="957" y="11647"/>
                  </a:cubicBezTo>
                  <a:cubicBezTo>
                    <a:pt x="1019" y="11475"/>
                    <a:pt x="1114" y="11318"/>
                    <a:pt x="1208" y="11161"/>
                  </a:cubicBezTo>
                  <a:cubicBezTo>
                    <a:pt x="1976" y="9938"/>
                    <a:pt x="2791" y="8732"/>
                    <a:pt x="3747" y="7650"/>
                  </a:cubicBezTo>
                  <a:cubicBezTo>
                    <a:pt x="4797" y="6427"/>
                    <a:pt x="5800" y="5173"/>
                    <a:pt x="6976" y="4061"/>
                  </a:cubicBezTo>
                  <a:cubicBezTo>
                    <a:pt x="8230" y="2885"/>
                    <a:pt x="9703" y="2117"/>
                    <a:pt x="11380" y="1741"/>
                  </a:cubicBezTo>
                  <a:cubicBezTo>
                    <a:pt x="12524" y="1490"/>
                    <a:pt x="13669" y="1302"/>
                    <a:pt x="14829" y="1255"/>
                  </a:cubicBezTo>
                  <a:cubicBezTo>
                    <a:pt x="15267" y="1224"/>
                    <a:pt x="15738" y="1224"/>
                    <a:pt x="16161" y="1098"/>
                  </a:cubicBezTo>
                  <a:cubicBezTo>
                    <a:pt x="17415" y="769"/>
                    <a:pt x="18684" y="847"/>
                    <a:pt x="19954" y="816"/>
                  </a:cubicBezTo>
                  <a:cubicBezTo>
                    <a:pt x="20628" y="785"/>
                    <a:pt x="21302" y="785"/>
                    <a:pt x="21976" y="706"/>
                  </a:cubicBezTo>
                  <a:cubicBezTo>
                    <a:pt x="22529" y="644"/>
                    <a:pt x="23083" y="617"/>
                    <a:pt x="23636" y="617"/>
                  </a:cubicBezTo>
                  <a:cubicBezTo>
                    <a:pt x="24055" y="617"/>
                    <a:pt x="24473" y="632"/>
                    <a:pt x="24891" y="659"/>
                  </a:cubicBezTo>
                  <a:cubicBezTo>
                    <a:pt x="25182" y="678"/>
                    <a:pt x="25475" y="687"/>
                    <a:pt x="25769" y="687"/>
                  </a:cubicBezTo>
                  <a:cubicBezTo>
                    <a:pt x="26219" y="687"/>
                    <a:pt x="26671" y="666"/>
                    <a:pt x="27117" y="628"/>
                  </a:cubicBezTo>
                  <a:cubicBezTo>
                    <a:pt x="27224" y="617"/>
                    <a:pt x="27322" y="611"/>
                    <a:pt x="27409" y="611"/>
                  </a:cubicBezTo>
                  <a:close/>
                  <a:moveTo>
                    <a:pt x="28622" y="1945"/>
                  </a:moveTo>
                  <a:cubicBezTo>
                    <a:pt x="28873" y="2289"/>
                    <a:pt x="28716" y="2666"/>
                    <a:pt x="28685" y="3026"/>
                  </a:cubicBezTo>
                  <a:cubicBezTo>
                    <a:pt x="28685" y="3214"/>
                    <a:pt x="28638" y="3387"/>
                    <a:pt x="28575" y="3575"/>
                  </a:cubicBezTo>
                  <a:cubicBezTo>
                    <a:pt x="27948" y="5565"/>
                    <a:pt x="27540" y="7634"/>
                    <a:pt x="26537" y="9500"/>
                  </a:cubicBezTo>
                  <a:cubicBezTo>
                    <a:pt x="25644" y="11192"/>
                    <a:pt x="24625" y="12791"/>
                    <a:pt x="23011" y="13920"/>
                  </a:cubicBezTo>
                  <a:cubicBezTo>
                    <a:pt x="22478" y="14296"/>
                    <a:pt x="21913" y="14594"/>
                    <a:pt x="21302" y="14766"/>
                  </a:cubicBezTo>
                  <a:cubicBezTo>
                    <a:pt x="20158" y="15095"/>
                    <a:pt x="18998" y="15409"/>
                    <a:pt x="17838" y="15722"/>
                  </a:cubicBezTo>
                  <a:cubicBezTo>
                    <a:pt x="17623" y="15783"/>
                    <a:pt x="17403" y="15819"/>
                    <a:pt x="17181" y="15819"/>
                  </a:cubicBezTo>
                  <a:cubicBezTo>
                    <a:pt x="16999" y="15819"/>
                    <a:pt x="16815" y="15795"/>
                    <a:pt x="16631" y="15738"/>
                  </a:cubicBezTo>
                  <a:cubicBezTo>
                    <a:pt x="16403" y="15675"/>
                    <a:pt x="16178" y="15650"/>
                    <a:pt x="15953" y="15650"/>
                  </a:cubicBezTo>
                  <a:cubicBezTo>
                    <a:pt x="15621" y="15650"/>
                    <a:pt x="15290" y="15704"/>
                    <a:pt x="14954" y="15769"/>
                  </a:cubicBezTo>
                  <a:cubicBezTo>
                    <a:pt x="14515" y="15863"/>
                    <a:pt x="14076" y="15957"/>
                    <a:pt x="13637" y="16051"/>
                  </a:cubicBezTo>
                  <a:cubicBezTo>
                    <a:pt x="13327" y="16138"/>
                    <a:pt x="13006" y="16166"/>
                    <a:pt x="12676" y="16166"/>
                  </a:cubicBezTo>
                  <a:cubicBezTo>
                    <a:pt x="12589" y="16166"/>
                    <a:pt x="12502" y="16164"/>
                    <a:pt x="12415" y="16161"/>
                  </a:cubicBezTo>
                  <a:cubicBezTo>
                    <a:pt x="11145" y="16114"/>
                    <a:pt x="9875" y="16098"/>
                    <a:pt x="8606" y="16083"/>
                  </a:cubicBezTo>
                  <a:cubicBezTo>
                    <a:pt x="8386" y="16083"/>
                    <a:pt x="8151" y="16098"/>
                    <a:pt x="7932" y="16146"/>
                  </a:cubicBezTo>
                  <a:cubicBezTo>
                    <a:pt x="7338" y="16298"/>
                    <a:pt x="6745" y="16361"/>
                    <a:pt x="6152" y="16361"/>
                  </a:cubicBezTo>
                  <a:cubicBezTo>
                    <a:pt x="5522" y="16361"/>
                    <a:pt x="4893" y="16290"/>
                    <a:pt x="4264" y="16177"/>
                  </a:cubicBezTo>
                  <a:cubicBezTo>
                    <a:pt x="4078" y="16149"/>
                    <a:pt x="3899" y="16137"/>
                    <a:pt x="3720" y="16137"/>
                  </a:cubicBezTo>
                  <a:cubicBezTo>
                    <a:pt x="3491" y="16137"/>
                    <a:pt x="3263" y="16157"/>
                    <a:pt x="3026" y="16193"/>
                  </a:cubicBezTo>
                  <a:cubicBezTo>
                    <a:pt x="2665" y="16255"/>
                    <a:pt x="2289" y="16302"/>
                    <a:pt x="1913" y="16302"/>
                  </a:cubicBezTo>
                  <a:cubicBezTo>
                    <a:pt x="1896" y="16303"/>
                    <a:pt x="1879" y="16303"/>
                    <a:pt x="1863" y="16303"/>
                  </a:cubicBezTo>
                  <a:cubicBezTo>
                    <a:pt x="1020" y="16303"/>
                    <a:pt x="626" y="15909"/>
                    <a:pt x="534" y="15033"/>
                  </a:cubicBezTo>
                  <a:cubicBezTo>
                    <a:pt x="502" y="14782"/>
                    <a:pt x="518" y="14515"/>
                    <a:pt x="518" y="14249"/>
                  </a:cubicBezTo>
                  <a:lnTo>
                    <a:pt x="502" y="14249"/>
                  </a:lnTo>
                  <a:cubicBezTo>
                    <a:pt x="502" y="14139"/>
                    <a:pt x="518" y="14029"/>
                    <a:pt x="518" y="13920"/>
                  </a:cubicBezTo>
                  <a:cubicBezTo>
                    <a:pt x="565" y="12995"/>
                    <a:pt x="628" y="12932"/>
                    <a:pt x="1568" y="12854"/>
                  </a:cubicBezTo>
                  <a:cubicBezTo>
                    <a:pt x="1644" y="12843"/>
                    <a:pt x="1727" y="12825"/>
                    <a:pt x="1807" y="12825"/>
                  </a:cubicBezTo>
                  <a:cubicBezTo>
                    <a:pt x="1843" y="12825"/>
                    <a:pt x="1879" y="12829"/>
                    <a:pt x="1913" y="12838"/>
                  </a:cubicBezTo>
                  <a:cubicBezTo>
                    <a:pt x="2932" y="13089"/>
                    <a:pt x="3998" y="12979"/>
                    <a:pt x="5032" y="13089"/>
                  </a:cubicBezTo>
                  <a:cubicBezTo>
                    <a:pt x="5886" y="13188"/>
                    <a:pt x="6747" y="13255"/>
                    <a:pt x="7611" y="13255"/>
                  </a:cubicBezTo>
                  <a:cubicBezTo>
                    <a:pt x="7984" y="13255"/>
                    <a:pt x="8358" y="13243"/>
                    <a:pt x="8731" y="13214"/>
                  </a:cubicBezTo>
                  <a:cubicBezTo>
                    <a:pt x="8870" y="13203"/>
                    <a:pt x="9010" y="13198"/>
                    <a:pt x="9149" y="13198"/>
                  </a:cubicBezTo>
                  <a:cubicBezTo>
                    <a:pt x="9605" y="13198"/>
                    <a:pt x="10062" y="13252"/>
                    <a:pt x="10518" y="13324"/>
                  </a:cubicBezTo>
                  <a:cubicBezTo>
                    <a:pt x="11443" y="13434"/>
                    <a:pt x="12383" y="13434"/>
                    <a:pt x="13308" y="13434"/>
                  </a:cubicBezTo>
                  <a:cubicBezTo>
                    <a:pt x="13516" y="13438"/>
                    <a:pt x="13723" y="13440"/>
                    <a:pt x="13931" y="13440"/>
                  </a:cubicBezTo>
                  <a:cubicBezTo>
                    <a:pt x="14553" y="13440"/>
                    <a:pt x="15173" y="13422"/>
                    <a:pt x="15785" y="13387"/>
                  </a:cubicBezTo>
                  <a:cubicBezTo>
                    <a:pt x="16647" y="13340"/>
                    <a:pt x="17493" y="13261"/>
                    <a:pt x="18355" y="13183"/>
                  </a:cubicBezTo>
                  <a:cubicBezTo>
                    <a:pt x="18606" y="13152"/>
                    <a:pt x="18873" y="13073"/>
                    <a:pt x="19108" y="12964"/>
                  </a:cubicBezTo>
                  <a:cubicBezTo>
                    <a:pt x="19970" y="12587"/>
                    <a:pt x="20816" y="12196"/>
                    <a:pt x="21663" y="11788"/>
                  </a:cubicBezTo>
                  <a:cubicBezTo>
                    <a:pt x="22901" y="11192"/>
                    <a:pt x="23826" y="10221"/>
                    <a:pt x="24782" y="9264"/>
                  </a:cubicBezTo>
                  <a:cubicBezTo>
                    <a:pt x="25158" y="8888"/>
                    <a:pt x="25362" y="8402"/>
                    <a:pt x="25550" y="7901"/>
                  </a:cubicBezTo>
                  <a:cubicBezTo>
                    <a:pt x="26224" y="6145"/>
                    <a:pt x="27117" y="4515"/>
                    <a:pt x="27901" y="2807"/>
                  </a:cubicBezTo>
                  <a:cubicBezTo>
                    <a:pt x="28058" y="2478"/>
                    <a:pt x="28136" y="2023"/>
                    <a:pt x="28622" y="1945"/>
                  </a:cubicBezTo>
                  <a:close/>
                  <a:moveTo>
                    <a:pt x="23375" y="1"/>
                  </a:moveTo>
                  <a:cubicBezTo>
                    <a:pt x="23200" y="1"/>
                    <a:pt x="23026" y="6"/>
                    <a:pt x="22854" y="17"/>
                  </a:cubicBezTo>
                  <a:cubicBezTo>
                    <a:pt x="21877" y="69"/>
                    <a:pt x="20910" y="222"/>
                    <a:pt x="20115" y="222"/>
                  </a:cubicBezTo>
                  <a:cubicBezTo>
                    <a:pt x="19966" y="222"/>
                    <a:pt x="19823" y="217"/>
                    <a:pt x="19688" y="205"/>
                  </a:cubicBezTo>
                  <a:cubicBezTo>
                    <a:pt x="19341" y="238"/>
                    <a:pt x="19023" y="246"/>
                    <a:pt x="18724" y="246"/>
                  </a:cubicBezTo>
                  <a:cubicBezTo>
                    <a:pt x="18507" y="246"/>
                    <a:pt x="18301" y="242"/>
                    <a:pt x="18102" y="242"/>
                  </a:cubicBezTo>
                  <a:cubicBezTo>
                    <a:pt x="17683" y="242"/>
                    <a:pt x="17296" y="258"/>
                    <a:pt x="16913" y="361"/>
                  </a:cubicBezTo>
                  <a:cubicBezTo>
                    <a:pt x="16051" y="597"/>
                    <a:pt x="15142" y="644"/>
                    <a:pt x="14249" y="722"/>
                  </a:cubicBezTo>
                  <a:cubicBezTo>
                    <a:pt x="13387" y="785"/>
                    <a:pt x="12540" y="879"/>
                    <a:pt x="11694" y="1051"/>
                  </a:cubicBezTo>
                  <a:cubicBezTo>
                    <a:pt x="9546" y="1474"/>
                    <a:pt x="7665" y="2352"/>
                    <a:pt x="6129" y="3951"/>
                  </a:cubicBezTo>
                  <a:cubicBezTo>
                    <a:pt x="4405" y="5738"/>
                    <a:pt x="2932" y="7713"/>
                    <a:pt x="1364" y="9625"/>
                  </a:cubicBezTo>
                  <a:cubicBezTo>
                    <a:pt x="1255" y="9766"/>
                    <a:pt x="1176" y="9954"/>
                    <a:pt x="1098" y="10111"/>
                  </a:cubicBezTo>
                  <a:cubicBezTo>
                    <a:pt x="816" y="10722"/>
                    <a:pt x="534" y="11334"/>
                    <a:pt x="236" y="11945"/>
                  </a:cubicBezTo>
                  <a:cubicBezTo>
                    <a:pt x="110" y="12211"/>
                    <a:pt x="1" y="12478"/>
                    <a:pt x="16" y="12791"/>
                  </a:cubicBezTo>
                  <a:cubicBezTo>
                    <a:pt x="48" y="13544"/>
                    <a:pt x="48" y="14296"/>
                    <a:pt x="48" y="15048"/>
                  </a:cubicBezTo>
                  <a:cubicBezTo>
                    <a:pt x="48" y="15534"/>
                    <a:pt x="189" y="15989"/>
                    <a:pt x="440" y="16428"/>
                  </a:cubicBezTo>
                  <a:cubicBezTo>
                    <a:pt x="612" y="16741"/>
                    <a:pt x="800" y="16835"/>
                    <a:pt x="1145" y="16835"/>
                  </a:cubicBezTo>
                  <a:cubicBezTo>
                    <a:pt x="1844" y="16821"/>
                    <a:pt x="2544" y="16801"/>
                    <a:pt x="3244" y="16801"/>
                  </a:cubicBezTo>
                  <a:cubicBezTo>
                    <a:pt x="4112" y="16801"/>
                    <a:pt x="4979" y="16832"/>
                    <a:pt x="5847" y="16945"/>
                  </a:cubicBezTo>
                  <a:cubicBezTo>
                    <a:pt x="5976" y="16960"/>
                    <a:pt x="6105" y="16966"/>
                    <a:pt x="6233" y="16966"/>
                  </a:cubicBezTo>
                  <a:cubicBezTo>
                    <a:pt x="6927" y="16966"/>
                    <a:pt x="7604" y="16781"/>
                    <a:pt x="8292" y="16741"/>
                  </a:cubicBezTo>
                  <a:cubicBezTo>
                    <a:pt x="8774" y="16706"/>
                    <a:pt x="9255" y="16692"/>
                    <a:pt x="9736" y="16692"/>
                  </a:cubicBezTo>
                  <a:cubicBezTo>
                    <a:pt x="10524" y="16692"/>
                    <a:pt x="11313" y="16728"/>
                    <a:pt x="12101" y="16757"/>
                  </a:cubicBezTo>
                  <a:cubicBezTo>
                    <a:pt x="12279" y="16762"/>
                    <a:pt x="12455" y="16767"/>
                    <a:pt x="12629" y="16767"/>
                  </a:cubicBezTo>
                  <a:cubicBezTo>
                    <a:pt x="12979" y="16767"/>
                    <a:pt x="13324" y="16746"/>
                    <a:pt x="13669" y="16663"/>
                  </a:cubicBezTo>
                  <a:cubicBezTo>
                    <a:pt x="14423" y="16465"/>
                    <a:pt x="15186" y="16354"/>
                    <a:pt x="15957" y="16354"/>
                  </a:cubicBezTo>
                  <a:cubicBezTo>
                    <a:pt x="16228" y="16354"/>
                    <a:pt x="16499" y="16368"/>
                    <a:pt x="16772" y="16396"/>
                  </a:cubicBezTo>
                  <a:cubicBezTo>
                    <a:pt x="16956" y="16405"/>
                    <a:pt x="17136" y="16422"/>
                    <a:pt x="17316" y="16422"/>
                  </a:cubicBezTo>
                  <a:cubicBezTo>
                    <a:pt x="17473" y="16422"/>
                    <a:pt x="17630" y="16409"/>
                    <a:pt x="17791" y="16365"/>
                  </a:cubicBezTo>
                  <a:cubicBezTo>
                    <a:pt x="18982" y="16051"/>
                    <a:pt x="20158" y="15691"/>
                    <a:pt x="21365" y="15440"/>
                  </a:cubicBezTo>
                  <a:cubicBezTo>
                    <a:pt x="23277" y="15033"/>
                    <a:pt x="24359" y="13544"/>
                    <a:pt x="25612" y="12274"/>
                  </a:cubicBezTo>
                  <a:cubicBezTo>
                    <a:pt x="25989" y="11506"/>
                    <a:pt x="26522" y="10816"/>
                    <a:pt x="26929" y="10064"/>
                  </a:cubicBezTo>
                  <a:cubicBezTo>
                    <a:pt x="27634" y="8794"/>
                    <a:pt x="28089" y="7399"/>
                    <a:pt x="28512" y="6004"/>
                  </a:cubicBezTo>
                  <a:cubicBezTo>
                    <a:pt x="28700" y="5393"/>
                    <a:pt x="28622" y="4719"/>
                    <a:pt x="29108" y="4217"/>
                  </a:cubicBezTo>
                  <a:cubicBezTo>
                    <a:pt x="29186" y="4155"/>
                    <a:pt x="29186" y="4014"/>
                    <a:pt x="29186" y="3904"/>
                  </a:cubicBezTo>
                  <a:cubicBezTo>
                    <a:pt x="29265" y="2854"/>
                    <a:pt x="29406" y="1819"/>
                    <a:pt x="29280" y="769"/>
                  </a:cubicBezTo>
                  <a:cubicBezTo>
                    <a:pt x="29249" y="377"/>
                    <a:pt x="29124" y="189"/>
                    <a:pt x="28763" y="158"/>
                  </a:cubicBezTo>
                  <a:cubicBezTo>
                    <a:pt x="28268" y="133"/>
                    <a:pt x="27792" y="20"/>
                    <a:pt x="27290" y="20"/>
                  </a:cubicBezTo>
                  <a:cubicBezTo>
                    <a:pt x="27156" y="20"/>
                    <a:pt x="27021" y="28"/>
                    <a:pt x="26882" y="48"/>
                  </a:cubicBezTo>
                  <a:cubicBezTo>
                    <a:pt x="26467" y="105"/>
                    <a:pt x="26043" y="132"/>
                    <a:pt x="25616" y="132"/>
                  </a:cubicBezTo>
                  <a:cubicBezTo>
                    <a:pt x="25220" y="132"/>
                    <a:pt x="24821" y="109"/>
                    <a:pt x="24421" y="64"/>
                  </a:cubicBezTo>
                  <a:cubicBezTo>
                    <a:pt x="24076" y="22"/>
                    <a:pt x="23725" y="1"/>
                    <a:pt x="23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1"/>
            <p:cNvSpPr/>
            <p:nvPr/>
          </p:nvSpPr>
          <p:spPr>
            <a:xfrm>
              <a:off x="10025050" y="3507475"/>
              <a:ext cx="107000" cy="155300"/>
            </a:xfrm>
            <a:custGeom>
              <a:avLst/>
              <a:gdLst/>
              <a:ahLst/>
              <a:cxnLst/>
              <a:rect l="l" t="t" r="r" b="b"/>
              <a:pathLst>
                <a:path w="4280" h="6212" extrusionOk="0">
                  <a:moveTo>
                    <a:pt x="2063" y="682"/>
                  </a:moveTo>
                  <a:cubicBezTo>
                    <a:pt x="2194" y="682"/>
                    <a:pt x="2327" y="737"/>
                    <a:pt x="2415" y="849"/>
                  </a:cubicBezTo>
                  <a:cubicBezTo>
                    <a:pt x="2791" y="1304"/>
                    <a:pt x="3073" y="1821"/>
                    <a:pt x="3277" y="2464"/>
                  </a:cubicBezTo>
                  <a:cubicBezTo>
                    <a:pt x="2603" y="2558"/>
                    <a:pt x="2023" y="2636"/>
                    <a:pt x="1443" y="2699"/>
                  </a:cubicBezTo>
                  <a:cubicBezTo>
                    <a:pt x="1435" y="2699"/>
                    <a:pt x="1427" y="2700"/>
                    <a:pt x="1419" y="2700"/>
                  </a:cubicBezTo>
                  <a:cubicBezTo>
                    <a:pt x="1240" y="2700"/>
                    <a:pt x="1083" y="2534"/>
                    <a:pt x="1098" y="2354"/>
                  </a:cubicBezTo>
                  <a:cubicBezTo>
                    <a:pt x="1145" y="1790"/>
                    <a:pt x="1364" y="1288"/>
                    <a:pt x="1725" y="833"/>
                  </a:cubicBezTo>
                  <a:cubicBezTo>
                    <a:pt x="1810" y="733"/>
                    <a:pt x="1936" y="682"/>
                    <a:pt x="2063" y="682"/>
                  </a:cubicBezTo>
                  <a:close/>
                  <a:moveTo>
                    <a:pt x="1929" y="0"/>
                  </a:moveTo>
                  <a:cubicBezTo>
                    <a:pt x="1600" y="0"/>
                    <a:pt x="1342" y="171"/>
                    <a:pt x="1192" y="520"/>
                  </a:cubicBezTo>
                  <a:cubicBezTo>
                    <a:pt x="1004" y="927"/>
                    <a:pt x="847" y="1335"/>
                    <a:pt x="690" y="1758"/>
                  </a:cubicBezTo>
                  <a:cubicBezTo>
                    <a:pt x="377" y="2636"/>
                    <a:pt x="1" y="3498"/>
                    <a:pt x="111" y="4470"/>
                  </a:cubicBezTo>
                  <a:cubicBezTo>
                    <a:pt x="158" y="4987"/>
                    <a:pt x="205" y="5504"/>
                    <a:pt x="267" y="6022"/>
                  </a:cubicBezTo>
                  <a:cubicBezTo>
                    <a:pt x="282" y="6136"/>
                    <a:pt x="375" y="6212"/>
                    <a:pt x="462" y="6212"/>
                  </a:cubicBezTo>
                  <a:cubicBezTo>
                    <a:pt x="471" y="6212"/>
                    <a:pt x="479" y="6211"/>
                    <a:pt x="487" y="6210"/>
                  </a:cubicBezTo>
                  <a:cubicBezTo>
                    <a:pt x="581" y="6194"/>
                    <a:pt x="690" y="6100"/>
                    <a:pt x="737" y="6022"/>
                  </a:cubicBezTo>
                  <a:cubicBezTo>
                    <a:pt x="832" y="5802"/>
                    <a:pt x="769" y="5583"/>
                    <a:pt x="706" y="5363"/>
                  </a:cubicBezTo>
                  <a:cubicBezTo>
                    <a:pt x="581" y="4924"/>
                    <a:pt x="581" y="4486"/>
                    <a:pt x="612" y="4031"/>
                  </a:cubicBezTo>
                  <a:cubicBezTo>
                    <a:pt x="643" y="3702"/>
                    <a:pt x="785" y="3435"/>
                    <a:pt x="1098" y="3341"/>
                  </a:cubicBezTo>
                  <a:cubicBezTo>
                    <a:pt x="1741" y="3153"/>
                    <a:pt x="2399" y="3012"/>
                    <a:pt x="3073" y="2981"/>
                  </a:cubicBezTo>
                  <a:cubicBezTo>
                    <a:pt x="3277" y="2981"/>
                    <a:pt x="3433" y="3091"/>
                    <a:pt x="3465" y="3310"/>
                  </a:cubicBezTo>
                  <a:cubicBezTo>
                    <a:pt x="3512" y="3529"/>
                    <a:pt x="3512" y="3749"/>
                    <a:pt x="3528" y="3968"/>
                  </a:cubicBezTo>
                  <a:cubicBezTo>
                    <a:pt x="3543" y="4219"/>
                    <a:pt x="3481" y="4501"/>
                    <a:pt x="3606" y="4736"/>
                  </a:cubicBezTo>
                  <a:cubicBezTo>
                    <a:pt x="3637" y="4783"/>
                    <a:pt x="3716" y="4846"/>
                    <a:pt x="3778" y="4846"/>
                  </a:cubicBezTo>
                  <a:cubicBezTo>
                    <a:pt x="3841" y="4846"/>
                    <a:pt x="3919" y="4815"/>
                    <a:pt x="3966" y="4768"/>
                  </a:cubicBezTo>
                  <a:cubicBezTo>
                    <a:pt x="4029" y="4705"/>
                    <a:pt x="4060" y="4642"/>
                    <a:pt x="4076" y="4564"/>
                  </a:cubicBezTo>
                  <a:cubicBezTo>
                    <a:pt x="4280" y="3091"/>
                    <a:pt x="3935" y="1758"/>
                    <a:pt x="3010" y="583"/>
                  </a:cubicBezTo>
                  <a:cubicBezTo>
                    <a:pt x="2807" y="316"/>
                    <a:pt x="2540" y="112"/>
                    <a:pt x="2195" y="34"/>
                  </a:cubicBezTo>
                  <a:cubicBezTo>
                    <a:pt x="2102" y="12"/>
                    <a:pt x="2013" y="0"/>
                    <a:pt x="1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1"/>
            <p:cNvSpPr/>
            <p:nvPr/>
          </p:nvSpPr>
          <p:spPr>
            <a:xfrm>
              <a:off x="9764075" y="3530325"/>
              <a:ext cx="119150" cy="158800"/>
            </a:xfrm>
            <a:custGeom>
              <a:avLst/>
              <a:gdLst/>
              <a:ahLst/>
              <a:cxnLst/>
              <a:rect l="l" t="t" r="r" b="b"/>
              <a:pathLst>
                <a:path w="4766" h="6352" extrusionOk="0">
                  <a:moveTo>
                    <a:pt x="3118" y="0"/>
                  </a:moveTo>
                  <a:cubicBezTo>
                    <a:pt x="3024" y="0"/>
                    <a:pt x="2928" y="26"/>
                    <a:pt x="2838" y="60"/>
                  </a:cubicBezTo>
                  <a:cubicBezTo>
                    <a:pt x="2164" y="311"/>
                    <a:pt x="1505" y="578"/>
                    <a:pt x="988" y="1079"/>
                  </a:cubicBezTo>
                  <a:cubicBezTo>
                    <a:pt x="769" y="1283"/>
                    <a:pt x="565" y="1518"/>
                    <a:pt x="424" y="1769"/>
                  </a:cubicBezTo>
                  <a:cubicBezTo>
                    <a:pt x="1" y="2537"/>
                    <a:pt x="361" y="3274"/>
                    <a:pt x="1208" y="3462"/>
                  </a:cubicBezTo>
                  <a:cubicBezTo>
                    <a:pt x="1435" y="3510"/>
                    <a:pt x="1653" y="3530"/>
                    <a:pt x="1884" y="3530"/>
                  </a:cubicBezTo>
                  <a:cubicBezTo>
                    <a:pt x="1955" y="3530"/>
                    <a:pt x="2027" y="3528"/>
                    <a:pt x="2101" y="3525"/>
                  </a:cubicBezTo>
                  <a:cubicBezTo>
                    <a:pt x="2159" y="3522"/>
                    <a:pt x="2218" y="3520"/>
                    <a:pt x="2276" y="3520"/>
                  </a:cubicBezTo>
                  <a:cubicBezTo>
                    <a:pt x="2547" y="3520"/>
                    <a:pt x="2818" y="3549"/>
                    <a:pt x="3089" y="3587"/>
                  </a:cubicBezTo>
                  <a:cubicBezTo>
                    <a:pt x="3951" y="3728"/>
                    <a:pt x="4264" y="4151"/>
                    <a:pt x="4217" y="5092"/>
                  </a:cubicBezTo>
                  <a:cubicBezTo>
                    <a:pt x="4201" y="5421"/>
                    <a:pt x="4029" y="5656"/>
                    <a:pt x="3716" y="5766"/>
                  </a:cubicBezTo>
                  <a:cubicBezTo>
                    <a:pt x="3472" y="5861"/>
                    <a:pt x="3229" y="5913"/>
                    <a:pt x="2972" y="5913"/>
                  </a:cubicBezTo>
                  <a:cubicBezTo>
                    <a:pt x="2847" y="5913"/>
                    <a:pt x="2720" y="5901"/>
                    <a:pt x="2587" y="5876"/>
                  </a:cubicBezTo>
                  <a:cubicBezTo>
                    <a:pt x="2451" y="5876"/>
                    <a:pt x="2308" y="5869"/>
                    <a:pt x="2163" y="5869"/>
                  </a:cubicBezTo>
                  <a:cubicBezTo>
                    <a:pt x="2091" y="5869"/>
                    <a:pt x="2017" y="5870"/>
                    <a:pt x="1944" y="5876"/>
                  </a:cubicBezTo>
                  <a:cubicBezTo>
                    <a:pt x="1897" y="5891"/>
                    <a:pt x="1835" y="5985"/>
                    <a:pt x="1819" y="6048"/>
                  </a:cubicBezTo>
                  <a:cubicBezTo>
                    <a:pt x="1819" y="6095"/>
                    <a:pt x="1866" y="6220"/>
                    <a:pt x="1897" y="6220"/>
                  </a:cubicBezTo>
                  <a:cubicBezTo>
                    <a:pt x="2283" y="6262"/>
                    <a:pt x="2680" y="6351"/>
                    <a:pt x="3069" y="6351"/>
                  </a:cubicBezTo>
                  <a:cubicBezTo>
                    <a:pt x="3122" y="6351"/>
                    <a:pt x="3176" y="6350"/>
                    <a:pt x="3230" y="6346"/>
                  </a:cubicBezTo>
                  <a:cubicBezTo>
                    <a:pt x="4515" y="6252"/>
                    <a:pt x="4766" y="5938"/>
                    <a:pt x="4719" y="4653"/>
                  </a:cubicBezTo>
                  <a:cubicBezTo>
                    <a:pt x="4719" y="4543"/>
                    <a:pt x="4719" y="4434"/>
                    <a:pt x="4703" y="4324"/>
                  </a:cubicBezTo>
                  <a:cubicBezTo>
                    <a:pt x="4609" y="3587"/>
                    <a:pt x="4170" y="3086"/>
                    <a:pt x="3449" y="2929"/>
                  </a:cubicBezTo>
                  <a:cubicBezTo>
                    <a:pt x="3071" y="2857"/>
                    <a:pt x="2694" y="2739"/>
                    <a:pt x="2312" y="2739"/>
                  </a:cubicBezTo>
                  <a:cubicBezTo>
                    <a:pt x="2107" y="2739"/>
                    <a:pt x="1901" y="2773"/>
                    <a:pt x="1694" y="2866"/>
                  </a:cubicBezTo>
                  <a:cubicBezTo>
                    <a:pt x="1636" y="2888"/>
                    <a:pt x="1575" y="2899"/>
                    <a:pt x="1513" y="2899"/>
                  </a:cubicBezTo>
                  <a:cubicBezTo>
                    <a:pt x="1356" y="2899"/>
                    <a:pt x="1195" y="2829"/>
                    <a:pt x="1082" y="2694"/>
                  </a:cubicBezTo>
                  <a:cubicBezTo>
                    <a:pt x="925" y="2506"/>
                    <a:pt x="910" y="2177"/>
                    <a:pt x="1067" y="1941"/>
                  </a:cubicBezTo>
                  <a:cubicBezTo>
                    <a:pt x="1317" y="1565"/>
                    <a:pt x="1631" y="1252"/>
                    <a:pt x="2054" y="1048"/>
                  </a:cubicBezTo>
                  <a:cubicBezTo>
                    <a:pt x="2399" y="907"/>
                    <a:pt x="2744" y="766"/>
                    <a:pt x="3089" y="625"/>
                  </a:cubicBezTo>
                  <a:cubicBezTo>
                    <a:pt x="3371" y="499"/>
                    <a:pt x="3559" y="264"/>
                    <a:pt x="3449" y="155"/>
                  </a:cubicBezTo>
                  <a:cubicBezTo>
                    <a:pt x="3353" y="41"/>
                    <a:pt x="3237" y="0"/>
                    <a:pt x="3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1"/>
            <p:cNvSpPr/>
            <p:nvPr/>
          </p:nvSpPr>
          <p:spPr>
            <a:xfrm>
              <a:off x="9932575" y="3520100"/>
              <a:ext cx="77225" cy="135250"/>
            </a:xfrm>
            <a:custGeom>
              <a:avLst/>
              <a:gdLst/>
              <a:ahLst/>
              <a:cxnLst/>
              <a:rect l="l" t="t" r="r" b="b"/>
              <a:pathLst>
                <a:path w="3089" h="5410" extrusionOk="0">
                  <a:moveTo>
                    <a:pt x="1129" y="673"/>
                  </a:moveTo>
                  <a:cubicBezTo>
                    <a:pt x="1521" y="689"/>
                    <a:pt x="1897" y="924"/>
                    <a:pt x="2023" y="1222"/>
                  </a:cubicBezTo>
                  <a:cubicBezTo>
                    <a:pt x="2148" y="1567"/>
                    <a:pt x="2054" y="1974"/>
                    <a:pt x="1772" y="2225"/>
                  </a:cubicBezTo>
                  <a:cubicBezTo>
                    <a:pt x="1581" y="2401"/>
                    <a:pt x="1363" y="2509"/>
                    <a:pt x="1117" y="2509"/>
                  </a:cubicBezTo>
                  <a:cubicBezTo>
                    <a:pt x="1100" y="2509"/>
                    <a:pt x="1083" y="2508"/>
                    <a:pt x="1067" y="2507"/>
                  </a:cubicBezTo>
                  <a:cubicBezTo>
                    <a:pt x="972" y="2507"/>
                    <a:pt x="831" y="2413"/>
                    <a:pt x="816" y="2350"/>
                  </a:cubicBezTo>
                  <a:cubicBezTo>
                    <a:pt x="690" y="1880"/>
                    <a:pt x="706" y="1394"/>
                    <a:pt x="800" y="924"/>
                  </a:cubicBezTo>
                  <a:cubicBezTo>
                    <a:pt x="831" y="783"/>
                    <a:pt x="957" y="673"/>
                    <a:pt x="1129" y="673"/>
                  </a:cubicBezTo>
                  <a:close/>
                  <a:moveTo>
                    <a:pt x="841" y="1"/>
                  </a:moveTo>
                  <a:cubicBezTo>
                    <a:pt x="771" y="1"/>
                    <a:pt x="700" y="5"/>
                    <a:pt x="628" y="15"/>
                  </a:cubicBezTo>
                  <a:cubicBezTo>
                    <a:pt x="267" y="62"/>
                    <a:pt x="1" y="344"/>
                    <a:pt x="63" y="720"/>
                  </a:cubicBezTo>
                  <a:cubicBezTo>
                    <a:pt x="189" y="1582"/>
                    <a:pt x="283" y="2429"/>
                    <a:pt x="126" y="3197"/>
                  </a:cubicBezTo>
                  <a:cubicBezTo>
                    <a:pt x="236" y="3808"/>
                    <a:pt x="220" y="4325"/>
                    <a:pt x="173" y="4858"/>
                  </a:cubicBezTo>
                  <a:cubicBezTo>
                    <a:pt x="157" y="4999"/>
                    <a:pt x="220" y="5140"/>
                    <a:pt x="267" y="5281"/>
                  </a:cubicBezTo>
                  <a:cubicBezTo>
                    <a:pt x="283" y="5329"/>
                    <a:pt x="361" y="5391"/>
                    <a:pt x="424" y="5407"/>
                  </a:cubicBezTo>
                  <a:cubicBezTo>
                    <a:pt x="439" y="5409"/>
                    <a:pt x="454" y="5410"/>
                    <a:pt x="469" y="5410"/>
                  </a:cubicBezTo>
                  <a:cubicBezTo>
                    <a:pt x="572" y="5410"/>
                    <a:pt x="649" y="5360"/>
                    <a:pt x="690" y="5250"/>
                  </a:cubicBezTo>
                  <a:cubicBezTo>
                    <a:pt x="816" y="4843"/>
                    <a:pt x="722" y="4435"/>
                    <a:pt x="722" y="4028"/>
                  </a:cubicBezTo>
                  <a:cubicBezTo>
                    <a:pt x="722" y="3479"/>
                    <a:pt x="831" y="3228"/>
                    <a:pt x="1443" y="3103"/>
                  </a:cubicBezTo>
                  <a:cubicBezTo>
                    <a:pt x="2603" y="2852"/>
                    <a:pt x="3089" y="1708"/>
                    <a:pt x="2540" y="673"/>
                  </a:cubicBezTo>
                  <a:cubicBezTo>
                    <a:pt x="2477" y="548"/>
                    <a:pt x="2383" y="375"/>
                    <a:pt x="2258" y="344"/>
                  </a:cubicBezTo>
                  <a:cubicBezTo>
                    <a:pt x="1791" y="221"/>
                    <a:pt x="1336" y="1"/>
                    <a:pt x="8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1"/>
            <p:cNvSpPr/>
            <p:nvPr/>
          </p:nvSpPr>
          <p:spPr>
            <a:xfrm>
              <a:off x="9641425" y="3803025"/>
              <a:ext cx="196350" cy="7875"/>
            </a:xfrm>
            <a:custGeom>
              <a:avLst/>
              <a:gdLst/>
              <a:ahLst/>
              <a:cxnLst/>
              <a:rect l="l" t="t" r="r" b="b"/>
              <a:pathLst>
                <a:path w="7854" h="315" extrusionOk="0">
                  <a:moveTo>
                    <a:pt x="5322" y="1"/>
                  </a:moveTo>
                  <a:cubicBezTo>
                    <a:pt x="3580" y="1"/>
                    <a:pt x="1834" y="77"/>
                    <a:pt x="110" y="109"/>
                  </a:cubicBezTo>
                  <a:cubicBezTo>
                    <a:pt x="1" y="109"/>
                    <a:pt x="1" y="266"/>
                    <a:pt x="110" y="266"/>
                  </a:cubicBezTo>
                  <a:cubicBezTo>
                    <a:pt x="1556" y="275"/>
                    <a:pt x="3017" y="314"/>
                    <a:pt x="4478" y="314"/>
                  </a:cubicBezTo>
                  <a:cubicBezTo>
                    <a:pt x="5568" y="314"/>
                    <a:pt x="6659" y="292"/>
                    <a:pt x="7744" y="219"/>
                  </a:cubicBezTo>
                  <a:cubicBezTo>
                    <a:pt x="7853" y="219"/>
                    <a:pt x="7853" y="62"/>
                    <a:pt x="7744" y="62"/>
                  </a:cubicBezTo>
                  <a:cubicBezTo>
                    <a:pt x="6939" y="17"/>
                    <a:pt x="6131" y="1"/>
                    <a:pt x="5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1"/>
            <p:cNvSpPr/>
            <p:nvPr/>
          </p:nvSpPr>
          <p:spPr>
            <a:xfrm>
              <a:off x="9702950" y="3780250"/>
              <a:ext cx="183425" cy="13300"/>
            </a:xfrm>
            <a:custGeom>
              <a:avLst/>
              <a:gdLst/>
              <a:ahLst/>
              <a:cxnLst/>
              <a:rect l="l" t="t" r="r" b="b"/>
              <a:pathLst>
                <a:path w="7337" h="532" extrusionOk="0">
                  <a:moveTo>
                    <a:pt x="7179" y="1"/>
                  </a:moveTo>
                  <a:cubicBezTo>
                    <a:pt x="6004" y="32"/>
                    <a:pt x="4828" y="205"/>
                    <a:pt x="3653" y="236"/>
                  </a:cubicBezTo>
                  <a:cubicBezTo>
                    <a:pt x="3423" y="242"/>
                    <a:pt x="3194" y="245"/>
                    <a:pt x="2964" y="245"/>
                  </a:cubicBezTo>
                  <a:cubicBezTo>
                    <a:pt x="2018" y="245"/>
                    <a:pt x="1072" y="202"/>
                    <a:pt x="126" y="189"/>
                  </a:cubicBezTo>
                  <a:cubicBezTo>
                    <a:pt x="1" y="189"/>
                    <a:pt x="1" y="362"/>
                    <a:pt x="126" y="377"/>
                  </a:cubicBezTo>
                  <a:cubicBezTo>
                    <a:pt x="1014" y="493"/>
                    <a:pt x="1912" y="532"/>
                    <a:pt x="2811" y="532"/>
                  </a:cubicBezTo>
                  <a:cubicBezTo>
                    <a:pt x="3133" y="532"/>
                    <a:pt x="3456" y="527"/>
                    <a:pt x="3778" y="518"/>
                  </a:cubicBezTo>
                  <a:cubicBezTo>
                    <a:pt x="4907" y="487"/>
                    <a:pt x="6098" y="471"/>
                    <a:pt x="7211" y="236"/>
                  </a:cubicBezTo>
                  <a:cubicBezTo>
                    <a:pt x="7336" y="205"/>
                    <a:pt x="7305" y="1"/>
                    <a:pt x="7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1"/>
            <p:cNvSpPr/>
            <p:nvPr/>
          </p:nvSpPr>
          <p:spPr>
            <a:xfrm>
              <a:off x="10197075" y="3481625"/>
              <a:ext cx="51650" cy="87900"/>
            </a:xfrm>
            <a:custGeom>
              <a:avLst/>
              <a:gdLst/>
              <a:ahLst/>
              <a:cxnLst/>
              <a:rect l="l" t="t" r="r" b="b"/>
              <a:pathLst>
                <a:path w="2066" h="3516" extrusionOk="0">
                  <a:moveTo>
                    <a:pt x="1938" y="0"/>
                  </a:moveTo>
                  <a:cubicBezTo>
                    <a:pt x="1908" y="0"/>
                    <a:pt x="1875" y="15"/>
                    <a:pt x="1850" y="49"/>
                  </a:cubicBezTo>
                  <a:cubicBezTo>
                    <a:pt x="1161" y="1084"/>
                    <a:pt x="612" y="2275"/>
                    <a:pt x="32" y="3388"/>
                  </a:cubicBezTo>
                  <a:cubicBezTo>
                    <a:pt x="0" y="3452"/>
                    <a:pt x="55" y="3516"/>
                    <a:pt x="113" y="3516"/>
                  </a:cubicBezTo>
                  <a:cubicBezTo>
                    <a:pt x="141" y="3516"/>
                    <a:pt x="169" y="3501"/>
                    <a:pt x="189" y="3466"/>
                  </a:cubicBezTo>
                  <a:cubicBezTo>
                    <a:pt x="816" y="2385"/>
                    <a:pt x="1521" y="1303"/>
                    <a:pt x="2023" y="143"/>
                  </a:cubicBezTo>
                  <a:cubicBezTo>
                    <a:pt x="2066" y="68"/>
                    <a:pt x="2006" y="0"/>
                    <a:pt x="19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31"/>
          <p:cNvGrpSpPr/>
          <p:nvPr/>
        </p:nvGrpSpPr>
        <p:grpSpPr>
          <a:xfrm rot="1258672">
            <a:off x="4820576" y="424014"/>
            <a:ext cx="512165" cy="885657"/>
            <a:chOff x="7867875" y="796650"/>
            <a:chExt cx="512175" cy="885675"/>
          </a:xfrm>
        </p:grpSpPr>
        <p:sp>
          <p:nvSpPr>
            <p:cNvPr id="871" name="Google Shape;871;p31"/>
            <p:cNvSpPr/>
            <p:nvPr/>
          </p:nvSpPr>
          <p:spPr>
            <a:xfrm>
              <a:off x="7867875" y="796650"/>
              <a:ext cx="512175" cy="885675"/>
            </a:xfrm>
            <a:custGeom>
              <a:avLst/>
              <a:gdLst/>
              <a:ahLst/>
              <a:cxnLst/>
              <a:rect l="l" t="t" r="r" b="b"/>
              <a:pathLst>
                <a:path w="20487" h="35427" extrusionOk="0">
                  <a:moveTo>
                    <a:pt x="10411" y="735"/>
                  </a:moveTo>
                  <a:cubicBezTo>
                    <a:pt x="10881" y="735"/>
                    <a:pt x="11353" y="787"/>
                    <a:pt x="11819" y="878"/>
                  </a:cubicBezTo>
                  <a:cubicBezTo>
                    <a:pt x="11929" y="894"/>
                    <a:pt x="12023" y="988"/>
                    <a:pt x="11992" y="1098"/>
                  </a:cubicBezTo>
                  <a:cubicBezTo>
                    <a:pt x="11992" y="1161"/>
                    <a:pt x="11897" y="1223"/>
                    <a:pt x="11835" y="1239"/>
                  </a:cubicBezTo>
                  <a:cubicBezTo>
                    <a:pt x="11402" y="1366"/>
                    <a:pt x="10949" y="1401"/>
                    <a:pt x="10500" y="1401"/>
                  </a:cubicBezTo>
                  <a:cubicBezTo>
                    <a:pt x="10396" y="1401"/>
                    <a:pt x="10292" y="1399"/>
                    <a:pt x="10189" y="1396"/>
                  </a:cubicBezTo>
                  <a:cubicBezTo>
                    <a:pt x="9562" y="1364"/>
                    <a:pt x="8951" y="1270"/>
                    <a:pt x="8324" y="1208"/>
                  </a:cubicBezTo>
                  <a:cubicBezTo>
                    <a:pt x="8167" y="1192"/>
                    <a:pt x="7995" y="1161"/>
                    <a:pt x="7979" y="1004"/>
                  </a:cubicBezTo>
                  <a:cubicBezTo>
                    <a:pt x="7948" y="784"/>
                    <a:pt x="8151" y="784"/>
                    <a:pt x="8277" y="784"/>
                  </a:cubicBezTo>
                  <a:cubicBezTo>
                    <a:pt x="8423" y="779"/>
                    <a:pt x="8571" y="777"/>
                    <a:pt x="8721" y="777"/>
                  </a:cubicBezTo>
                  <a:cubicBezTo>
                    <a:pt x="9020" y="777"/>
                    <a:pt x="9327" y="784"/>
                    <a:pt x="9640" y="784"/>
                  </a:cubicBezTo>
                  <a:cubicBezTo>
                    <a:pt x="9896" y="751"/>
                    <a:pt x="10153" y="735"/>
                    <a:pt x="10411" y="735"/>
                  </a:cubicBezTo>
                  <a:close/>
                  <a:moveTo>
                    <a:pt x="7405" y="1803"/>
                  </a:moveTo>
                  <a:cubicBezTo>
                    <a:pt x="7630" y="1803"/>
                    <a:pt x="7829" y="1914"/>
                    <a:pt x="8042" y="1914"/>
                  </a:cubicBezTo>
                  <a:cubicBezTo>
                    <a:pt x="8052" y="1914"/>
                    <a:pt x="8063" y="1914"/>
                    <a:pt x="8073" y="1913"/>
                  </a:cubicBezTo>
                  <a:cubicBezTo>
                    <a:pt x="8188" y="1907"/>
                    <a:pt x="8309" y="1900"/>
                    <a:pt x="8431" y="1900"/>
                  </a:cubicBezTo>
                  <a:cubicBezTo>
                    <a:pt x="8608" y="1900"/>
                    <a:pt x="8790" y="1914"/>
                    <a:pt x="8966" y="1960"/>
                  </a:cubicBezTo>
                  <a:cubicBezTo>
                    <a:pt x="9390" y="2062"/>
                    <a:pt x="9817" y="2081"/>
                    <a:pt x="10244" y="2081"/>
                  </a:cubicBezTo>
                  <a:cubicBezTo>
                    <a:pt x="10511" y="2081"/>
                    <a:pt x="10778" y="2074"/>
                    <a:pt x="11044" y="2074"/>
                  </a:cubicBezTo>
                  <a:cubicBezTo>
                    <a:pt x="11203" y="2074"/>
                    <a:pt x="11363" y="2077"/>
                    <a:pt x="11521" y="2085"/>
                  </a:cubicBezTo>
                  <a:cubicBezTo>
                    <a:pt x="11541" y="2086"/>
                    <a:pt x="11561" y="2087"/>
                    <a:pt x="11581" y="2087"/>
                  </a:cubicBezTo>
                  <a:cubicBezTo>
                    <a:pt x="11949" y="2087"/>
                    <a:pt x="12276" y="1953"/>
                    <a:pt x="12603" y="1819"/>
                  </a:cubicBezTo>
                  <a:cubicBezTo>
                    <a:pt x="12608" y="1817"/>
                    <a:pt x="12614" y="1816"/>
                    <a:pt x="12620" y="1816"/>
                  </a:cubicBezTo>
                  <a:cubicBezTo>
                    <a:pt x="12672" y="1816"/>
                    <a:pt x="12760" y="1871"/>
                    <a:pt x="12760" y="1913"/>
                  </a:cubicBezTo>
                  <a:cubicBezTo>
                    <a:pt x="12775" y="1960"/>
                    <a:pt x="12744" y="2054"/>
                    <a:pt x="12697" y="2101"/>
                  </a:cubicBezTo>
                  <a:cubicBezTo>
                    <a:pt x="12493" y="2321"/>
                    <a:pt x="12242" y="2462"/>
                    <a:pt x="11913" y="2477"/>
                  </a:cubicBezTo>
                  <a:cubicBezTo>
                    <a:pt x="11490" y="2493"/>
                    <a:pt x="11067" y="2571"/>
                    <a:pt x="10644" y="2634"/>
                  </a:cubicBezTo>
                  <a:cubicBezTo>
                    <a:pt x="11161" y="2963"/>
                    <a:pt x="11709" y="2916"/>
                    <a:pt x="12242" y="2947"/>
                  </a:cubicBezTo>
                  <a:cubicBezTo>
                    <a:pt x="12352" y="2947"/>
                    <a:pt x="12477" y="2932"/>
                    <a:pt x="12587" y="2932"/>
                  </a:cubicBezTo>
                  <a:cubicBezTo>
                    <a:pt x="12697" y="2947"/>
                    <a:pt x="12791" y="3214"/>
                    <a:pt x="12697" y="3308"/>
                  </a:cubicBezTo>
                  <a:cubicBezTo>
                    <a:pt x="12634" y="3386"/>
                    <a:pt x="12556" y="3496"/>
                    <a:pt x="12462" y="3527"/>
                  </a:cubicBezTo>
                  <a:cubicBezTo>
                    <a:pt x="12048" y="3677"/>
                    <a:pt x="11626" y="3801"/>
                    <a:pt x="11189" y="3801"/>
                  </a:cubicBezTo>
                  <a:cubicBezTo>
                    <a:pt x="11030" y="3801"/>
                    <a:pt x="10869" y="3785"/>
                    <a:pt x="10706" y="3747"/>
                  </a:cubicBezTo>
                  <a:cubicBezTo>
                    <a:pt x="9844" y="3543"/>
                    <a:pt x="8966" y="3355"/>
                    <a:pt x="8089" y="3136"/>
                  </a:cubicBezTo>
                  <a:cubicBezTo>
                    <a:pt x="7853" y="3073"/>
                    <a:pt x="7571" y="3026"/>
                    <a:pt x="7446" y="2759"/>
                  </a:cubicBezTo>
                  <a:cubicBezTo>
                    <a:pt x="7430" y="2524"/>
                    <a:pt x="7618" y="2571"/>
                    <a:pt x="7744" y="2556"/>
                  </a:cubicBezTo>
                  <a:cubicBezTo>
                    <a:pt x="7901" y="2540"/>
                    <a:pt x="8042" y="2556"/>
                    <a:pt x="8198" y="2524"/>
                  </a:cubicBezTo>
                  <a:cubicBezTo>
                    <a:pt x="8245" y="2524"/>
                    <a:pt x="8324" y="2446"/>
                    <a:pt x="8324" y="2399"/>
                  </a:cubicBezTo>
                  <a:cubicBezTo>
                    <a:pt x="8324" y="2336"/>
                    <a:pt x="8277" y="2258"/>
                    <a:pt x="8214" y="2226"/>
                  </a:cubicBezTo>
                  <a:cubicBezTo>
                    <a:pt x="7901" y="2070"/>
                    <a:pt x="7477" y="2164"/>
                    <a:pt x="7164" y="1850"/>
                  </a:cubicBezTo>
                  <a:cubicBezTo>
                    <a:pt x="7248" y="1816"/>
                    <a:pt x="7328" y="1803"/>
                    <a:pt x="7405" y="1803"/>
                  </a:cubicBezTo>
                  <a:close/>
                  <a:moveTo>
                    <a:pt x="7398" y="3721"/>
                  </a:moveTo>
                  <a:cubicBezTo>
                    <a:pt x="7434" y="3721"/>
                    <a:pt x="7471" y="3724"/>
                    <a:pt x="7509" y="3731"/>
                  </a:cubicBezTo>
                  <a:cubicBezTo>
                    <a:pt x="8136" y="3841"/>
                    <a:pt x="8763" y="3966"/>
                    <a:pt x="9374" y="4139"/>
                  </a:cubicBezTo>
                  <a:cubicBezTo>
                    <a:pt x="9882" y="4282"/>
                    <a:pt x="10382" y="4360"/>
                    <a:pt x="10882" y="4360"/>
                  </a:cubicBezTo>
                  <a:cubicBezTo>
                    <a:pt x="11369" y="4360"/>
                    <a:pt x="11857" y="4286"/>
                    <a:pt x="12352" y="4123"/>
                  </a:cubicBezTo>
                  <a:cubicBezTo>
                    <a:pt x="12471" y="4081"/>
                    <a:pt x="12571" y="4059"/>
                    <a:pt x="12655" y="4059"/>
                  </a:cubicBezTo>
                  <a:cubicBezTo>
                    <a:pt x="12913" y="4059"/>
                    <a:pt x="13014" y="4265"/>
                    <a:pt x="13026" y="4703"/>
                  </a:cubicBezTo>
                  <a:cubicBezTo>
                    <a:pt x="13073" y="5095"/>
                    <a:pt x="12854" y="5330"/>
                    <a:pt x="12477" y="5534"/>
                  </a:cubicBezTo>
                  <a:cubicBezTo>
                    <a:pt x="11788" y="5894"/>
                    <a:pt x="11035" y="5879"/>
                    <a:pt x="10299" y="6051"/>
                  </a:cubicBezTo>
                  <a:cubicBezTo>
                    <a:pt x="10264" y="6060"/>
                    <a:pt x="10227" y="6064"/>
                    <a:pt x="10189" y="6064"/>
                  </a:cubicBezTo>
                  <a:cubicBezTo>
                    <a:pt x="10024" y="6064"/>
                    <a:pt x="9835" y="5989"/>
                    <a:pt x="9656" y="5926"/>
                  </a:cubicBezTo>
                  <a:cubicBezTo>
                    <a:pt x="9013" y="5722"/>
                    <a:pt x="8402" y="5455"/>
                    <a:pt x="7744" y="5283"/>
                  </a:cubicBezTo>
                  <a:cubicBezTo>
                    <a:pt x="7289" y="5158"/>
                    <a:pt x="7070" y="4860"/>
                    <a:pt x="6929" y="4437"/>
                  </a:cubicBezTo>
                  <a:cubicBezTo>
                    <a:pt x="6815" y="4066"/>
                    <a:pt x="7038" y="3721"/>
                    <a:pt x="7398" y="3721"/>
                  </a:cubicBezTo>
                  <a:close/>
                  <a:moveTo>
                    <a:pt x="6018" y="5475"/>
                  </a:moveTo>
                  <a:cubicBezTo>
                    <a:pt x="6353" y="5475"/>
                    <a:pt x="6691" y="5545"/>
                    <a:pt x="7038" y="5706"/>
                  </a:cubicBezTo>
                  <a:cubicBezTo>
                    <a:pt x="7712" y="6020"/>
                    <a:pt x="8433" y="6223"/>
                    <a:pt x="9139" y="6459"/>
                  </a:cubicBezTo>
                  <a:cubicBezTo>
                    <a:pt x="9528" y="6596"/>
                    <a:pt x="9909" y="6717"/>
                    <a:pt x="10319" y="6717"/>
                  </a:cubicBezTo>
                  <a:cubicBezTo>
                    <a:pt x="10469" y="6717"/>
                    <a:pt x="10624" y="6700"/>
                    <a:pt x="10785" y="6662"/>
                  </a:cubicBezTo>
                  <a:cubicBezTo>
                    <a:pt x="10828" y="6653"/>
                    <a:pt x="10869" y="6649"/>
                    <a:pt x="10907" y="6649"/>
                  </a:cubicBezTo>
                  <a:cubicBezTo>
                    <a:pt x="11134" y="6649"/>
                    <a:pt x="11277" y="6804"/>
                    <a:pt x="11318" y="7086"/>
                  </a:cubicBezTo>
                  <a:cubicBezTo>
                    <a:pt x="11443" y="8136"/>
                    <a:pt x="11553" y="9170"/>
                    <a:pt x="11662" y="10205"/>
                  </a:cubicBezTo>
                  <a:cubicBezTo>
                    <a:pt x="11675" y="10379"/>
                    <a:pt x="11578" y="10495"/>
                    <a:pt x="11419" y="10495"/>
                  </a:cubicBezTo>
                  <a:cubicBezTo>
                    <a:pt x="11379" y="10495"/>
                    <a:pt x="11334" y="10487"/>
                    <a:pt x="11286" y="10471"/>
                  </a:cubicBezTo>
                  <a:cubicBezTo>
                    <a:pt x="10189" y="10126"/>
                    <a:pt x="9060" y="9844"/>
                    <a:pt x="7995" y="9421"/>
                  </a:cubicBezTo>
                  <a:cubicBezTo>
                    <a:pt x="6396" y="8763"/>
                    <a:pt x="4766" y="8214"/>
                    <a:pt x="3120" y="7728"/>
                  </a:cubicBezTo>
                  <a:cubicBezTo>
                    <a:pt x="2618" y="7571"/>
                    <a:pt x="2179" y="7336"/>
                    <a:pt x="1803" y="6944"/>
                  </a:cubicBezTo>
                  <a:cubicBezTo>
                    <a:pt x="2117" y="6584"/>
                    <a:pt x="2524" y="6600"/>
                    <a:pt x="2869" y="6474"/>
                  </a:cubicBezTo>
                  <a:cubicBezTo>
                    <a:pt x="3590" y="6176"/>
                    <a:pt x="4327" y="5910"/>
                    <a:pt x="5079" y="5643"/>
                  </a:cubicBezTo>
                  <a:cubicBezTo>
                    <a:pt x="5391" y="5537"/>
                    <a:pt x="5703" y="5475"/>
                    <a:pt x="6018" y="5475"/>
                  </a:cubicBezTo>
                  <a:close/>
                  <a:moveTo>
                    <a:pt x="13662" y="5752"/>
                  </a:moveTo>
                  <a:cubicBezTo>
                    <a:pt x="13685" y="5752"/>
                    <a:pt x="13708" y="5752"/>
                    <a:pt x="13731" y="5753"/>
                  </a:cubicBezTo>
                  <a:cubicBezTo>
                    <a:pt x="14515" y="5800"/>
                    <a:pt x="15267" y="5926"/>
                    <a:pt x="15941" y="6412"/>
                  </a:cubicBezTo>
                  <a:cubicBezTo>
                    <a:pt x="16490" y="6788"/>
                    <a:pt x="17117" y="7038"/>
                    <a:pt x="17713" y="7368"/>
                  </a:cubicBezTo>
                  <a:cubicBezTo>
                    <a:pt x="18105" y="7587"/>
                    <a:pt x="18449" y="7869"/>
                    <a:pt x="18763" y="8183"/>
                  </a:cubicBezTo>
                  <a:cubicBezTo>
                    <a:pt x="18951" y="8386"/>
                    <a:pt x="18904" y="8637"/>
                    <a:pt x="18669" y="8731"/>
                  </a:cubicBezTo>
                  <a:cubicBezTo>
                    <a:pt x="18246" y="8888"/>
                    <a:pt x="17822" y="9045"/>
                    <a:pt x="17399" y="9186"/>
                  </a:cubicBezTo>
                  <a:cubicBezTo>
                    <a:pt x="16083" y="9609"/>
                    <a:pt x="14766" y="10017"/>
                    <a:pt x="13465" y="10440"/>
                  </a:cubicBezTo>
                  <a:cubicBezTo>
                    <a:pt x="13245" y="10503"/>
                    <a:pt x="13026" y="10534"/>
                    <a:pt x="12807" y="10565"/>
                  </a:cubicBezTo>
                  <a:cubicBezTo>
                    <a:pt x="12781" y="10569"/>
                    <a:pt x="12755" y="10571"/>
                    <a:pt x="12731" y="10571"/>
                  </a:cubicBezTo>
                  <a:cubicBezTo>
                    <a:pt x="12561" y="10571"/>
                    <a:pt x="12420" y="10479"/>
                    <a:pt x="12352" y="10314"/>
                  </a:cubicBezTo>
                  <a:cubicBezTo>
                    <a:pt x="12274" y="10142"/>
                    <a:pt x="12195" y="9970"/>
                    <a:pt x="12180" y="9797"/>
                  </a:cubicBezTo>
                  <a:cubicBezTo>
                    <a:pt x="12070" y="9013"/>
                    <a:pt x="11976" y="8230"/>
                    <a:pt x="11897" y="7665"/>
                  </a:cubicBezTo>
                  <a:cubicBezTo>
                    <a:pt x="11897" y="7242"/>
                    <a:pt x="11882" y="7007"/>
                    <a:pt x="11897" y="6788"/>
                  </a:cubicBezTo>
                  <a:cubicBezTo>
                    <a:pt x="11913" y="6678"/>
                    <a:pt x="11944" y="6537"/>
                    <a:pt x="12023" y="6490"/>
                  </a:cubicBezTo>
                  <a:cubicBezTo>
                    <a:pt x="12538" y="6172"/>
                    <a:pt x="13009" y="5752"/>
                    <a:pt x="13662" y="5752"/>
                  </a:cubicBezTo>
                  <a:close/>
                  <a:moveTo>
                    <a:pt x="1600" y="7852"/>
                  </a:moveTo>
                  <a:cubicBezTo>
                    <a:pt x="1634" y="7852"/>
                    <a:pt x="1671" y="7857"/>
                    <a:pt x="1709" y="7869"/>
                  </a:cubicBezTo>
                  <a:cubicBezTo>
                    <a:pt x="3574" y="8543"/>
                    <a:pt x="5440" y="9217"/>
                    <a:pt x="7321" y="9876"/>
                  </a:cubicBezTo>
                  <a:cubicBezTo>
                    <a:pt x="8198" y="10173"/>
                    <a:pt x="9092" y="10455"/>
                    <a:pt x="9970" y="10769"/>
                  </a:cubicBezTo>
                  <a:cubicBezTo>
                    <a:pt x="10283" y="10879"/>
                    <a:pt x="10581" y="11051"/>
                    <a:pt x="10910" y="11129"/>
                  </a:cubicBezTo>
                  <a:cubicBezTo>
                    <a:pt x="11631" y="11302"/>
                    <a:pt x="11835" y="11788"/>
                    <a:pt x="11788" y="12462"/>
                  </a:cubicBezTo>
                  <a:cubicBezTo>
                    <a:pt x="11709" y="13590"/>
                    <a:pt x="11741" y="14703"/>
                    <a:pt x="11866" y="15879"/>
                  </a:cubicBezTo>
                  <a:cubicBezTo>
                    <a:pt x="11678" y="17321"/>
                    <a:pt x="12070" y="18826"/>
                    <a:pt x="11756" y="20299"/>
                  </a:cubicBezTo>
                  <a:cubicBezTo>
                    <a:pt x="11944" y="21271"/>
                    <a:pt x="11772" y="22243"/>
                    <a:pt x="11850" y="23214"/>
                  </a:cubicBezTo>
                  <a:cubicBezTo>
                    <a:pt x="11929" y="24374"/>
                    <a:pt x="11897" y="25534"/>
                    <a:pt x="11944" y="26694"/>
                  </a:cubicBezTo>
                  <a:cubicBezTo>
                    <a:pt x="12007" y="28152"/>
                    <a:pt x="12101" y="29610"/>
                    <a:pt x="12148" y="31067"/>
                  </a:cubicBezTo>
                  <a:cubicBezTo>
                    <a:pt x="12180" y="32008"/>
                    <a:pt x="12148" y="32932"/>
                    <a:pt x="12117" y="33873"/>
                  </a:cubicBezTo>
                  <a:cubicBezTo>
                    <a:pt x="12117" y="34173"/>
                    <a:pt x="12034" y="34298"/>
                    <a:pt x="11847" y="34298"/>
                  </a:cubicBezTo>
                  <a:cubicBezTo>
                    <a:pt x="11790" y="34298"/>
                    <a:pt x="11724" y="34287"/>
                    <a:pt x="11647" y="34265"/>
                  </a:cubicBezTo>
                  <a:cubicBezTo>
                    <a:pt x="10424" y="33889"/>
                    <a:pt x="9170" y="33653"/>
                    <a:pt x="7995" y="33136"/>
                  </a:cubicBezTo>
                  <a:cubicBezTo>
                    <a:pt x="7524" y="32932"/>
                    <a:pt x="6991" y="32854"/>
                    <a:pt x="6506" y="32650"/>
                  </a:cubicBezTo>
                  <a:cubicBezTo>
                    <a:pt x="5816" y="32384"/>
                    <a:pt x="5110" y="32133"/>
                    <a:pt x="4468" y="31741"/>
                  </a:cubicBezTo>
                  <a:cubicBezTo>
                    <a:pt x="4139" y="31553"/>
                    <a:pt x="3794" y="31428"/>
                    <a:pt x="3433" y="31318"/>
                  </a:cubicBezTo>
                  <a:cubicBezTo>
                    <a:pt x="2947" y="31161"/>
                    <a:pt x="2509" y="30879"/>
                    <a:pt x="2085" y="30550"/>
                  </a:cubicBezTo>
                  <a:cubicBezTo>
                    <a:pt x="643" y="29406"/>
                    <a:pt x="722" y="27807"/>
                    <a:pt x="737" y="26255"/>
                  </a:cubicBezTo>
                  <a:cubicBezTo>
                    <a:pt x="737" y="25581"/>
                    <a:pt x="847" y="24923"/>
                    <a:pt x="753" y="24233"/>
                  </a:cubicBezTo>
                  <a:cubicBezTo>
                    <a:pt x="722" y="23873"/>
                    <a:pt x="800" y="23497"/>
                    <a:pt x="894" y="23136"/>
                  </a:cubicBezTo>
                  <a:cubicBezTo>
                    <a:pt x="1145" y="22102"/>
                    <a:pt x="1286" y="21098"/>
                    <a:pt x="1129" y="20032"/>
                  </a:cubicBezTo>
                  <a:cubicBezTo>
                    <a:pt x="1019" y="19296"/>
                    <a:pt x="1067" y="18528"/>
                    <a:pt x="1161" y="17791"/>
                  </a:cubicBezTo>
                  <a:cubicBezTo>
                    <a:pt x="1364" y="16255"/>
                    <a:pt x="1349" y="14719"/>
                    <a:pt x="1333" y="13183"/>
                  </a:cubicBezTo>
                  <a:cubicBezTo>
                    <a:pt x="1333" y="11615"/>
                    <a:pt x="1317" y="10048"/>
                    <a:pt x="1302" y="8465"/>
                  </a:cubicBezTo>
                  <a:cubicBezTo>
                    <a:pt x="1302" y="8355"/>
                    <a:pt x="1317" y="8245"/>
                    <a:pt x="1317" y="8136"/>
                  </a:cubicBezTo>
                  <a:cubicBezTo>
                    <a:pt x="1343" y="7958"/>
                    <a:pt x="1451" y="7852"/>
                    <a:pt x="1600" y="7852"/>
                  </a:cubicBezTo>
                  <a:close/>
                  <a:moveTo>
                    <a:pt x="19134" y="9293"/>
                  </a:moveTo>
                  <a:cubicBezTo>
                    <a:pt x="19238" y="9293"/>
                    <a:pt x="19344" y="9308"/>
                    <a:pt x="19452" y="9343"/>
                  </a:cubicBezTo>
                  <a:cubicBezTo>
                    <a:pt x="19625" y="9703"/>
                    <a:pt x="19594" y="10079"/>
                    <a:pt x="19594" y="10455"/>
                  </a:cubicBezTo>
                  <a:cubicBezTo>
                    <a:pt x="19609" y="11945"/>
                    <a:pt x="19656" y="13449"/>
                    <a:pt x="19735" y="14938"/>
                  </a:cubicBezTo>
                  <a:cubicBezTo>
                    <a:pt x="19813" y="16694"/>
                    <a:pt x="19782" y="18465"/>
                    <a:pt x="19813" y="20221"/>
                  </a:cubicBezTo>
                  <a:cubicBezTo>
                    <a:pt x="19844" y="21224"/>
                    <a:pt x="19907" y="22243"/>
                    <a:pt x="19923" y="23246"/>
                  </a:cubicBezTo>
                  <a:cubicBezTo>
                    <a:pt x="19970" y="25048"/>
                    <a:pt x="19985" y="26835"/>
                    <a:pt x="19985" y="28638"/>
                  </a:cubicBezTo>
                  <a:cubicBezTo>
                    <a:pt x="19985" y="29421"/>
                    <a:pt x="19703" y="30080"/>
                    <a:pt x="19014" y="30550"/>
                  </a:cubicBezTo>
                  <a:cubicBezTo>
                    <a:pt x="18528" y="30879"/>
                    <a:pt x="18105" y="31334"/>
                    <a:pt x="17681" y="31741"/>
                  </a:cubicBezTo>
                  <a:cubicBezTo>
                    <a:pt x="16647" y="32744"/>
                    <a:pt x="15424" y="33465"/>
                    <a:pt x="14217" y="34218"/>
                  </a:cubicBezTo>
                  <a:cubicBezTo>
                    <a:pt x="14029" y="34327"/>
                    <a:pt x="13825" y="34406"/>
                    <a:pt x="13606" y="34500"/>
                  </a:cubicBezTo>
                  <a:cubicBezTo>
                    <a:pt x="13451" y="34559"/>
                    <a:pt x="13323" y="34591"/>
                    <a:pt x="13219" y="34591"/>
                  </a:cubicBezTo>
                  <a:cubicBezTo>
                    <a:pt x="12965" y="34591"/>
                    <a:pt x="12846" y="34405"/>
                    <a:pt x="12791" y="33983"/>
                  </a:cubicBezTo>
                  <a:cubicBezTo>
                    <a:pt x="12744" y="33606"/>
                    <a:pt x="12728" y="33230"/>
                    <a:pt x="12713" y="32854"/>
                  </a:cubicBezTo>
                  <a:cubicBezTo>
                    <a:pt x="12634" y="29986"/>
                    <a:pt x="12587" y="27102"/>
                    <a:pt x="12477" y="24218"/>
                  </a:cubicBezTo>
                  <a:cubicBezTo>
                    <a:pt x="12446" y="23214"/>
                    <a:pt x="12336" y="22211"/>
                    <a:pt x="12352" y="21192"/>
                  </a:cubicBezTo>
                  <a:cubicBezTo>
                    <a:pt x="12352" y="20518"/>
                    <a:pt x="12321" y="19844"/>
                    <a:pt x="12430" y="19170"/>
                  </a:cubicBezTo>
                  <a:cubicBezTo>
                    <a:pt x="12462" y="18951"/>
                    <a:pt x="12462" y="18732"/>
                    <a:pt x="12430" y="18496"/>
                  </a:cubicBezTo>
                  <a:cubicBezTo>
                    <a:pt x="12289" y="16600"/>
                    <a:pt x="12368" y="14688"/>
                    <a:pt x="12352" y="12775"/>
                  </a:cubicBezTo>
                  <a:cubicBezTo>
                    <a:pt x="12352" y="12666"/>
                    <a:pt x="12383" y="12556"/>
                    <a:pt x="12368" y="12446"/>
                  </a:cubicBezTo>
                  <a:cubicBezTo>
                    <a:pt x="12289" y="11709"/>
                    <a:pt x="12728" y="11349"/>
                    <a:pt x="13340" y="11129"/>
                  </a:cubicBezTo>
                  <a:cubicBezTo>
                    <a:pt x="13810" y="10988"/>
                    <a:pt x="14280" y="10863"/>
                    <a:pt x="14735" y="10691"/>
                  </a:cubicBezTo>
                  <a:cubicBezTo>
                    <a:pt x="15910" y="10299"/>
                    <a:pt x="17117" y="10064"/>
                    <a:pt x="18261" y="9546"/>
                  </a:cubicBezTo>
                  <a:cubicBezTo>
                    <a:pt x="18532" y="9428"/>
                    <a:pt x="18821" y="9293"/>
                    <a:pt x="19134" y="9293"/>
                  </a:cubicBezTo>
                  <a:close/>
                  <a:moveTo>
                    <a:pt x="10111" y="1"/>
                  </a:moveTo>
                  <a:lnTo>
                    <a:pt x="10111" y="79"/>
                  </a:lnTo>
                  <a:cubicBezTo>
                    <a:pt x="9515" y="79"/>
                    <a:pt x="8919" y="79"/>
                    <a:pt x="8324" y="95"/>
                  </a:cubicBezTo>
                  <a:cubicBezTo>
                    <a:pt x="7948" y="95"/>
                    <a:pt x="7587" y="189"/>
                    <a:pt x="7227" y="330"/>
                  </a:cubicBezTo>
                  <a:cubicBezTo>
                    <a:pt x="6333" y="690"/>
                    <a:pt x="6145" y="941"/>
                    <a:pt x="6176" y="1913"/>
                  </a:cubicBezTo>
                  <a:cubicBezTo>
                    <a:pt x="6176" y="2023"/>
                    <a:pt x="6239" y="2132"/>
                    <a:pt x="6223" y="2242"/>
                  </a:cubicBezTo>
                  <a:cubicBezTo>
                    <a:pt x="6192" y="2869"/>
                    <a:pt x="6145" y="3496"/>
                    <a:pt x="6082" y="4123"/>
                  </a:cubicBezTo>
                  <a:cubicBezTo>
                    <a:pt x="6051" y="4499"/>
                    <a:pt x="5863" y="4719"/>
                    <a:pt x="5471" y="4828"/>
                  </a:cubicBezTo>
                  <a:cubicBezTo>
                    <a:pt x="4170" y="5173"/>
                    <a:pt x="2994" y="5863"/>
                    <a:pt x="1646" y="6082"/>
                  </a:cubicBezTo>
                  <a:cubicBezTo>
                    <a:pt x="1537" y="6098"/>
                    <a:pt x="1427" y="6129"/>
                    <a:pt x="1317" y="6176"/>
                  </a:cubicBezTo>
                  <a:cubicBezTo>
                    <a:pt x="800" y="6412"/>
                    <a:pt x="581" y="6741"/>
                    <a:pt x="628" y="7321"/>
                  </a:cubicBezTo>
                  <a:cubicBezTo>
                    <a:pt x="659" y="7885"/>
                    <a:pt x="753" y="8449"/>
                    <a:pt x="753" y="8998"/>
                  </a:cubicBezTo>
                  <a:cubicBezTo>
                    <a:pt x="784" y="10236"/>
                    <a:pt x="737" y="11474"/>
                    <a:pt x="800" y="12697"/>
                  </a:cubicBezTo>
                  <a:cubicBezTo>
                    <a:pt x="863" y="14202"/>
                    <a:pt x="816" y="15691"/>
                    <a:pt x="675" y="17195"/>
                  </a:cubicBezTo>
                  <a:cubicBezTo>
                    <a:pt x="565" y="18418"/>
                    <a:pt x="455" y="19641"/>
                    <a:pt x="628" y="20879"/>
                  </a:cubicBezTo>
                  <a:cubicBezTo>
                    <a:pt x="706" y="21365"/>
                    <a:pt x="612" y="21851"/>
                    <a:pt x="518" y="22337"/>
                  </a:cubicBezTo>
                  <a:cubicBezTo>
                    <a:pt x="314" y="23277"/>
                    <a:pt x="1" y="24218"/>
                    <a:pt x="251" y="25205"/>
                  </a:cubicBezTo>
                  <a:cubicBezTo>
                    <a:pt x="283" y="25315"/>
                    <a:pt x="251" y="25424"/>
                    <a:pt x="236" y="25534"/>
                  </a:cubicBezTo>
                  <a:cubicBezTo>
                    <a:pt x="32" y="26475"/>
                    <a:pt x="236" y="27399"/>
                    <a:pt x="236" y="28340"/>
                  </a:cubicBezTo>
                  <a:cubicBezTo>
                    <a:pt x="236" y="28810"/>
                    <a:pt x="314" y="29296"/>
                    <a:pt x="377" y="29782"/>
                  </a:cubicBezTo>
                  <a:cubicBezTo>
                    <a:pt x="408" y="30095"/>
                    <a:pt x="534" y="30362"/>
                    <a:pt x="831" y="30503"/>
                  </a:cubicBezTo>
                  <a:cubicBezTo>
                    <a:pt x="1223" y="30691"/>
                    <a:pt x="1521" y="30957"/>
                    <a:pt x="1788" y="31271"/>
                  </a:cubicBezTo>
                  <a:cubicBezTo>
                    <a:pt x="2023" y="31537"/>
                    <a:pt x="2336" y="31679"/>
                    <a:pt x="2650" y="31773"/>
                  </a:cubicBezTo>
                  <a:cubicBezTo>
                    <a:pt x="3308" y="31961"/>
                    <a:pt x="3904" y="32258"/>
                    <a:pt x="4499" y="32603"/>
                  </a:cubicBezTo>
                  <a:cubicBezTo>
                    <a:pt x="5048" y="32917"/>
                    <a:pt x="5628" y="33168"/>
                    <a:pt x="6255" y="33324"/>
                  </a:cubicBezTo>
                  <a:cubicBezTo>
                    <a:pt x="7132" y="33544"/>
                    <a:pt x="7963" y="33842"/>
                    <a:pt x="8794" y="34202"/>
                  </a:cubicBezTo>
                  <a:cubicBezTo>
                    <a:pt x="8998" y="34296"/>
                    <a:pt x="9201" y="34422"/>
                    <a:pt x="9421" y="34437"/>
                  </a:cubicBezTo>
                  <a:cubicBezTo>
                    <a:pt x="10299" y="34500"/>
                    <a:pt x="11082" y="34845"/>
                    <a:pt x="11850" y="35237"/>
                  </a:cubicBezTo>
                  <a:cubicBezTo>
                    <a:pt x="12107" y="35369"/>
                    <a:pt x="12363" y="35427"/>
                    <a:pt x="12627" y="35427"/>
                  </a:cubicBezTo>
                  <a:cubicBezTo>
                    <a:pt x="12832" y="35427"/>
                    <a:pt x="13042" y="35392"/>
                    <a:pt x="13261" y="35331"/>
                  </a:cubicBezTo>
                  <a:cubicBezTo>
                    <a:pt x="13998" y="35127"/>
                    <a:pt x="14672" y="34845"/>
                    <a:pt x="15267" y="34374"/>
                  </a:cubicBezTo>
                  <a:cubicBezTo>
                    <a:pt x="16224" y="33653"/>
                    <a:pt x="17242" y="33042"/>
                    <a:pt x="18073" y="32164"/>
                  </a:cubicBezTo>
                  <a:cubicBezTo>
                    <a:pt x="18402" y="31804"/>
                    <a:pt x="18826" y="31537"/>
                    <a:pt x="19202" y="31224"/>
                  </a:cubicBezTo>
                  <a:cubicBezTo>
                    <a:pt x="19452" y="31020"/>
                    <a:pt x="19719" y="30801"/>
                    <a:pt x="19985" y="30597"/>
                  </a:cubicBezTo>
                  <a:cubicBezTo>
                    <a:pt x="20315" y="30362"/>
                    <a:pt x="20456" y="30033"/>
                    <a:pt x="20456" y="29641"/>
                  </a:cubicBezTo>
                  <a:cubicBezTo>
                    <a:pt x="20456" y="28920"/>
                    <a:pt x="20487" y="28214"/>
                    <a:pt x="20471" y="27509"/>
                  </a:cubicBezTo>
                  <a:cubicBezTo>
                    <a:pt x="20409" y="23904"/>
                    <a:pt x="20346" y="20315"/>
                    <a:pt x="20283" y="16725"/>
                  </a:cubicBezTo>
                  <a:cubicBezTo>
                    <a:pt x="20268" y="16098"/>
                    <a:pt x="20330" y="15456"/>
                    <a:pt x="20299" y="14829"/>
                  </a:cubicBezTo>
                  <a:cubicBezTo>
                    <a:pt x="20174" y="12916"/>
                    <a:pt x="20189" y="11004"/>
                    <a:pt x="20221" y="9092"/>
                  </a:cubicBezTo>
                  <a:cubicBezTo>
                    <a:pt x="20236" y="8700"/>
                    <a:pt x="20158" y="8402"/>
                    <a:pt x="19813" y="8136"/>
                  </a:cubicBezTo>
                  <a:cubicBezTo>
                    <a:pt x="19061" y="7524"/>
                    <a:pt x="18308" y="6897"/>
                    <a:pt x="17462" y="6412"/>
                  </a:cubicBezTo>
                  <a:cubicBezTo>
                    <a:pt x="16662" y="5941"/>
                    <a:pt x="15879" y="5377"/>
                    <a:pt x="14954" y="5173"/>
                  </a:cubicBezTo>
                  <a:cubicBezTo>
                    <a:pt x="14217" y="5016"/>
                    <a:pt x="13888" y="4593"/>
                    <a:pt x="13731" y="3919"/>
                  </a:cubicBezTo>
                  <a:cubicBezTo>
                    <a:pt x="13637" y="3559"/>
                    <a:pt x="13590" y="3214"/>
                    <a:pt x="13653" y="2822"/>
                  </a:cubicBezTo>
                  <a:cubicBezTo>
                    <a:pt x="13747" y="2305"/>
                    <a:pt x="13716" y="1788"/>
                    <a:pt x="13606" y="1270"/>
                  </a:cubicBezTo>
                  <a:cubicBezTo>
                    <a:pt x="13496" y="737"/>
                    <a:pt x="13183" y="393"/>
                    <a:pt x="12681" y="251"/>
                  </a:cubicBezTo>
                  <a:cubicBezTo>
                    <a:pt x="12430" y="173"/>
                    <a:pt x="12164" y="110"/>
                    <a:pt x="11913" y="95"/>
                  </a:cubicBezTo>
                  <a:cubicBezTo>
                    <a:pt x="11318" y="48"/>
                    <a:pt x="10706" y="32"/>
                    <a:pt x="10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1"/>
            <p:cNvSpPr/>
            <p:nvPr/>
          </p:nvSpPr>
          <p:spPr>
            <a:xfrm>
              <a:off x="7921175" y="1058200"/>
              <a:ext cx="46650" cy="180100"/>
            </a:xfrm>
            <a:custGeom>
              <a:avLst/>
              <a:gdLst/>
              <a:ahLst/>
              <a:cxnLst/>
              <a:rect l="l" t="t" r="r" b="b"/>
              <a:pathLst>
                <a:path w="1866" h="7204" extrusionOk="0">
                  <a:moveTo>
                    <a:pt x="900" y="791"/>
                  </a:moveTo>
                  <a:cubicBezTo>
                    <a:pt x="967" y="791"/>
                    <a:pt x="1032" y="826"/>
                    <a:pt x="1051" y="871"/>
                  </a:cubicBezTo>
                  <a:cubicBezTo>
                    <a:pt x="1129" y="1044"/>
                    <a:pt x="1192" y="1232"/>
                    <a:pt x="1192" y="1404"/>
                  </a:cubicBezTo>
                  <a:cubicBezTo>
                    <a:pt x="1207" y="2157"/>
                    <a:pt x="1207" y="2893"/>
                    <a:pt x="1207" y="3646"/>
                  </a:cubicBezTo>
                  <a:lnTo>
                    <a:pt x="1192" y="3646"/>
                  </a:lnTo>
                  <a:cubicBezTo>
                    <a:pt x="1192" y="4429"/>
                    <a:pt x="1207" y="5213"/>
                    <a:pt x="1192" y="5997"/>
                  </a:cubicBezTo>
                  <a:cubicBezTo>
                    <a:pt x="1192" y="6138"/>
                    <a:pt x="1145" y="6279"/>
                    <a:pt x="1066" y="6404"/>
                  </a:cubicBezTo>
                  <a:cubicBezTo>
                    <a:pt x="1031" y="6487"/>
                    <a:pt x="959" y="6526"/>
                    <a:pt x="872" y="6526"/>
                  </a:cubicBezTo>
                  <a:cubicBezTo>
                    <a:pt x="844" y="6526"/>
                    <a:pt x="815" y="6522"/>
                    <a:pt x="784" y="6514"/>
                  </a:cubicBezTo>
                  <a:cubicBezTo>
                    <a:pt x="721" y="6498"/>
                    <a:pt x="643" y="6451"/>
                    <a:pt x="627" y="6389"/>
                  </a:cubicBezTo>
                  <a:cubicBezTo>
                    <a:pt x="565" y="6248"/>
                    <a:pt x="533" y="6106"/>
                    <a:pt x="533" y="5965"/>
                  </a:cubicBezTo>
                  <a:cubicBezTo>
                    <a:pt x="455" y="4398"/>
                    <a:pt x="533" y="2831"/>
                    <a:pt x="612" y="1263"/>
                  </a:cubicBezTo>
                  <a:cubicBezTo>
                    <a:pt x="627" y="1122"/>
                    <a:pt x="690" y="981"/>
                    <a:pt x="768" y="856"/>
                  </a:cubicBezTo>
                  <a:cubicBezTo>
                    <a:pt x="801" y="809"/>
                    <a:pt x="851" y="791"/>
                    <a:pt x="900" y="791"/>
                  </a:cubicBezTo>
                  <a:close/>
                  <a:moveTo>
                    <a:pt x="1031" y="0"/>
                  </a:moveTo>
                  <a:cubicBezTo>
                    <a:pt x="996" y="0"/>
                    <a:pt x="961" y="3"/>
                    <a:pt x="925" y="9"/>
                  </a:cubicBezTo>
                  <a:cubicBezTo>
                    <a:pt x="392" y="135"/>
                    <a:pt x="157" y="432"/>
                    <a:pt x="126" y="1075"/>
                  </a:cubicBezTo>
                  <a:cubicBezTo>
                    <a:pt x="32" y="2893"/>
                    <a:pt x="251" y="4727"/>
                    <a:pt x="16" y="6545"/>
                  </a:cubicBezTo>
                  <a:cubicBezTo>
                    <a:pt x="0" y="6702"/>
                    <a:pt x="79" y="6843"/>
                    <a:pt x="204" y="6922"/>
                  </a:cubicBezTo>
                  <a:cubicBezTo>
                    <a:pt x="533" y="7125"/>
                    <a:pt x="909" y="7188"/>
                    <a:pt x="1286" y="7204"/>
                  </a:cubicBezTo>
                  <a:cubicBezTo>
                    <a:pt x="1442" y="7204"/>
                    <a:pt x="1568" y="7078"/>
                    <a:pt x="1599" y="6937"/>
                  </a:cubicBezTo>
                  <a:cubicBezTo>
                    <a:pt x="1630" y="6671"/>
                    <a:pt x="1662" y="6420"/>
                    <a:pt x="1662" y="6153"/>
                  </a:cubicBezTo>
                  <a:cubicBezTo>
                    <a:pt x="1662" y="5417"/>
                    <a:pt x="1662" y="4664"/>
                    <a:pt x="1662" y="3865"/>
                  </a:cubicBezTo>
                  <a:cubicBezTo>
                    <a:pt x="1709" y="3175"/>
                    <a:pt x="1725" y="2423"/>
                    <a:pt x="1803" y="1686"/>
                  </a:cubicBezTo>
                  <a:cubicBezTo>
                    <a:pt x="1866" y="1122"/>
                    <a:pt x="1662" y="667"/>
                    <a:pt x="1411" y="197"/>
                  </a:cubicBezTo>
                  <a:cubicBezTo>
                    <a:pt x="1322" y="57"/>
                    <a:pt x="1182" y="0"/>
                    <a:pt x="1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1"/>
            <p:cNvSpPr/>
            <p:nvPr/>
          </p:nvSpPr>
          <p:spPr>
            <a:xfrm>
              <a:off x="8295950" y="1507100"/>
              <a:ext cx="54650" cy="45975"/>
            </a:xfrm>
            <a:custGeom>
              <a:avLst/>
              <a:gdLst/>
              <a:ahLst/>
              <a:cxnLst/>
              <a:rect l="l" t="t" r="r" b="b"/>
              <a:pathLst>
                <a:path w="2186" h="1839" extrusionOk="0">
                  <a:moveTo>
                    <a:pt x="1924" y="1"/>
                  </a:moveTo>
                  <a:cubicBezTo>
                    <a:pt x="1897" y="1"/>
                    <a:pt x="1870" y="6"/>
                    <a:pt x="1844" y="16"/>
                  </a:cubicBezTo>
                  <a:cubicBezTo>
                    <a:pt x="1499" y="188"/>
                    <a:pt x="1201" y="518"/>
                    <a:pt x="903" y="768"/>
                  </a:cubicBezTo>
                  <a:cubicBezTo>
                    <a:pt x="621" y="1003"/>
                    <a:pt x="198" y="1270"/>
                    <a:pt x="57" y="1599"/>
                  </a:cubicBezTo>
                  <a:cubicBezTo>
                    <a:pt x="0" y="1712"/>
                    <a:pt x="71" y="1839"/>
                    <a:pt x="190" y="1839"/>
                  </a:cubicBezTo>
                  <a:cubicBezTo>
                    <a:pt x="203" y="1839"/>
                    <a:pt x="216" y="1837"/>
                    <a:pt x="229" y="1834"/>
                  </a:cubicBezTo>
                  <a:cubicBezTo>
                    <a:pt x="590" y="1724"/>
                    <a:pt x="887" y="1364"/>
                    <a:pt x="1170" y="1129"/>
                  </a:cubicBezTo>
                  <a:cubicBezTo>
                    <a:pt x="1483" y="862"/>
                    <a:pt x="1859" y="612"/>
                    <a:pt x="2094" y="267"/>
                  </a:cubicBezTo>
                  <a:cubicBezTo>
                    <a:pt x="2186" y="123"/>
                    <a:pt x="2059" y="1"/>
                    <a:pt x="1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1"/>
            <p:cNvSpPr/>
            <p:nvPr/>
          </p:nvSpPr>
          <p:spPr>
            <a:xfrm>
              <a:off x="8332225" y="1140425"/>
              <a:ext cx="18850" cy="231850"/>
            </a:xfrm>
            <a:custGeom>
              <a:avLst/>
              <a:gdLst/>
              <a:ahLst/>
              <a:cxnLst/>
              <a:rect l="l" t="t" r="r" b="b"/>
              <a:pathLst>
                <a:path w="754" h="9274" extrusionOk="0">
                  <a:moveTo>
                    <a:pt x="257" y="1"/>
                  </a:moveTo>
                  <a:cubicBezTo>
                    <a:pt x="224" y="1"/>
                    <a:pt x="189" y="30"/>
                    <a:pt x="189" y="74"/>
                  </a:cubicBezTo>
                  <a:cubicBezTo>
                    <a:pt x="1" y="1564"/>
                    <a:pt x="157" y="3115"/>
                    <a:pt x="204" y="4620"/>
                  </a:cubicBezTo>
                  <a:cubicBezTo>
                    <a:pt x="252" y="6125"/>
                    <a:pt x="220" y="7661"/>
                    <a:pt x="408" y="9150"/>
                  </a:cubicBezTo>
                  <a:cubicBezTo>
                    <a:pt x="416" y="9230"/>
                    <a:pt x="482" y="9273"/>
                    <a:pt x="544" y="9273"/>
                  </a:cubicBezTo>
                  <a:cubicBezTo>
                    <a:pt x="603" y="9273"/>
                    <a:pt x="659" y="9234"/>
                    <a:pt x="659" y="9150"/>
                  </a:cubicBezTo>
                  <a:cubicBezTo>
                    <a:pt x="753" y="7598"/>
                    <a:pt x="628" y="6031"/>
                    <a:pt x="581" y="4479"/>
                  </a:cubicBezTo>
                  <a:cubicBezTo>
                    <a:pt x="534" y="3021"/>
                    <a:pt x="581" y="1501"/>
                    <a:pt x="314" y="59"/>
                  </a:cubicBezTo>
                  <a:cubicBezTo>
                    <a:pt x="307" y="18"/>
                    <a:pt x="283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1"/>
            <p:cNvSpPr/>
            <p:nvPr/>
          </p:nvSpPr>
          <p:spPr>
            <a:xfrm>
              <a:off x="7951675" y="1439125"/>
              <a:ext cx="104425" cy="74725"/>
            </a:xfrm>
            <a:custGeom>
              <a:avLst/>
              <a:gdLst/>
              <a:ahLst/>
              <a:cxnLst/>
              <a:rect l="l" t="t" r="r" b="b"/>
              <a:pathLst>
                <a:path w="4177" h="2989" extrusionOk="0">
                  <a:moveTo>
                    <a:pt x="4025" y="1"/>
                  </a:moveTo>
                  <a:cubicBezTo>
                    <a:pt x="4012" y="1"/>
                    <a:pt x="3999" y="3"/>
                    <a:pt x="3984" y="8"/>
                  </a:cubicBezTo>
                  <a:cubicBezTo>
                    <a:pt x="2495" y="588"/>
                    <a:pt x="1100" y="1653"/>
                    <a:pt x="50" y="2845"/>
                  </a:cubicBezTo>
                  <a:cubicBezTo>
                    <a:pt x="0" y="2907"/>
                    <a:pt x="59" y="2989"/>
                    <a:pt x="124" y="2989"/>
                  </a:cubicBezTo>
                  <a:cubicBezTo>
                    <a:pt x="142" y="2989"/>
                    <a:pt x="159" y="2983"/>
                    <a:pt x="175" y="2970"/>
                  </a:cubicBezTo>
                  <a:cubicBezTo>
                    <a:pt x="1429" y="1967"/>
                    <a:pt x="2730" y="1120"/>
                    <a:pt x="4078" y="243"/>
                  </a:cubicBezTo>
                  <a:cubicBezTo>
                    <a:pt x="4177" y="172"/>
                    <a:pt x="4136" y="1"/>
                    <a:pt x="4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1"/>
            <p:cNvSpPr/>
            <p:nvPr/>
          </p:nvSpPr>
          <p:spPr>
            <a:xfrm>
              <a:off x="8110050" y="1422025"/>
              <a:ext cx="203450" cy="64975"/>
            </a:xfrm>
            <a:custGeom>
              <a:avLst/>
              <a:gdLst/>
              <a:ahLst/>
              <a:cxnLst/>
              <a:rect l="l" t="t" r="r" b="b"/>
              <a:pathLst>
                <a:path w="8138" h="2599" extrusionOk="0">
                  <a:moveTo>
                    <a:pt x="583" y="0"/>
                  </a:moveTo>
                  <a:cubicBezTo>
                    <a:pt x="439" y="0"/>
                    <a:pt x="297" y="6"/>
                    <a:pt x="157" y="18"/>
                  </a:cubicBezTo>
                  <a:cubicBezTo>
                    <a:pt x="32" y="18"/>
                    <a:pt x="0" y="206"/>
                    <a:pt x="126" y="237"/>
                  </a:cubicBezTo>
                  <a:cubicBezTo>
                    <a:pt x="753" y="425"/>
                    <a:pt x="1427" y="472"/>
                    <a:pt x="2069" y="613"/>
                  </a:cubicBezTo>
                  <a:cubicBezTo>
                    <a:pt x="2759" y="754"/>
                    <a:pt x="3433" y="911"/>
                    <a:pt x="4107" y="1115"/>
                  </a:cubicBezTo>
                  <a:cubicBezTo>
                    <a:pt x="5408" y="1522"/>
                    <a:pt x="6631" y="2118"/>
                    <a:pt x="7900" y="2588"/>
                  </a:cubicBezTo>
                  <a:cubicBezTo>
                    <a:pt x="7919" y="2595"/>
                    <a:pt x="7937" y="2598"/>
                    <a:pt x="7953" y="2598"/>
                  </a:cubicBezTo>
                  <a:cubicBezTo>
                    <a:pt x="8087" y="2598"/>
                    <a:pt x="8137" y="2390"/>
                    <a:pt x="8026" y="2306"/>
                  </a:cubicBezTo>
                  <a:cubicBezTo>
                    <a:pt x="6881" y="1554"/>
                    <a:pt x="5518" y="1083"/>
                    <a:pt x="4217" y="707"/>
                  </a:cubicBezTo>
                  <a:cubicBezTo>
                    <a:pt x="3096" y="385"/>
                    <a:pt x="1788" y="0"/>
                    <a:pt x="5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1"/>
            <p:cNvSpPr/>
            <p:nvPr/>
          </p:nvSpPr>
          <p:spPr>
            <a:xfrm>
              <a:off x="8028925" y="1490100"/>
              <a:ext cx="92225" cy="92075"/>
            </a:xfrm>
            <a:custGeom>
              <a:avLst/>
              <a:gdLst/>
              <a:ahLst/>
              <a:cxnLst/>
              <a:rect l="l" t="t" r="r" b="b"/>
              <a:pathLst>
                <a:path w="3689" h="3683" extrusionOk="0">
                  <a:moveTo>
                    <a:pt x="1763" y="1"/>
                  </a:moveTo>
                  <a:cubicBezTo>
                    <a:pt x="1746" y="1"/>
                    <a:pt x="1727" y="7"/>
                    <a:pt x="1709" y="22"/>
                  </a:cubicBezTo>
                  <a:cubicBezTo>
                    <a:pt x="1145" y="429"/>
                    <a:pt x="628" y="868"/>
                    <a:pt x="95" y="1323"/>
                  </a:cubicBezTo>
                  <a:cubicBezTo>
                    <a:pt x="1" y="1417"/>
                    <a:pt x="32" y="1574"/>
                    <a:pt x="142" y="1636"/>
                  </a:cubicBezTo>
                  <a:cubicBezTo>
                    <a:pt x="1208" y="2326"/>
                    <a:pt x="2305" y="3188"/>
                    <a:pt x="3481" y="3674"/>
                  </a:cubicBezTo>
                  <a:cubicBezTo>
                    <a:pt x="3495" y="3680"/>
                    <a:pt x="3509" y="3682"/>
                    <a:pt x="3523" y="3682"/>
                  </a:cubicBezTo>
                  <a:cubicBezTo>
                    <a:pt x="3625" y="3682"/>
                    <a:pt x="3689" y="3539"/>
                    <a:pt x="3606" y="3470"/>
                  </a:cubicBezTo>
                  <a:cubicBezTo>
                    <a:pt x="2730" y="2653"/>
                    <a:pt x="1595" y="2052"/>
                    <a:pt x="569" y="1429"/>
                  </a:cubicBezTo>
                  <a:lnTo>
                    <a:pt x="569" y="1429"/>
                  </a:lnTo>
                  <a:cubicBezTo>
                    <a:pt x="1003" y="1029"/>
                    <a:pt x="1425" y="616"/>
                    <a:pt x="1835" y="179"/>
                  </a:cubicBezTo>
                  <a:cubicBezTo>
                    <a:pt x="1898" y="115"/>
                    <a:pt x="1838" y="1"/>
                    <a:pt x="1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1"/>
            <p:cNvSpPr/>
            <p:nvPr/>
          </p:nvSpPr>
          <p:spPr>
            <a:xfrm>
              <a:off x="7881950" y="1265850"/>
              <a:ext cx="497125" cy="90600"/>
            </a:xfrm>
            <a:custGeom>
              <a:avLst/>
              <a:gdLst/>
              <a:ahLst/>
              <a:cxnLst/>
              <a:rect l="l" t="t" r="r" b="b"/>
              <a:pathLst>
                <a:path w="19885" h="3624" extrusionOk="0">
                  <a:moveTo>
                    <a:pt x="1472" y="1"/>
                  </a:moveTo>
                  <a:cubicBezTo>
                    <a:pt x="934" y="1"/>
                    <a:pt x="431" y="209"/>
                    <a:pt x="65" y="810"/>
                  </a:cubicBezTo>
                  <a:cubicBezTo>
                    <a:pt x="1" y="925"/>
                    <a:pt x="93" y="1050"/>
                    <a:pt x="206" y="1050"/>
                  </a:cubicBezTo>
                  <a:cubicBezTo>
                    <a:pt x="231" y="1050"/>
                    <a:pt x="258" y="1044"/>
                    <a:pt x="284" y="1029"/>
                  </a:cubicBezTo>
                  <a:cubicBezTo>
                    <a:pt x="730" y="794"/>
                    <a:pt x="1127" y="529"/>
                    <a:pt x="1591" y="529"/>
                  </a:cubicBezTo>
                  <a:cubicBezTo>
                    <a:pt x="1714" y="529"/>
                    <a:pt x="1842" y="548"/>
                    <a:pt x="1977" y="590"/>
                  </a:cubicBezTo>
                  <a:cubicBezTo>
                    <a:pt x="2980" y="888"/>
                    <a:pt x="3921" y="1500"/>
                    <a:pt x="4845" y="1954"/>
                  </a:cubicBezTo>
                  <a:cubicBezTo>
                    <a:pt x="5431" y="2247"/>
                    <a:pt x="5929" y="2426"/>
                    <a:pt x="6509" y="2426"/>
                  </a:cubicBezTo>
                  <a:cubicBezTo>
                    <a:pt x="6706" y="2426"/>
                    <a:pt x="6912" y="2405"/>
                    <a:pt x="7134" y="2362"/>
                  </a:cubicBezTo>
                  <a:cubicBezTo>
                    <a:pt x="7410" y="2305"/>
                    <a:pt x="7655" y="2264"/>
                    <a:pt x="7893" y="2264"/>
                  </a:cubicBezTo>
                  <a:cubicBezTo>
                    <a:pt x="8182" y="2264"/>
                    <a:pt x="8462" y="2324"/>
                    <a:pt x="8780" y="2487"/>
                  </a:cubicBezTo>
                  <a:cubicBezTo>
                    <a:pt x="9171" y="2691"/>
                    <a:pt x="9516" y="2957"/>
                    <a:pt x="9908" y="3177"/>
                  </a:cubicBezTo>
                  <a:cubicBezTo>
                    <a:pt x="10489" y="3494"/>
                    <a:pt x="11115" y="3624"/>
                    <a:pt x="11749" y="3624"/>
                  </a:cubicBezTo>
                  <a:cubicBezTo>
                    <a:pt x="12776" y="3624"/>
                    <a:pt x="13825" y="3284"/>
                    <a:pt x="14736" y="2848"/>
                  </a:cubicBezTo>
                  <a:cubicBezTo>
                    <a:pt x="16319" y="2095"/>
                    <a:pt x="17886" y="1406"/>
                    <a:pt x="19532" y="841"/>
                  </a:cubicBezTo>
                  <a:cubicBezTo>
                    <a:pt x="19885" y="728"/>
                    <a:pt x="19780" y="209"/>
                    <a:pt x="19470" y="209"/>
                  </a:cubicBezTo>
                  <a:cubicBezTo>
                    <a:pt x="19436" y="209"/>
                    <a:pt x="19399" y="216"/>
                    <a:pt x="19360" y="230"/>
                  </a:cubicBezTo>
                  <a:cubicBezTo>
                    <a:pt x="17698" y="794"/>
                    <a:pt x="16115" y="1468"/>
                    <a:pt x="14532" y="2252"/>
                  </a:cubicBezTo>
                  <a:cubicBezTo>
                    <a:pt x="13686" y="2675"/>
                    <a:pt x="12682" y="3004"/>
                    <a:pt x="11726" y="3020"/>
                  </a:cubicBezTo>
                  <a:cubicBezTo>
                    <a:pt x="11714" y="3020"/>
                    <a:pt x="11702" y="3020"/>
                    <a:pt x="11690" y="3020"/>
                  </a:cubicBezTo>
                  <a:cubicBezTo>
                    <a:pt x="10567" y="3020"/>
                    <a:pt x="9867" y="2310"/>
                    <a:pt x="8921" y="1876"/>
                  </a:cubicBezTo>
                  <a:cubicBezTo>
                    <a:pt x="8591" y="1719"/>
                    <a:pt x="8247" y="1609"/>
                    <a:pt x="7886" y="1609"/>
                  </a:cubicBezTo>
                  <a:cubicBezTo>
                    <a:pt x="7385" y="1609"/>
                    <a:pt x="6914" y="1844"/>
                    <a:pt x="6413" y="1844"/>
                  </a:cubicBezTo>
                  <a:cubicBezTo>
                    <a:pt x="5801" y="1844"/>
                    <a:pt x="5237" y="1484"/>
                    <a:pt x="4689" y="1217"/>
                  </a:cubicBezTo>
                  <a:cubicBezTo>
                    <a:pt x="4171" y="967"/>
                    <a:pt x="3638" y="700"/>
                    <a:pt x="3105" y="449"/>
                  </a:cubicBezTo>
                  <a:cubicBezTo>
                    <a:pt x="2594" y="213"/>
                    <a:pt x="2015" y="1"/>
                    <a:pt x="1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1"/>
            <p:cNvSpPr/>
            <p:nvPr/>
          </p:nvSpPr>
          <p:spPr>
            <a:xfrm>
              <a:off x="7881600" y="1199275"/>
              <a:ext cx="492875" cy="78450"/>
            </a:xfrm>
            <a:custGeom>
              <a:avLst/>
              <a:gdLst/>
              <a:ahLst/>
              <a:cxnLst/>
              <a:rect l="l" t="t" r="r" b="b"/>
              <a:pathLst>
                <a:path w="19715" h="3138" extrusionOk="0">
                  <a:moveTo>
                    <a:pt x="11175" y="0"/>
                  </a:moveTo>
                  <a:cubicBezTo>
                    <a:pt x="11002" y="0"/>
                    <a:pt x="10830" y="17"/>
                    <a:pt x="10659" y="56"/>
                  </a:cubicBezTo>
                  <a:cubicBezTo>
                    <a:pt x="10314" y="134"/>
                    <a:pt x="10079" y="369"/>
                    <a:pt x="9750" y="401"/>
                  </a:cubicBezTo>
                  <a:cubicBezTo>
                    <a:pt x="9311" y="432"/>
                    <a:pt x="8872" y="416"/>
                    <a:pt x="8449" y="448"/>
                  </a:cubicBezTo>
                  <a:cubicBezTo>
                    <a:pt x="7461" y="510"/>
                    <a:pt x="6474" y="636"/>
                    <a:pt x="5502" y="840"/>
                  </a:cubicBezTo>
                  <a:cubicBezTo>
                    <a:pt x="3715" y="1216"/>
                    <a:pt x="1662" y="1749"/>
                    <a:pt x="141" y="2815"/>
                  </a:cubicBezTo>
                  <a:cubicBezTo>
                    <a:pt x="1" y="2913"/>
                    <a:pt x="49" y="3138"/>
                    <a:pt x="208" y="3138"/>
                  </a:cubicBezTo>
                  <a:cubicBezTo>
                    <a:pt x="226" y="3138"/>
                    <a:pt x="246" y="3135"/>
                    <a:pt x="267" y="3128"/>
                  </a:cubicBezTo>
                  <a:cubicBezTo>
                    <a:pt x="1035" y="2877"/>
                    <a:pt x="1771" y="2517"/>
                    <a:pt x="2524" y="2250"/>
                  </a:cubicBezTo>
                  <a:cubicBezTo>
                    <a:pt x="3464" y="1906"/>
                    <a:pt x="4436" y="1639"/>
                    <a:pt x="5408" y="1435"/>
                  </a:cubicBezTo>
                  <a:cubicBezTo>
                    <a:pt x="6411" y="1216"/>
                    <a:pt x="7430" y="1090"/>
                    <a:pt x="8449" y="1028"/>
                  </a:cubicBezTo>
                  <a:cubicBezTo>
                    <a:pt x="8872" y="1012"/>
                    <a:pt x="9311" y="996"/>
                    <a:pt x="9750" y="996"/>
                  </a:cubicBezTo>
                  <a:cubicBezTo>
                    <a:pt x="10204" y="996"/>
                    <a:pt x="10251" y="840"/>
                    <a:pt x="10674" y="699"/>
                  </a:cubicBezTo>
                  <a:cubicBezTo>
                    <a:pt x="10840" y="637"/>
                    <a:pt x="11020" y="611"/>
                    <a:pt x="11208" y="611"/>
                  </a:cubicBezTo>
                  <a:cubicBezTo>
                    <a:pt x="12122" y="611"/>
                    <a:pt x="13243" y="1235"/>
                    <a:pt x="13997" y="1482"/>
                  </a:cubicBezTo>
                  <a:cubicBezTo>
                    <a:pt x="15722" y="2062"/>
                    <a:pt x="17446" y="2580"/>
                    <a:pt x="19186" y="3112"/>
                  </a:cubicBezTo>
                  <a:cubicBezTo>
                    <a:pt x="19221" y="3124"/>
                    <a:pt x="19255" y="3129"/>
                    <a:pt x="19286" y="3129"/>
                  </a:cubicBezTo>
                  <a:cubicBezTo>
                    <a:pt x="19604" y="3129"/>
                    <a:pt x="19715" y="2601"/>
                    <a:pt x="19358" y="2501"/>
                  </a:cubicBezTo>
                  <a:cubicBezTo>
                    <a:pt x="17556" y="1953"/>
                    <a:pt x="15753" y="1404"/>
                    <a:pt x="13966" y="808"/>
                  </a:cubicBezTo>
                  <a:cubicBezTo>
                    <a:pt x="13091" y="517"/>
                    <a:pt x="12126" y="0"/>
                    <a:pt x="1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1"/>
            <p:cNvSpPr/>
            <p:nvPr/>
          </p:nvSpPr>
          <p:spPr>
            <a:xfrm>
              <a:off x="8101825" y="957850"/>
              <a:ext cx="22750" cy="254700"/>
            </a:xfrm>
            <a:custGeom>
              <a:avLst/>
              <a:gdLst/>
              <a:ahLst/>
              <a:cxnLst/>
              <a:rect l="l" t="t" r="r" b="b"/>
              <a:pathLst>
                <a:path w="910" h="10188" extrusionOk="0">
                  <a:moveTo>
                    <a:pt x="492" y="1"/>
                  </a:moveTo>
                  <a:cubicBezTo>
                    <a:pt x="435" y="1"/>
                    <a:pt x="377" y="32"/>
                    <a:pt x="361" y="89"/>
                  </a:cubicBezTo>
                  <a:cubicBezTo>
                    <a:pt x="0" y="1609"/>
                    <a:pt x="157" y="3349"/>
                    <a:pt x="126" y="4901"/>
                  </a:cubicBezTo>
                  <a:cubicBezTo>
                    <a:pt x="79" y="6578"/>
                    <a:pt x="47" y="8255"/>
                    <a:pt x="16" y="9917"/>
                  </a:cubicBezTo>
                  <a:cubicBezTo>
                    <a:pt x="8" y="10097"/>
                    <a:pt x="141" y="10187"/>
                    <a:pt x="276" y="10187"/>
                  </a:cubicBezTo>
                  <a:cubicBezTo>
                    <a:pt x="412" y="10187"/>
                    <a:pt x="549" y="10097"/>
                    <a:pt x="549" y="9917"/>
                  </a:cubicBezTo>
                  <a:cubicBezTo>
                    <a:pt x="596" y="8255"/>
                    <a:pt x="627" y="6578"/>
                    <a:pt x="659" y="4901"/>
                  </a:cubicBezTo>
                  <a:cubicBezTo>
                    <a:pt x="690" y="3349"/>
                    <a:pt x="909" y="1625"/>
                    <a:pt x="612" y="89"/>
                  </a:cubicBezTo>
                  <a:cubicBezTo>
                    <a:pt x="596" y="28"/>
                    <a:pt x="545" y="1"/>
                    <a:pt x="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1"/>
            <p:cNvSpPr/>
            <p:nvPr/>
          </p:nvSpPr>
          <p:spPr>
            <a:xfrm>
              <a:off x="8041075" y="1250325"/>
              <a:ext cx="115625" cy="53200"/>
            </a:xfrm>
            <a:custGeom>
              <a:avLst/>
              <a:gdLst/>
              <a:ahLst/>
              <a:cxnLst/>
              <a:rect l="l" t="t" r="r" b="b"/>
              <a:pathLst>
                <a:path w="4625" h="2128" extrusionOk="0">
                  <a:moveTo>
                    <a:pt x="2258" y="0"/>
                  </a:moveTo>
                  <a:cubicBezTo>
                    <a:pt x="2248" y="0"/>
                    <a:pt x="2237" y="2"/>
                    <a:pt x="2226" y="5"/>
                  </a:cubicBezTo>
                  <a:cubicBezTo>
                    <a:pt x="1505" y="177"/>
                    <a:pt x="847" y="647"/>
                    <a:pt x="189" y="1008"/>
                  </a:cubicBezTo>
                  <a:cubicBezTo>
                    <a:pt x="1" y="1102"/>
                    <a:pt x="95" y="1384"/>
                    <a:pt x="299" y="1384"/>
                  </a:cubicBezTo>
                  <a:cubicBezTo>
                    <a:pt x="973" y="1400"/>
                    <a:pt x="1631" y="1431"/>
                    <a:pt x="2305" y="1462"/>
                  </a:cubicBezTo>
                  <a:cubicBezTo>
                    <a:pt x="2341" y="1463"/>
                    <a:pt x="2379" y="1464"/>
                    <a:pt x="2419" y="1464"/>
                  </a:cubicBezTo>
                  <a:cubicBezTo>
                    <a:pt x="2542" y="1464"/>
                    <a:pt x="2682" y="1460"/>
                    <a:pt x="2828" y="1460"/>
                  </a:cubicBezTo>
                  <a:cubicBezTo>
                    <a:pt x="3391" y="1460"/>
                    <a:pt x="4050" y="1513"/>
                    <a:pt x="4248" y="2027"/>
                  </a:cubicBezTo>
                  <a:cubicBezTo>
                    <a:pt x="4274" y="2086"/>
                    <a:pt x="4346" y="2127"/>
                    <a:pt x="4411" y="2127"/>
                  </a:cubicBezTo>
                  <a:cubicBezTo>
                    <a:pt x="4466" y="2127"/>
                    <a:pt x="4516" y="2098"/>
                    <a:pt x="4531" y="2027"/>
                  </a:cubicBezTo>
                  <a:cubicBezTo>
                    <a:pt x="4625" y="1415"/>
                    <a:pt x="4139" y="1149"/>
                    <a:pt x="3590" y="1102"/>
                  </a:cubicBezTo>
                  <a:cubicBezTo>
                    <a:pt x="2762" y="1019"/>
                    <a:pt x="1924" y="1025"/>
                    <a:pt x="1098" y="1007"/>
                  </a:cubicBezTo>
                  <a:lnTo>
                    <a:pt x="1098" y="1007"/>
                  </a:lnTo>
                  <a:cubicBezTo>
                    <a:pt x="1545" y="777"/>
                    <a:pt x="1992" y="532"/>
                    <a:pt x="2352" y="193"/>
                  </a:cubicBezTo>
                  <a:cubicBezTo>
                    <a:pt x="2423" y="122"/>
                    <a:pt x="2353" y="0"/>
                    <a:pt x="22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1"/>
            <p:cNvSpPr/>
            <p:nvPr/>
          </p:nvSpPr>
          <p:spPr>
            <a:xfrm>
              <a:off x="8192625" y="1247675"/>
              <a:ext cx="43450" cy="50675"/>
            </a:xfrm>
            <a:custGeom>
              <a:avLst/>
              <a:gdLst/>
              <a:ahLst/>
              <a:cxnLst/>
              <a:rect l="l" t="t" r="r" b="b"/>
              <a:pathLst>
                <a:path w="1738" h="2027" extrusionOk="0">
                  <a:moveTo>
                    <a:pt x="770" y="0"/>
                  </a:moveTo>
                  <a:cubicBezTo>
                    <a:pt x="505" y="0"/>
                    <a:pt x="243" y="137"/>
                    <a:pt x="83" y="361"/>
                  </a:cubicBezTo>
                  <a:cubicBezTo>
                    <a:pt x="0" y="491"/>
                    <a:pt x="123" y="630"/>
                    <a:pt x="248" y="630"/>
                  </a:cubicBezTo>
                  <a:cubicBezTo>
                    <a:pt x="289" y="630"/>
                    <a:pt x="330" y="616"/>
                    <a:pt x="365" y="581"/>
                  </a:cubicBezTo>
                  <a:cubicBezTo>
                    <a:pt x="458" y="479"/>
                    <a:pt x="577" y="434"/>
                    <a:pt x="691" y="434"/>
                  </a:cubicBezTo>
                  <a:cubicBezTo>
                    <a:pt x="945" y="434"/>
                    <a:pt x="1170" y="654"/>
                    <a:pt x="1008" y="957"/>
                  </a:cubicBezTo>
                  <a:cubicBezTo>
                    <a:pt x="915" y="1127"/>
                    <a:pt x="1035" y="1281"/>
                    <a:pt x="1204" y="1316"/>
                  </a:cubicBezTo>
                  <a:lnTo>
                    <a:pt x="1204" y="1316"/>
                  </a:lnTo>
                  <a:cubicBezTo>
                    <a:pt x="1186" y="1321"/>
                    <a:pt x="1210" y="1399"/>
                    <a:pt x="1196" y="1427"/>
                  </a:cubicBezTo>
                  <a:cubicBezTo>
                    <a:pt x="1165" y="1506"/>
                    <a:pt x="1039" y="1537"/>
                    <a:pt x="976" y="1553"/>
                  </a:cubicBezTo>
                  <a:cubicBezTo>
                    <a:pt x="820" y="1600"/>
                    <a:pt x="757" y="1615"/>
                    <a:pt x="647" y="1741"/>
                  </a:cubicBezTo>
                  <a:cubicBezTo>
                    <a:pt x="585" y="1803"/>
                    <a:pt x="600" y="1882"/>
                    <a:pt x="663" y="1929"/>
                  </a:cubicBezTo>
                  <a:cubicBezTo>
                    <a:pt x="753" y="1996"/>
                    <a:pt x="862" y="2026"/>
                    <a:pt x="975" y="2026"/>
                  </a:cubicBezTo>
                  <a:cubicBezTo>
                    <a:pt x="1257" y="2026"/>
                    <a:pt x="1561" y="1841"/>
                    <a:pt x="1650" y="1584"/>
                  </a:cubicBezTo>
                  <a:cubicBezTo>
                    <a:pt x="1737" y="1346"/>
                    <a:pt x="1667" y="1100"/>
                    <a:pt x="1496" y="955"/>
                  </a:cubicBezTo>
                  <a:lnTo>
                    <a:pt x="1496" y="955"/>
                  </a:lnTo>
                  <a:cubicBezTo>
                    <a:pt x="1559" y="631"/>
                    <a:pt x="1446" y="283"/>
                    <a:pt x="1133" y="95"/>
                  </a:cubicBezTo>
                  <a:cubicBezTo>
                    <a:pt x="1018" y="30"/>
                    <a:pt x="894" y="0"/>
                    <a:pt x="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3" name="Google Shape;883;p31"/>
          <p:cNvSpPr/>
          <p:nvPr/>
        </p:nvSpPr>
        <p:spPr>
          <a:xfrm rot="-1800037" flipH="1">
            <a:off x="-475152" y="458709"/>
            <a:ext cx="1946926" cy="733839"/>
          </a:xfrm>
          <a:custGeom>
            <a:avLst/>
            <a:gdLst/>
            <a:ahLst/>
            <a:cxnLst/>
            <a:rect l="l" t="t" r="r" b="b"/>
            <a:pathLst>
              <a:path w="21103" h="7954" extrusionOk="0">
                <a:moveTo>
                  <a:pt x="12532" y="0"/>
                </a:moveTo>
                <a:cubicBezTo>
                  <a:pt x="12401" y="0"/>
                  <a:pt x="12266" y="16"/>
                  <a:pt x="12128" y="49"/>
                </a:cubicBezTo>
                <a:cubicBezTo>
                  <a:pt x="11196" y="273"/>
                  <a:pt x="10599" y="1093"/>
                  <a:pt x="10040" y="1801"/>
                </a:cubicBezTo>
                <a:cubicBezTo>
                  <a:pt x="9548" y="2428"/>
                  <a:pt x="9065" y="3145"/>
                  <a:pt x="8257" y="3145"/>
                </a:cubicBezTo>
                <a:cubicBezTo>
                  <a:pt x="8168" y="3145"/>
                  <a:pt x="8075" y="3137"/>
                  <a:pt x="7978" y="3118"/>
                </a:cubicBezTo>
                <a:cubicBezTo>
                  <a:pt x="6897" y="2907"/>
                  <a:pt x="6474" y="1540"/>
                  <a:pt x="5344" y="1490"/>
                </a:cubicBezTo>
                <a:cubicBezTo>
                  <a:pt x="5312" y="1489"/>
                  <a:pt x="5281" y="1488"/>
                  <a:pt x="5250" y="1488"/>
                </a:cubicBezTo>
                <a:cubicBezTo>
                  <a:pt x="3868" y="1488"/>
                  <a:pt x="2567" y="2817"/>
                  <a:pt x="1765" y="3789"/>
                </a:cubicBezTo>
                <a:cubicBezTo>
                  <a:pt x="796" y="4945"/>
                  <a:pt x="1" y="6311"/>
                  <a:pt x="249" y="7852"/>
                </a:cubicBezTo>
                <a:cubicBezTo>
                  <a:pt x="260" y="7923"/>
                  <a:pt x="312" y="7953"/>
                  <a:pt x="366" y="7953"/>
                </a:cubicBezTo>
                <a:cubicBezTo>
                  <a:pt x="436" y="7953"/>
                  <a:pt x="510" y="7904"/>
                  <a:pt x="510" y="7827"/>
                </a:cubicBezTo>
                <a:cubicBezTo>
                  <a:pt x="597" y="6038"/>
                  <a:pt x="2175" y="4535"/>
                  <a:pt x="3455" y="3466"/>
                </a:cubicBezTo>
                <a:cubicBezTo>
                  <a:pt x="3765" y="3204"/>
                  <a:pt x="4432" y="2662"/>
                  <a:pt x="4946" y="2662"/>
                </a:cubicBezTo>
                <a:cubicBezTo>
                  <a:pt x="5090" y="2662"/>
                  <a:pt x="5222" y="2704"/>
                  <a:pt x="5331" y="2808"/>
                </a:cubicBezTo>
                <a:cubicBezTo>
                  <a:pt x="5691" y="3143"/>
                  <a:pt x="5903" y="3565"/>
                  <a:pt x="6288" y="3889"/>
                </a:cubicBezTo>
                <a:cubicBezTo>
                  <a:pt x="6853" y="4361"/>
                  <a:pt x="7625" y="4667"/>
                  <a:pt x="8377" y="4667"/>
                </a:cubicBezTo>
                <a:cubicBezTo>
                  <a:pt x="8733" y="4667"/>
                  <a:pt x="9084" y="4599"/>
                  <a:pt x="9407" y="4448"/>
                </a:cubicBezTo>
                <a:cubicBezTo>
                  <a:pt x="10289" y="4038"/>
                  <a:pt x="10860" y="3218"/>
                  <a:pt x="11432" y="2472"/>
                </a:cubicBezTo>
                <a:cubicBezTo>
                  <a:pt x="11749" y="2049"/>
                  <a:pt x="12082" y="1529"/>
                  <a:pt x="12538" y="1529"/>
                </a:cubicBezTo>
                <a:cubicBezTo>
                  <a:pt x="12672" y="1529"/>
                  <a:pt x="12815" y="1573"/>
                  <a:pt x="12973" y="1677"/>
                </a:cubicBezTo>
                <a:cubicBezTo>
                  <a:pt x="13867" y="2273"/>
                  <a:pt x="14538" y="3590"/>
                  <a:pt x="15184" y="4435"/>
                </a:cubicBezTo>
                <a:cubicBezTo>
                  <a:pt x="15967" y="5454"/>
                  <a:pt x="16874" y="6510"/>
                  <a:pt x="18067" y="7082"/>
                </a:cubicBezTo>
                <a:cubicBezTo>
                  <a:pt x="18436" y="7259"/>
                  <a:pt x="18871" y="7365"/>
                  <a:pt x="19295" y="7365"/>
                </a:cubicBezTo>
                <a:cubicBezTo>
                  <a:pt x="19967" y="7365"/>
                  <a:pt x="20612" y="7099"/>
                  <a:pt x="20925" y="6436"/>
                </a:cubicBezTo>
                <a:cubicBezTo>
                  <a:pt x="21102" y="6069"/>
                  <a:pt x="20863" y="5633"/>
                  <a:pt x="20474" y="5633"/>
                </a:cubicBezTo>
                <a:cubicBezTo>
                  <a:pt x="20427" y="5633"/>
                  <a:pt x="20379" y="5640"/>
                  <a:pt x="20328" y="5653"/>
                </a:cubicBezTo>
                <a:cubicBezTo>
                  <a:pt x="19908" y="5762"/>
                  <a:pt x="19589" y="5926"/>
                  <a:pt x="19217" y="5926"/>
                </a:cubicBezTo>
                <a:cubicBezTo>
                  <a:pt x="19083" y="5926"/>
                  <a:pt x="18942" y="5904"/>
                  <a:pt x="18788" y="5852"/>
                </a:cubicBezTo>
                <a:cubicBezTo>
                  <a:pt x="18179" y="5665"/>
                  <a:pt x="17669" y="5119"/>
                  <a:pt x="17234" y="4671"/>
                </a:cubicBezTo>
                <a:cubicBezTo>
                  <a:pt x="16327" y="3739"/>
                  <a:pt x="15632" y="2634"/>
                  <a:pt x="14836" y="1615"/>
                </a:cubicBezTo>
                <a:cubicBezTo>
                  <a:pt x="14277" y="880"/>
                  <a:pt x="13515" y="0"/>
                  <a:pt x="1253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31"/>
          <p:cNvSpPr/>
          <p:nvPr/>
        </p:nvSpPr>
        <p:spPr>
          <a:xfrm rot="-1800037" flipH="1">
            <a:off x="-679939" y="291893"/>
            <a:ext cx="2178033" cy="675162"/>
          </a:xfrm>
          <a:custGeom>
            <a:avLst/>
            <a:gdLst/>
            <a:ahLst/>
            <a:cxnLst/>
            <a:rect l="l" t="t" r="r" b="b"/>
            <a:pathLst>
              <a:path w="23608" h="7318" extrusionOk="0">
                <a:moveTo>
                  <a:pt x="13475" y="0"/>
                </a:moveTo>
                <a:cubicBezTo>
                  <a:pt x="12756" y="0"/>
                  <a:pt x="12032" y="211"/>
                  <a:pt x="11332" y="714"/>
                </a:cubicBezTo>
                <a:cubicBezTo>
                  <a:pt x="10860" y="1050"/>
                  <a:pt x="10586" y="1596"/>
                  <a:pt x="10102" y="1919"/>
                </a:cubicBezTo>
                <a:cubicBezTo>
                  <a:pt x="9998" y="1988"/>
                  <a:pt x="9890" y="2017"/>
                  <a:pt x="9777" y="2017"/>
                </a:cubicBezTo>
                <a:cubicBezTo>
                  <a:pt x="9134" y="2017"/>
                  <a:pt x="8380" y="1045"/>
                  <a:pt x="7915" y="801"/>
                </a:cubicBezTo>
                <a:cubicBezTo>
                  <a:pt x="7487" y="580"/>
                  <a:pt x="7054" y="491"/>
                  <a:pt x="6623" y="491"/>
                </a:cubicBezTo>
                <a:cubicBezTo>
                  <a:pt x="5916" y="491"/>
                  <a:pt x="5216" y="731"/>
                  <a:pt x="4560" y="1025"/>
                </a:cubicBezTo>
                <a:cubicBezTo>
                  <a:pt x="2175" y="2093"/>
                  <a:pt x="758" y="4827"/>
                  <a:pt x="25" y="7175"/>
                </a:cubicBezTo>
                <a:cubicBezTo>
                  <a:pt x="1" y="7257"/>
                  <a:pt x="73" y="7317"/>
                  <a:pt x="139" y="7317"/>
                </a:cubicBezTo>
                <a:cubicBezTo>
                  <a:pt x="174" y="7317"/>
                  <a:pt x="207" y="7301"/>
                  <a:pt x="224" y="7262"/>
                </a:cubicBezTo>
                <a:cubicBezTo>
                  <a:pt x="795" y="6007"/>
                  <a:pt x="1640" y="4728"/>
                  <a:pt x="2485" y="3634"/>
                </a:cubicBezTo>
                <a:cubicBezTo>
                  <a:pt x="3454" y="2392"/>
                  <a:pt x="4647" y="1398"/>
                  <a:pt x="6275" y="1360"/>
                </a:cubicBezTo>
                <a:cubicBezTo>
                  <a:pt x="6290" y="1360"/>
                  <a:pt x="6304" y="1360"/>
                  <a:pt x="6319" y="1360"/>
                </a:cubicBezTo>
                <a:cubicBezTo>
                  <a:pt x="7733" y="1360"/>
                  <a:pt x="8300" y="3113"/>
                  <a:pt x="9720" y="3113"/>
                </a:cubicBezTo>
                <a:cubicBezTo>
                  <a:pt x="9739" y="3113"/>
                  <a:pt x="9759" y="3113"/>
                  <a:pt x="9779" y="3112"/>
                </a:cubicBezTo>
                <a:cubicBezTo>
                  <a:pt x="10388" y="3087"/>
                  <a:pt x="10835" y="2851"/>
                  <a:pt x="11270" y="2416"/>
                </a:cubicBezTo>
                <a:cubicBezTo>
                  <a:pt x="12003" y="1721"/>
                  <a:pt x="12537" y="1261"/>
                  <a:pt x="13618" y="1211"/>
                </a:cubicBezTo>
                <a:cubicBezTo>
                  <a:pt x="13673" y="1208"/>
                  <a:pt x="13727" y="1207"/>
                  <a:pt x="13780" y="1207"/>
                </a:cubicBezTo>
                <a:cubicBezTo>
                  <a:pt x="16274" y="1207"/>
                  <a:pt x="17942" y="4261"/>
                  <a:pt x="19694" y="5659"/>
                </a:cubicBezTo>
                <a:cubicBezTo>
                  <a:pt x="20307" y="6145"/>
                  <a:pt x="21059" y="6738"/>
                  <a:pt x="21872" y="6738"/>
                </a:cubicBezTo>
                <a:cubicBezTo>
                  <a:pt x="21932" y="6738"/>
                  <a:pt x="21993" y="6735"/>
                  <a:pt x="22055" y="6728"/>
                </a:cubicBezTo>
                <a:cubicBezTo>
                  <a:pt x="22937" y="6616"/>
                  <a:pt x="23608" y="5622"/>
                  <a:pt x="22875" y="4889"/>
                </a:cubicBezTo>
                <a:cubicBezTo>
                  <a:pt x="22807" y="4829"/>
                  <a:pt x="22721" y="4796"/>
                  <a:pt x="22634" y="4796"/>
                </a:cubicBezTo>
                <a:cubicBezTo>
                  <a:pt x="22576" y="4796"/>
                  <a:pt x="22519" y="4810"/>
                  <a:pt x="22465" y="4839"/>
                </a:cubicBezTo>
                <a:cubicBezTo>
                  <a:pt x="22278" y="4939"/>
                  <a:pt x="21930" y="5324"/>
                  <a:pt x="21868" y="5336"/>
                </a:cubicBezTo>
                <a:cubicBezTo>
                  <a:pt x="21839" y="5347"/>
                  <a:pt x="21806" y="5351"/>
                  <a:pt x="21771" y="5351"/>
                </a:cubicBezTo>
                <a:cubicBezTo>
                  <a:pt x="21466" y="5351"/>
                  <a:pt x="20975" y="4999"/>
                  <a:pt x="20775" y="4877"/>
                </a:cubicBezTo>
                <a:cubicBezTo>
                  <a:pt x="19942" y="4380"/>
                  <a:pt x="19147" y="3659"/>
                  <a:pt x="18514" y="2926"/>
                </a:cubicBezTo>
                <a:cubicBezTo>
                  <a:pt x="17274" y="1506"/>
                  <a:pt x="15397" y="0"/>
                  <a:pt x="1347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dirty="0">
                <a:solidFill>
                  <a:schemeClr val="accent1"/>
                </a:solidFill>
              </a:rPr>
              <a:t>Challenges faced</a:t>
            </a:r>
            <a:endParaRPr b="1" i="1" dirty="0">
              <a:solidFill>
                <a:schemeClr val="accent1"/>
              </a:solidFill>
            </a:endParaRPr>
          </a:p>
        </p:txBody>
      </p:sp>
      <p:sp>
        <p:nvSpPr>
          <p:cNvPr id="934" name="Google Shape;934;p33"/>
          <p:cNvSpPr txBox="1">
            <a:spLocks noGrp="1"/>
          </p:cNvSpPr>
          <p:nvPr>
            <p:ph type="subTitle" idx="2"/>
          </p:nvPr>
        </p:nvSpPr>
        <p:spPr>
          <a:xfrm>
            <a:off x="1623656" y="2790798"/>
            <a:ext cx="2743200" cy="13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If the search functionality is not intuitive or doesn’t provide relevant results, users may become frustrated and abandon the site.</a:t>
            </a:r>
            <a:endParaRPr dirty="0"/>
          </a:p>
        </p:txBody>
      </p:sp>
      <p:sp>
        <p:nvSpPr>
          <p:cNvPr id="935" name="Google Shape;935;p33"/>
          <p:cNvSpPr txBox="1">
            <a:spLocks noGrp="1"/>
          </p:cNvSpPr>
          <p:nvPr>
            <p:ph type="subTitle" idx="3"/>
          </p:nvPr>
        </p:nvSpPr>
        <p:spPr>
          <a:xfrm>
            <a:off x="1539948" y="1710368"/>
            <a:ext cx="2910616" cy="9067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Unintuitive Search Functionality</a:t>
            </a:r>
            <a:endParaRPr b="1" dirty="0"/>
          </a:p>
        </p:txBody>
      </p:sp>
      <p:sp>
        <p:nvSpPr>
          <p:cNvPr id="936" name="Google Shape;936;p33"/>
          <p:cNvSpPr/>
          <p:nvPr/>
        </p:nvSpPr>
        <p:spPr>
          <a:xfrm rot="-1799979">
            <a:off x="250781" y="3205208"/>
            <a:ext cx="1132732" cy="2065501"/>
          </a:xfrm>
          <a:custGeom>
            <a:avLst/>
            <a:gdLst/>
            <a:ahLst/>
            <a:cxnLst/>
            <a:rect l="l" t="t" r="r" b="b"/>
            <a:pathLst>
              <a:path w="17732" h="32332" extrusionOk="0">
                <a:moveTo>
                  <a:pt x="2570" y="1"/>
                </a:moveTo>
                <a:cubicBezTo>
                  <a:pt x="1908" y="1"/>
                  <a:pt x="1247" y="65"/>
                  <a:pt x="635" y="151"/>
                </a:cubicBezTo>
                <a:cubicBezTo>
                  <a:pt x="436" y="175"/>
                  <a:pt x="212" y="213"/>
                  <a:pt x="1" y="250"/>
                </a:cubicBezTo>
                <a:lnTo>
                  <a:pt x="498" y="1219"/>
                </a:lnTo>
                <a:cubicBezTo>
                  <a:pt x="856" y="1190"/>
                  <a:pt x="1217" y="1174"/>
                  <a:pt x="1574" y="1174"/>
                </a:cubicBezTo>
                <a:cubicBezTo>
                  <a:pt x="2120" y="1174"/>
                  <a:pt x="2658" y="1211"/>
                  <a:pt x="3169" y="1294"/>
                </a:cubicBezTo>
                <a:cubicBezTo>
                  <a:pt x="5319" y="1629"/>
                  <a:pt x="6002" y="3307"/>
                  <a:pt x="6213" y="5282"/>
                </a:cubicBezTo>
                <a:cubicBezTo>
                  <a:pt x="6425" y="7245"/>
                  <a:pt x="6325" y="9320"/>
                  <a:pt x="7046" y="11197"/>
                </a:cubicBezTo>
                <a:cubicBezTo>
                  <a:pt x="7891" y="13396"/>
                  <a:pt x="9792" y="14191"/>
                  <a:pt x="11941" y="14688"/>
                </a:cubicBezTo>
                <a:cubicBezTo>
                  <a:pt x="13221" y="14974"/>
                  <a:pt x="14501" y="15284"/>
                  <a:pt x="15271" y="16440"/>
                </a:cubicBezTo>
                <a:cubicBezTo>
                  <a:pt x="16042" y="17571"/>
                  <a:pt x="15893" y="19099"/>
                  <a:pt x="15644" y="20379"/>
                </a:cubicBezTo>
                <a:cubicBezTo>
                  <a:pt x="15433" y="21472"/>
                  <a:pt x="15147" y="22590"/>
                  <a:pt x="14762" y="23634"/>
                </a:cubicBezTo>
                <a:cubicBezTo>
                  <a:pt x="14215" y="25088"/>
                  <a:pt x="13159" y="25721"/>
                  <a:pt x="11631" y="25746"/>
                </a:cubicBezTo>
                <a:cubicBezTo>
                  <a:pt x="11578" y="25747"/>
                  <a:pt x="11524" y="25748"/>
                  <a:pt x="11471" y="25748"/>
                </a:cubicBezTo>
                <a:cubicBezTo>
                  <a:pt x="10874" y="25748"/>
                  <a:pt x="10263" y="25689"/>
                  <a:pt x="9661" y="25689"/>
                </a:cubicBezTo>
                <a:cubicBezTo>
                  <a:pt x="9019" y="25689"/>
                  <a:pt x="8387" y="25756"/>
                  <a:pt x="7791" y="26032"/>
                </a:cubicBezTo>
                <a:cubicBezTo>
                  <a:pt x="7009" y="26380"/>
                  <a:pt x="6387" y="26989"/>
                  <a:pt x="5791" y="27598"/>
                </a:cubicBezTo>
                <a:cubicBezTo>
                  <a:pt x="5033" y="28380"/>
                  <a:pt x="4126" y="29735"/>
                  <a:pt x="3070" y="30518"/>
                </a:cubicBezTo>
                <a:cubicBezTo>
                  <a:pt x="3045" y="31126"/>
                  <a:pt x="3070" y="31723"/>
                  <a:pt x="3144" y="32332"/>
                </a:cubicBezTo>
                <a:cubicBezTo>
                  <a:pt x="5021" y="31213"/>
                  <a:pt x="6599" y="28579"/>
                  <a:pt x="8090" y="27573"/>
                </a:cubicBezTo>
                <a:cubicBezTo>
                  <a:pt x="8592" y="27232"/>
                  <a:pt x="9207" y="27141"/>
                  <a:pt x="9842" y="27141"/>
                </a:cubicBezTo>
                <a:cubicBezTo>
                  <a:pt x="10574" y="27141"/>
                  <a:pt x="11333" y="27262"/>
                  <a:pt x="11979" y="27262"/>
                </a:cubicBezTo>
                <a:cubicBezTo>
                  <a:pt x="11996" y="27262"/>
                  <a:pt x="12013" y="27262"/>
                  <a:pt x="12029" y="27262"/>
                </a:cubicBezTo>
                <a:cubicBezTo>
                  <a:pt x="13227" y="27262"/>
                  <a:pt x="14327" y="26828"/>
                  <a:pt x="15184" y="25995"/>
                </a:cubicBezTo>
                <a:cubicBezTo>
                  <a:pt x="16700" y="24516"/>
                  <a:pt x="17247" y="21708"/>
                  <a:pt x="17458" y="19695"/>
                </a:cubicBezTo>
                <a:cubicBezTo>
                  <a:pt x="17732" y="17235"/>
                  <a:pt x="16949" y="14849"/>
                  <a:pt x="14588" y="13744"/>
                </a:cubicBezTo>
                <a:cubicBezTo>
                  <a:pt x="12525" y="12774"/>
                  <a:pt x="9829" y="13098"/>
                  <a:pt x="8698" y="10749"/>
                </a:cubicBezTo>
                <a:cubicBezTo>
                  <a:pt x="7195" y="7630"/>
                  <a:pt x="9146" y="2163"/>
                  <a:pt x="5108" y="449"/>
                </a:cubicBezTo>
                <a:cubicBezTo>
                  <a:pt x="4334" y="115"/>
                  <a:pt x="3451" y="1"/>
                  <a:pt x="257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33"/>
          <p:cNvSpPr/>
          <p:nvPr/>
        </p:nvSpPr>
        <p:spPr>
          <a:xfrm rot="-1799979">
            <a:off x="1047502" y="3684278"/>
            <a:ext cx="474634" cy="1080983"/>
          </a:xfrm>
          <a:custGeom>
            <a:avLst/>
            <a:gdLst/>
            <a:ahLst/>
            <a:cxnLst/>
            <a:rect l="l" t="t" r="r" b="b"/>
            <a:pathLst>
              <a:path w="7430" h="16921" extrusionOk="0">
                <a:moveTo>
                  <a:pt x="234" y="1"/>
                </a:moveTo>
                <a:cubicBezTo>
                  <a:pt x="95" y="1"/>
                  <a:pt x="1" y="213"/>
                  <a:pt x="149" y="308"/>
                </a:cubicBezTo>
                <a:cubicBezTo>
                  <a:pt x="1341" y="1053"/>
                  <a:pt x="2683" y="1389"/>
                  <a:pt x="3963" y="1948"/>
                </a:cubicBezTo>
                <a:cubicBezTo>
                  <a:pt x="5877" y="2793"/>
                  <a:pt x="6784" y="4731"/>
                  <a:pt x="7020" y="6732"/>
                </a:cubicBezTo>
                <a:cubicBezTo>
                  <a:pt x="7231" y="8546"/>
                  <a:pt x="6809" y="10471"/>
                  <a:pt x="6262" y="12186"/>
                </a:cubicBezTo>
                <a:cubicBezTo>
                  <a:pt x="6013" y="12981"/>
                  <a:pt x="5504" y="13789"/>
                  <a:pt x="4994" y="14435"/>
                </a:cubicBezTo>
                <a:cubicBezTo>
                  <a:pt x="4497" y="15069"/>
                  <a:pt x="3715" y="15379"/>
                  <a:pt x="3131" y="15901"/>
                </a:cubicBezTo>
                <a:cubicBezTo>
                  <a:pt x="2757" y="16231"/>
                  <a:pt x="3064" y="16920"/>
                  <a:pt x="3518" y="16920"/>
                </a:cubicBezTo>
                <a:cubicBezTo>
                  <a:pt x="3577" y="16920"/>
                  <a:pt x="3639" y="16909"/>
                  <a:pt x="3702" y="16883"/>
                </a:cubicBezTo>
                <a:cubicBezTo>
                  <a:pt x="5156" y="16299"/>
                  <a:pt x="6125" y="14597"/>
                  <a:pt x="6498" y="13130"/>
                </a:cubicBezTo>
                <a:cubicBezTo>
                  <a:pt x="7020" y="11118"/>
                  <a:pt x="7430" y="9192"/>
                  <a:pt x="7330" y="7079"/>
                </a:cubicBezTo>
                <a:cubicBezTo>
                  <a:pt x="7256" y="5327"/>
                  <a:pt x="6796" y="3339"/>
                  <a:pt x="5280" y="2246"/>
                </a:cubicBezTo>
                <a:cubicBezTo>
                  <a:pt x="3789" y="1177"/>
                  <a:pt x="1876" y="966"/>
                  <a:pt x="310" y="22"/>
                </a:cubicBezTo>
                <a:cubicBezTo>
                  <a:pt x="284" y="7"/>
                  <a:pt x="259" y="1"/>
                  <a:pt x="23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33"/>
          <p:cNvSpPr/>
          <p:nvPr/>
        </p:nvSpPr>
        <p:spPr>
          <a:xfrm>
            <a:off x="7911915" y="148263"/>
            <a:ext cx="61719" cy="47430"/>
          </a:xfrm>
          <a:custGeom>
            <a:avLst/>
            <a:gdLst/>
            <a:ahLst/>
            <a:cxnLst/>
            <a:rect l="l" t="t" r="r" b="b"/>
            <a:pathLst>
              <a:path w="1231" h="946" extrusionOk="0">
                <a:moveTo>
                  <a:pt x="622" y="1"/>
                </a:moveTo>
                <a:cubicBezTo>
                  <a:pt x="1" y="1"/>
                  <a:pt x="1" y="945"/>
                  <a:pt x="622" y="945"/>
                </a:cubicBezTo>
                <a:cubicBezTo>
                  <a:pt x="1231" y="945"/>
                  <a:pt x="1231" y="1"/>
                  <a:pt x="6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33"/>
          <p:cNvSpPr/>
          <p:nvPr/>
        </p:nvSpPr>
        <p:spPr>
          <a:xfrm>
            <a:off x="7522885" y="817939"/>
            <a:ext cx="61067" cy="47380"/>
          </a:xfrm>
          <a:custGeom>
            <a:avLst/>
            <a:gdLst/>
            <a:ahLst/>
            <a:cxnLst/>
            <a:rect l="l" t="t" r="r" b="b"/>
            <a:pathLst>
              <a:path w="1218" h="945" extrusionOk="0">
                <a:moveTo>
                  <a:pt x="609" y="1"/>
                </a:moveTo>
                <a:cubicBezTo>
                  <a:pt x="0" y="1"/>
                  <a:pt x="0" y="945"/>
                  <a:pt x="609" y="945"/>
                </a:cubicBezTo>
                <a:cubicBezTo>
                  <a:pt x="1218" y="945"/>
                  <a:pt x="1218" y="1"/>
                  <a:pt x="60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0" name="Google Shape;940;p33"/>
          <p:cNvGrpSpPr/>
          <p:nvPr/>
        </p:nvGrpSpPr>
        <p:grpSpPr>
          <a:xfrm>
            <a:off x="455802" y="4323714"/>
            <a:ext cx="580761" cy="537726"/>
            <a:chOff x="6865500" y="2954725"/>
            <a:chExt cx="715575" cy="662550"/>
          </a:xfrm>
        </p:grpSpPr>
        <p:sp>
          <p:nvSpPr>
            <p:cNvPr id="941" name="Google Shape;941;p33"/>
            <p:cNvSpPr/>
            <p:nvPr/>
          </p:nvSpPr>
          <p:spPr>
            <a:xfrm>
              <a:off x="6865500" y="2954725"/>
              <a:ext cx="715575" cy="662550"/>
            </a:xfrm>
            <a:custGeom>
              <a:avLst/>
              <a:gdLst/>
              <a:ahLst/>
              <a:cxnLst/>
              <a:rect l="l" t="t" r="r" b="b"/>
              <a:pathLst>
                <a:path w="28623" h="26502" extrusionOk="0">
                  <a:moveTo>
                    <a:pt x="6317" y="3570"/>
                  </a:moveTo>
                  <a:cubicBezTo>
                    <a:pt x="6349" y="3570"/>
                    <a:pt x="6380" y="3586"/>
                    <a:pt x="6412" y="3601"/>
                  </a:cubicBezTo>
                  <a:cubicBezTo>
                    <a:pt x="6412" y="3633"/>
                    <a:pt x="6412" y="3664"/>
                    <a:pt x="6396" y="3680"/>
                  </a:cubicBezTo>
                  <a:cubicBezTo>
                    <a:pt x="6385" y="3691"/>
                    <a:pt x="6358" y="3702"/>
                    <a:pt x="6332" y="3702"/>
                  </a:cubicBezTo>
                  <a:cubicBezTo>
                    <a:pt x="6322" y="3702"/>
                    <a:pt x="6311" y="3700"/>
                    <a:pt x="6302" y="3695"/>
                  </a:cubicBezTo>
                  <a:cubicBezTo>
                    <a:pt x="6208" y="3648"/>
                    <a:pt x="6208" y="3601"/>
                    <a:pt x="6317" y="3570"/>
                  </a:cubicBezTo>
                  <a:close/>
                  <a:moveTo>
                    <a:pt x="14967" y="603"/>
                  </a:moveTo>
                  <a:cubicBezTo>
                    <a:pt x="15221" y="603"/>
                    <a:pt x="15474" y="643"/>
                    <a:pt x="15722" y="717"/>
                  </a:cubicBezTo>
                  <a:cubicBezTo>
                    <a:pt x="16741" y="999"/>
                    <a:pt x="16741" y="1015"/>
                    <a:pt x="16835" y="1955"/>
                  </a:cubicBezTo>
                  <a:cubicBezTo>
                    <a:pt x="17007" y="3711"/>
                    <a:pt x="16992" y="3398"/>
                    <a:pt x="15456" y="3554"/>
                  </a:cubicBezTo>
                  <a:cubicBezTo>
                    <a:pt x="15382" y="3554"/>
                    <a:pt x="15302" y="3575"/>
                    <a:pt x="15229" y="3575"/>
                  </a:cubicBezTo>
                  <a:cubicBezTo>
                    <a:pt x="15193" y="3575"/>
                    <a:pt x="15158" y="3570"/>
                    <a:pt x="15126" y="3554"/>
                  </a:cubicBezTo>
                  <a:cubicBezTo>
                    <a:pt x="14820" y="3411"/>
                    <a:pt x="14513" y="3365"/>
                    <a:pt x="14207" y="3365"/>
                  </a:cubicBezTo>
                  <a:cubicBezTo>
                    <a:pt x="13776" y="3365"/>
                    <a:pt x="13346" y="3455"/>
                    <a:pt x="12916" y="3492"/>
                  </a:cubicBezTo>
                  <a:cubicBezTo>
                    <a:pt x="12872" y="3503"/>
                    <a:pt x="12820" y="3514"/>
                    <a:pt x="12765" y="3514"/>
                  </a:cubicBezTo>
                  <a:cubicBezTo>
                    <a:pt x="12743" y="3514"/>
                    <a:pt x="12720" y="3512"/>
                    <a:pt x="12697" y="3507"/>
                  </a:cubicBezTo>
                  <a:cubicBezTo>
                    <a:pt x="12363" y="3458"/>
                    <a:pt x="12030" y="3439"/>
                    <a:pt x="11699" y="3439"/>
                  </a:cubicBezTo>
                  <a:cubicBezTo>
                    <a:pt x="10878" y="3439"/>
                    <a:pt x="10063" y="3552"/>
                    <a:pt x="9249" y="3586"/>
                  </a:cubicBezTo>
                  <a:cubicBezTo>
                    <a:pt x="9167" y="3592"/>
                    <a:pt x="9086" y="3595"/>
                    <a:pt x="9008" y="3595"/>
                  </a:cubicBezTo>
                  <a:cubicBezTo>
                    <a:pt x="8680" y="3595"/>
                    <a:pt x="8379" y="3531"/>
                    <a:pt x="8089" y="3303"/>
                  </a:cubicBezTo>
                  <a:cubicBezTo>
                    <a:pt x="7867" y="3121"/>
                    <a:pt x="6798" y="2971"/>
                    <a:pt x="6274" y="2971"/>
                  </a:cubicBezTo>
                  <a:cubicBezTo>
                    <a:pt x="6169" y="2971"/>
                    <a:pt x="6085" y="2977"/>
                    <a:pt x="6035" y="2990"/>
                  </a:cubicBezTo>
                  <a:cubicBezTo>
                    <a:pt x="5706" y="3068"/>
                    <a:pt x="5377" y="3131"/>
                    <a:pt x="5267" y="3539"/>
                  </a:cubicBezTo>
                  <a:cubicBezTo>
                    <a:pt x="5220" y="3742"/>
                    <a:pt x="5017" y="3789"/>
                    <a:pt x="4828" y="3805"/>
                  </a:cubicBezTo>
                  <a:cubicBezTo>
                    <a:pt x="4672" y="3805"/>
                    <a:pt x="4499" y="3758"/>
                    <a:pt x="4468" y="3601"/>
                  </a:cubicBezTo>
                  <a:cubicBezTo>
                    <a:pt x="4390" y="3084"/>
                    <a:pt x="4327" y="2567"/>
                    <a:pt x="4280" y="2050"/>
                  </a:cubicBezTo>
                  <a:cubicBezTo>
                    <a:pt x="4248" y="1673"/>
                    <a:pt x="4437" y="1407"/>
                    <a:pt x="4813" y="1297"/>
                  </a:cubicBezTo>
                  <a:cubicBezTo>
                    <a:pt x="5032" y="1250"/>
                    <a:pt x="5267" y="1219"/>
                    <a:pt x="5487" y="1219"/>
                  </a:cubicBezTo>
                  <a:cubicBezTo>
                    <a:pt x="5816" y="1219"/>
                    <a:pt x="6145" y="1250"/>
                    <a:pt x="6490" y="1281"/>
                  </a:cubicBezTo>
                  <a:cubicBezTo>
                    <a:pt x="6589" y="1284"/>
                    <a:pt x="6689" y="1285"/>
                    <a:pt x="6789" y="1285"/>
                  </a:cubicBezTo>
                  <a:cubicBezTo>
                    <a:pt x="7320" y="1285"/>
                    <a:pt x="7859" y="1248"/>
                    <a:pt x="8387" y="1156"/>
                  </a:cubicBezTo>
                  <a:cubicBezTo>
                    <a:pt x="8956" y="1047"/>
                    <a:pt x="9525" y="1021"/>
                    <a:pt x="10100" y="1021"/>
                  </a:cubicBezTo>
                  <a:cubicBezTo>
                    <a:pt x="10348" y="1021"/>
                    <a:pt x="10597" y="1026"/>
                    <a:pt x="10847" y="1031"/>
                  </a:cubicBezTo>
                  <a:cubicBezTo>
                    <a:pt x="10972" y="1032"/>
                    <a:pt x="11097" y="1033"/>
                    <a:pt x="11221" y="1033"/>
                  </a:cubicBezTo>
                  <a:cubicBezTo>
                    <a:pt x="12253" y="1033"/>
                    <a:pt x="13273" y="967"/>
                    <a:pt x="14280" y="702"/>
                  </a:cubicBezTo>
                  <a:cubicBezTo>
                    <a:pt x="14510" y="635"/>
                    <a:pt x="14739" y="603"/>
                    <a:pt x="14967" y="603"/>
                  </a:cubicBezTo>
                  <a:close/>
                  <a:moveTo>
                    <a:pt x="12275" y="3999"/>
                  </a:moveTo>
                  <a:cubicBezTo>
                    <a:pt x="12405" y="3999"/>
                    <a:pt x="12535" y="4002"/>
                    <a:pt x="12666" y="4009"/>
                  </a:cubicBezTo>
                  <a:cubicBezTo>
                    <a:pt x="12995" y="4025"/>
                    <a:pt x="13340" y="4025"/>
                    <a:pt x="13653" y="4072"/>
                  </a:cubicBezTo>
                  <a:cubicBezTo>
                    <a:pt x="13974" y="4134"/>
                    <a:pt x="14292" y="4166"/>
                    <a:pt x="14607" y="4166"/>
                  </a:cubicBezTo>
                  <a:cubicBezTo>
                    <a:pt x="14923" y="4166"/>
                    <a:pt x="15236" y="4134"/>
                    <a:pt x="15550" y="4072"/>
                  </a:cubicBezTo>
                  <a:cubicBezTo>
                    <a:pt x="15779" y="4022"/>
                    <a:pt x="16013" y="3999"/>
                    <a:pt x="16246" y="3999"/>
                  </a:cubicBezTo>
                  <a:cubicBezTo>
                    <a:pt x="16460" y="3999"/>
                    <a:pt x="16673" y="4018"/>
                    <a:pt x="16882" y="4056"/>
                  </a:cubicBezTo>
                  <a:cubicBezTo>
                    <a:pt x="17007" y="4087"/>
                    <a:pt x="17164" y="4244"/>
                    <a:pt x="17180" y="4354"/>
                  </a:cubicBezTo>
                  <a:cubicBezTo>
                    <a:pt x="17209" y="4499"/>
                    <a:pt x="17063" y="4590"/>
                    <a:pt x="16916" y="4590"/>
                  </a:cubicBezTo>
                  <a:cubicBezTo>
                    <a:pt x="16905" y="4590"/>
                    <a:pt x="16893" y="4590"/>
                    <a:pt x="16882" y="4589"/>
                  </a:cubicBezTo>
                  <a:cubicBezTo>
                    <a:pt x="16786" y="4586"/>
                    <a:pt x="16691" y="4584"/>
                    <a:pt x="16595" y="4584"/>
                  </a:cubicBezTo>
                  <a:cubicBezTo>
                    <a:pt x="15192" y="4584"/>
                    <a:pt x="13825" y="4889"/>
                    <a:pt x="12430" y="4918"/>
                  </a:cubicBezTo>
                  <a:cubicBezTo>
                    <a:pt x="12133" y="4926"/>
                    <a:pt x="11831" y="4930"/>
                    <a:pt x="11529" y="4930"/>
                  </a:cubicBezTo>
                  <a:cubicBezTo>
                    <a:pt x="11227" y="4930"/>
                    <a:pt x="10926" y="4926"/>
                    <a:pt x="10628" y="4918"/>
                  </a:cubicBezTo>
                  <a:cubicBezTo>
                    <a:pt x="10399" y="4909"/>
                    <a:pt x="10170" y="4904"/>
                    <a:pt x="9941" y="4904"/>
                  </a:cubicBezTo>
                  <a:cubicBezTo>
                    <a:pt x="9355" y="4904"/>
                    <a:pt x="8769" y="4937"/>
                    <a:pt x="8183" y="5028"/>
                  </a:cubicBezTo>
                  <a:cubicBezTo>
                    <a:pt x="8009" y="5061"/>
                    <a:pt x="7836" y="5072"/>
                    <a:pt x="7662" y="5072"/>
                  </a:cubicBezTo>
                  <a:cubicBezTo>
                    <a:pt x="7428" y="5072"/>
                    <a:pt x="7194" y="5052"/>
                    <a:pt x="6960" y="5043"/>
                  </a:cubicBezTo>
                  <a:cubicBezTo>
                    <a:pt x="5910" y="4981"/>
                    <a:pt x="4875" y="4918"/>
                    <a:pt x="3794" y="4855"/>
                  </a:cubicBezTo>
                  <a:cubicBezTo>
                    <a:pt x="4029" y="4495"/>
                    <a:pt x="4343" y="4542"/>
                    <a:pt x="4625" y="4510"/>
                  </a:cubicBezTo>
                  <a:cubicBezTo>
                    <a:pt x="6145" y="4354"/>
                    <a:pt x="7665" y="4213"/>
                    <a:pt x="9202" y="4197"/>
                  </a:cubicBezTo>
                  <a:cubicBezTo>
                    <a:pt x="10219" y="4197"/>
                    <a:pt x="11236" y="3999"/>
                    <a:pt x="12275" y="3999"/>
                  </a:cubicBezTo>
                  <a:close/>
                  <a:moveTo>
                    <a:pt x="21862" y="4166"/>
                  </a:moveTo>
                  <a:cubicBezTo>
                    <a:pt x="21936" y="4166"/>
                    <a:pt x="22013" y="4186"/>
                    <a:pt x="22055" y="4228"/>
                  </a:cubicBezTo>
                  <a:cubicBezTo>
                    <a:pt x="22149" y="4307"/>
                    <a:pt x="22102" y="4432"/>
                    <a:pt x="22023" y="4510"/>
                  </a:cubicBezTo>
                  <a:cubicBezTo>
                    <a:pt x="21271" y="5216"/>
                    <a:pt x="20409" y="5686"/>
                    <a:pt x="19406" y="5937"/>
                  </a:cubicBezTo>
                  <a:lnTo>
                    <a:pt x="19312" y="5937"/>
                  </a:lnTo>
                  <a:cubicBezTo>
                    <a:pt x="19264" y="5905"/>
                    <a:pt x="19217" y="5905"/>
                    <a:pt x="19217" y="5874"/>
                  </a:cubicBezTo>
                  <a:cubicBezTo>
                    <a:pt x="19186" y="5811"/>
                    <a:pt x="19170" y="5733"/>
                    <a:pt x="19186" y="5686"/>
                  </a:cubicBezTo>
                  <a:cubicBezTo>
                    <a:pt x="19217" y="5608"/>
                    <a:pt x="19264" y="5545"/>
                    <a:pt x="19327" y="5498"/>
                  </a:cubicBezTo>
                  <a:cubicBezTo>
                    <a:pt x="20080" y="4965"/>
                    <a:pt x="20863" y="4463"/>
                    <a:pt x="21757" y="4181"/>
                  </a:cubicBezTo>
                  <a:cubicBezTo>
                    <a:pt x="21788" y="4171"/>
                    <a:pt x="21825" y="4166"/>
                    <a:pt x="21862" y="4166"/>
                  </a:cubicBezTo>
                  <a:close/>
                  <a:moveTo>
                    <a:pt x="16071" y="5133"/>
                  </a:moveTo>
                  <a:cubicBezTo>
                    <a:pt x="16272" y="5133"/>
                    <a:pt x="16473" y="5149"/>
                    <a:pt x="16678" y="5184"/>
                  </a:cubicBezTo>
                  <a:cubicBezTo>
                    <a:pt x="16788" y="5200"/>
                    <a:pt x="16898" y="5231"/>
                    <a:pt x="16992" y="5278"/>
                  </a:cubicBezTo>
                  <a:cubicBezTo>
                    <a:pt x="17227" y="5372"/>
                    <a:pt x="17290" y="5608"/>
                    <a:pt x="17305" y="5827"/>
                  </a:cubicBezTo>
                  <a:cubicBezTo>
                    <a:pt x="17321" y="6062"/>
                    <a:pt x="17133" y="6172"/>
                    <a:pt x="16960" y="6203"/>
                  </a:cubicBezTo>
                  <a:cubicBezTo>
                    <a:pt x="16067" y="6329"/>
                    <a:pt x="15205" y="6626"/>
                    <a:pt x="14311" y="6642"/>
                  </a:cubicBezTo>
                  <a:cubicBezTo>
                    <a:pt x="14050" y="6647"/>
                    <a:pt x="13787" y="6649"/>
                    <a:pt x="13524" y="6649"/>
                  </a:cubicBezTo>
                  <a:cubicBezTo>
                    <a:pt x="12997" y="6649"/>
                    <a:pt x="12467" y="6642"/>
                    <a:pt x="11945" y="6642"/>
                  </a:cubicBezTo>
                  <a:lnTo>
                    <a:pt x="11945" y="6673"/>
                  </a:lnTo>
                  <a:cubicBezTo>
                    <a:pt x="11443" y="6673"/>
                    <a:pt x="10935" y="6650"/>
                    <a:pt x="10429" y="6650"/>
                  </a:cubicBezTo>
                  <a:cubicBezTo>
                    <a:pt x="10113" y="6650"/>
                    <a:pt x="9797" y="6659"/>
                    <a:pt x="9484" y="6689"/>
                  </a:cubicBezTo>
                  <a:cubicBezTo>
                    <a:pt x="9075" y="6731"/>
                    <a:pt x="8667" y="6745"/>
                    <a:pt x="8257" y="6745"/>
                  </a:cubicBezTo>
                  <a:cubicBezTo>
                    <a:pt x="7739" y="6745"/>
                    <a:pt x="7219" y="6722"/>
                    <a:pt x="6694" y="6705"/>
                  </a:cubicBezTo>
                  <a:cubicBezTo>
                    <a:pt x="6570" y="6702"/>
                    <a:pt x="6446" y="6701"/>
                    <a:pt x="6323" y="6701"/>
                  </a:cubicBezTo>
                  <a:cubicBezTo>
                    <a:pt x="5773" y="6701"/>
                    <a:pt x="5225" y="6726"/>
                    <a:pt x="4687" y="6752"/>
                  </a:cubicBezTo>
                  <a:cubicBezTo>
                    <a:pt x="4644" y="6754"/>
                    <a:pt x="4601" y="6755"/>
                    <a:pt x="4558" y="6755"/>
                  </a:cubicBezTo>
                  <a:cubicBezTo>
                    <a:pt x="4216" y="6755"/>
                    <a:pt x="3900" y="6693"/>
                    <a:pt x="3622" y="6470"/>
                  </a:cubicBezTo>
                  <a:cubicBezTo>
                    <a:pt x="3496" y="6376"/>
                    <a:pt x="3355" y="6282"/>
                    <a:pt x="3418" y="6125"/>
                  </a:cubicBezTo>
                  <a:cubicBezTo>
                    <a:pt x="3465" y="6015"/>
                    <a:pt x="3606" y="5905"/>
                    <a:pt x="3731" y="5858"/>
                  </a:cubicBezTo>
                  <a:cubicBezTo>
                    <a:pt x="3904" y="5780"/>
                    <a:pt x="4092" y="5749"/>
                    <a:pt x="4280" y="5749"/>
                  </a:cubicBezTo>
                  <a:cubicBezTo>
                    <a:pt x="4593" y="5743"/>
                    <a:pt x="4905" y="5742"/>
                    <a:pt x="5216" y="5742"/>
                  </a:cubicBezTo>
                  <a:cubicBezTo>
                    <a:pt x="5839" y="5742"/>
                    <a:pt x="6459" y="5749"/>
                    <a:pt x="7086" y="5749"/>
                  </a:cubicBezTo>
                  <a:cubicBezTo>
                    <a:pt x="7336" y="5749"/>
                    <a:pt x="7593" y="5772"/>
                    <a:pt x="7845" y="5772"/>
                  </a:cubicBezTo>
                  <a:cubicBezTo>
                    <a:pt x="8002" y="5772"/>
                    <a:pt x="8157" y="5763"/>
                    <a:pt x="8308" y="5733"/>
                  </a:cubicBezTo>
                  <a:cubicBezTo>
                    <a:pt x="9020" y="5584"/>
                    <a:pt x="9724" y="5552"/>
                    <a:pt x="10431" y="5552"/>
                  </a:cubicBezTo>
                  <a:cubicBezTo>
                    <a:pt x="10690" y="5552"/>
                    <a:pt x="10948" y="5556"/>
                    <a:pt x="11208" y="5561"/>
                  </a:cubicBezTo>
                  <a:cubicBezTo>
                    <a:pt x="12603" y="5561"/>
                    <a:pt x="13967" y="5404"/>
                    <a:pt x="15330" y="5200"/>
                  </a:cubicBezTo>
                  <a:cubicBezTo>
                    <a:pt x="15580" y="5157"/>
                    <a:pt x="15825" y="5133"/>
                    <a:pt x="16071" y="5133"/>
                  </a:cubicBezTo>
                  <a:close/>
                  <a:moveTo>
                    <a:pt x="17255" y="6653"/>
                  </a:moveTo>
                  <a:cubicBezTo>
                    <a:pt x="17368" y="6653"/>
                    <a:pt x="17461" y="6708"/>
                    <a:pt x="17509" y="6877"/>
                  </a:cubicBezTo>
                  <a:cubicBezTo>
                    <a:pt x="17603" y="7206"/>
                    <a:pt x="17086" y="7222"/>
                    <a:pt x="16835" y="7269"/>
                  </a:cubicBezTo>
                  <a:cubicBezTo>
                    <a:pt x="15221" y="7614"/>
                    <a:pt x="13606" y="7912"/>
                    <a:pt x="11960" y="8037"/>
                  </a:cubicBezTo>
                  <a:cubicBezTo>
                    <a:pt x="10877" y="8114"/>
                    <a:pt x="9794" y="8211"/>
                    <a:pt x="8703" y="8211"/>
                  </a:cubicBezTo>
                  <a:cubicBezTo>
                    <a:pt x="8451" y="8211"/>
                    <a:pt x="8200" y="8206"/>
                    <a:pt x="7948" y="8194"/>
                  </a:cubicBezTo>
                  <a:cubicBezTo>
                    <a:pt x="7455" y="8205"/>
                    <a:pt x="6963" y="8217"/>
                    <a:pt x="6472" y="8217"/>
                  </a:cubicBezTo>
                  <a:cubicBezTo>
                    <a:pt x="5617" y="8217"/>
                    <a:pt x="4765" y="8182"/>
                    <a:pt x="3919" y="8053"/>
                  </a:cubicBezTo>
                  <a:cubicBezTo>
                    <a:pt x="3778" y="8037"/>
                    <a:pt x="3622" y="8021"/>
                    <a:pt x="3480" y="7959"/>
                  </a:cubicBezTo>
                  <a:cubicBezTo>
                    <a:pt x="3324" y="7896"/>
                    <a:pt x="3308" y="7739"/>
                    <a:pt x="3308" y="7583"/>
                  </a:cubicBezTo>
                  <a:cubicBezTo>
                    <a:pt x="3324" y="7426"/>
                    <a:pt x="3418" y="7300"/>
                    <a:pt x="3590" y="7300"/>
                  </a:cubicBezTo>
                  <a:cubicBezTo>
                    <a:pt x="4907" y="7316"/>
                    <a:pt x="6208" y="7316"/>
                    <a:pt x="7524" y="7347"/>
                  </a:cubicBezTo>
                  <a:cubicBezTo>
                    <a:pt x="8120" y="7347"/>
                    <a:pt x="8716" y="7316"/>
                    <a:pt x="9311" y="7253"/>
                  </a:cubicBezTo>
                  <a:cubicBezTo>
                    <a:pt x="10020" y="7168"/>
                    <a:pt x="10733" y="7129"/>
                    <a:pt x="11445" y="7129"/>
                  </a:cubicBezTo>
                  <a:cubicBezTo>
                    <a:pt x="12041" y="7129"/>
                    <a:pt x="12637" y="7156"/>
                    <a:pt x="13230" y="7206"/>
                  </a:cubicBezTo>
                  <a:cubicBezTo>
                    <a:pt x="13412" y="7221"/>
                    <a:pt x="13593" y="7228"/>
                    <a:pt x="13773" y="7228"/>
                  </a:cubicBezTo>
                  <a:cubicBezTo>
                    <a:pt x="14755" y="7228"/>
                    <a:pt x="15709" y="7029"/>
                    <a:pt x="16663" y="6830"/>
                  </a:cubicBezTo>
                  <a:cubicBezTo>
                    <a:pt x="16845" y="6792"/>
                    <a:pt x="17075" y="6653"/>
                    <a:pt x="17255" y="6653"/>
                  </a:cubicBezTo>
                  <a:close/>
                  <a:moveTo>
                    <a:pt x="23186" y="6225"/>
                  </a:moveTo>
                  <a:cubicBezTo>
                    <a:pt x="23385" y="6225"/>
                    <a:pt x="23619" y="6293"/>
                    <a:pt x="23685" y="6391"/>
                  </a:cubicBezTo>
                  <a:cubicBezTo>
                    <a:pt x="23747" y="6485"/>
                    <a:pt x="23794" y="6595"/>
                    <a:pt x="23826" y="6705"/>
                  </a:cubicBezTo>
                  <a:cubicBezTo>
                    <a:pt x="24061" y="7598"/>
                    <a:pt x="24766" y="7896"/>
                    <a:pt x="25566" y="8053"/>
                  </a:cubicBezTo>
                  <a:cubicBezTo>
                    <a:pt x="25957" y="8131"/>
                    <a:pt x="26381" y="8053"/>
                    <a:pt x="26882" y="8366"/>
                  </a:cubicBezTo>
                  <a:cubicBezTo>
                    <a:pt x="26389" y="8492"/>
                    <a:pt x="25945" y="8541"/>
                    <a:pt x="25529" y="8541"/>
                  </a:cubicBezTo>
                  <a:cubicBezTo>
                    <a:pt x="25164" y="8541"/>
                    <a:pt x="24821" y="8503"/>
                    <a:pt x="24484" y="8445"/>
                  </a:cubicBezTo>
                  <a:cubicBezTo>
                    <a:pt x="23591" y="8304"/>
                    <a:pt x="22807" y="7739"/>
                    <a:pt x="22823" y="6658"/>
                  </a:cubicBezTo>
                  <a:cubicBezTo>
                    <a:pt x="22823" y="6501"/>
                    <a:pt x="22807" y="6360"/>
                    <a:pt x="22964" y="6266"/>
                  </a:cubicBezTo>
                  <a:cubicBezTo>
                    <a:pt x="23020" y="6238"/>
                    <a:pt x="23100" y="6225"/>
                    <a:pt x="23186" y="6225"/>
                  </a:cubicBezTo>
                  <a:close/>
                  <a:moveTo>
                    <a:pt x="17870" y="7583"/>
                  </a:moveTo>
                  <a:cubicBezTo>
                    <a:pt x="18139" y="7583"/>
                    <a:pt x="18388" y="7676"/>
                    <a:pt x="18606" y="7943"/>
                  </a:cubicBezTo>
                  <a:cubicBezTo>
                    <a:pt x="18826" y="8210"/>
                    <a:pt x="19108" y="8398"/>
                    <a:pt x="19421" y="8523"/>
                  </a:cubicBezTo>
                  <a:cubicBezTo>
                    <a:pt x="19735" y="8648"/>
                    <a:pt x="19986" y="8899"/>
                    <a:pt x="20189" y="9166"/>
                  </a:cubicBezTo>
                  <a:cubicBezTo>
                    <a:pt x="20299" y="9307"/>
                    <a:pt x="20236" y="9463"/>
                    <a:pt x="20080" y="9526"/>
                  </a:cubicBezTo>
                  <a:cubicBezTo>
                    <a:pt x="19719" y="9636"/>
                    <a:pt x="19374" y="9761"/>
                    <a:pt x="18998" y="9808"/>
                  </a:cubicBezTo>
                  <a:cubicBezTo>
                    <a:pt x="17258" y="10043"/>
                    <a:pt x="15518" y="10263"/>
                    <a:pt x="13763" y="10467"/>
                  </a:cubicBezTo>
                  <a:cubicBezTo>
                    <a:pt x="12807" y="10576"/>
                    <a:pt x="11835" y="10639"/>
                    <a:pt x="10832" y="10717"/>
                  </a:cubicBezTo>
                  <a:cubicBezTo>
                    <a:pt x="10189" y="10655"/>
                    <a:pt x="9515" y="10592"/>
                    <a:pt x="8841" y="10514"/>
                  </a:cubicBezTo>
                  <a:cubicBezTo>
                    <a:pt x="8547" y="10476"/>
                    <a:pt x="8258" y="10455"/>
                    <a:pt x="7965" y="10455"/>
                  </a:cubicBezTo>
                  <a:cubicBezTo>
                    <a:pt x="7774" y="10455"/>
                    <a:pt x="7581" y="10464"/>
                    <a:pt x="7383" y="10482"/>
                  </a:cubicBezTo>
                  <a:cubicBezTo>
                    <a:pt x="6784" y="10557"/>
                    <a:pt x="6183" y="10582"/>
                    <a:pt x="5581" y="10582"/>
                  </a:cubicBezTo>
                  <a:cubicBezTo>
                    <a:pt x="4280" y="10582"/>
                    <a:pt x="2975" y="10462"/>
                    <a:pt x="1678" y="10451"/>
                  </a:cubicBezTo>
                  <a:cubicBezTo>
                    <a:pt x="1600" y="10451"/>
                    <a:pt x="1521" y="10451"/>
                    <a:pt x="1458" y="10404"/>
                  </a:cubicBezTo>
                  <a:cubicBezTo>
                    <a:pt x="1396" y="10388"/>
                    <a:pt x="1333" y="10326"/>
                    <a:pt x="1317" y="10263"/>
                  </a:cubicBezTo>
                  <a:cubicBezTo>
                    <a:pt x="1302" y="10200"/>
                    <a:pt x="1333" y="10106"/>
                    <a:pt x="1380" y="10059"/>
                  </a:cubicBezTo>
                  <a:cubicBezTo>
                    <a:pt x="2334" y="9395"/>
                    <a:pt x="3220" y="8663"/>
                    <a:pt x="4483" y="8663"/>
                  </a:cubicBezTo>
                  <a:cubicBezTo>
                    <a:pt x="4590" y="8663"/>
                    <a:pt x="4700" y="8669"/>
                    <a:pt x="4813" y="8680"/>
                  </a:cubicBezTo>
                  <a:cubicBezTo>
                    <a:pt x="5639" y="8762"/>
                    <a:pt x="6468" y="8787"/>
                    <a:pt x="7298" y="8787"/>
                  </a:cubicBezTo>
                  <a:cubicBezTo>
                    <a:pt x="8373" y="8787"/>
                    <a:pt x="9448" y="8744"/>
                    <a:pt x="10518" y="8727"/>
                  </a:cubicBezTo>
                  <a:cubicBezTo>
                    <a:pt x="12713" y="8711"/>
                    <a:pt x="14829" y="8210"/>
                    <a:pt x="16945" y="7771"/>
                  </a:cubicBezTo>
                  <a:cubicBezTo>
                    <a:pt x="17101" y="7739"/>
                    <a:pt x="17242" y="7708"/>
                    <a:pt x="17384" y="7661"/>
                  </a:cubicBezTo>
                  <a:cubicBezTo>
                    <a:pt x="17551" y="7615"/>
                    <a:pt x="17714" y="7583"/>
                    <a:pt x="17870" y="7583"/>
                  </a:cubicBezTo>
                  <a:close/>
                  <a:moveTo>
                    <a:pt x="20412" y="10143"/>
                  </a:moveTo>
                  <a:cubicBezTo>
                    <a:pt x="20633" y="10143"/>
                    <a:pt x="20841" y="10209"/>
                    <a:pt x="21020" y="10388"/>
                  </a:cubicBezTo>
                  <a:cubicBezTo>
                    <a:pt x="21663" y="11000"/>
                    <a:pt x="21475" y="11297"/>
                    <a:pt x="20848" y="11533"/>
                  </a:cubicBezTo>
                  <a:cubicBezTo>
                    <a:pt x="20360" y="11712"/>
                    <a:pt x="19862" y="11871"/>
                    <a:pt x="19345" y="11871"/>
                  </a:cubicBezTo>
                  <a:cubicBezTo>
                    <a:pt x="19230" y="11871"/>
                    <a:pt x="19115" y="11863"/>
                    <a:pt x="18998" y="11846"/>
                  </a:cubicBezTo>
                  <a:cubicBezTo>
                    <a:pt x="18885" y="11829"/>
                    <a:pt x="18776" y="11820"/>
                    <a:pt x="18670" y="11820"/>
                  </a:cubicBezTo>
                  <a:cubicBezTo>
                    <a:pt x="18290" y="11820"/>
                    <a:pt x="17953" y="11934"/>
                    <a:pt x="17634" y="12191"/>
                  </a:cubicBezTo>
                  <a:cubicBezTo>
                    <a:pt x="17305" y="12457"/>
                    <a:pt x="16913" y="12536"/>
                    <a:pt x="16490" y="12598"/>
                  </a:cubicBezTo>
                  <a:cubicBezTo>
                    <a:pt x="15687" y="12711"/>
                    <a:pt x="14884" y="12773"/>
                    <a:pt x="14081" y="12773"/>
                  </a:cubicBezTo>
                  <a:cubicBezTo>
                    <a:pt x="13990" y="12773"/>
                    <a:pt x="13900" y="12772"/>
                    <a:pt x="13810" y="12771"/>
                  </a:cubicBezTo>
                  <a:cubicBezTo>
                    <a:pt x="13599" y="12763"/>
                    <a:pt x="13381" y="12741"/>
                    <a:pt x="13165" y="12741"/>
                  </a:cubicBezTo>
                  <a:cubicBezTo>
                    <a:pt x="12930" y="12741"/>
                    <a:pt x="12698" y="12767"/>
                    <a:pt x="12478" y="12865"/>
                  </a:cubicBezTo>
                  <a:cubicBezTo>
                    <a:pt x="12426" y="12890"/>
                    <a:pt x="12354" y="12916"/>
                    <a:pt x="12295" y="12916"/>
                  </a:cubicBezTo>
                  <a:cubicBezTo>
                    <a:pt x="12282" y="12916"/>
                    <a:pt x="12270" y="12915"/>
                    <a:pt x="12258" y="12912"/>
                  </a:cubicBezTo>
                  <a:cubicBezTo>
                    <a:pt x="11940" y="12834"/>
                    <a:pt x="11630" y="12795"/>
                    <a:pt x="11322" y="12795"/>
                  </a:cubicBezTo>
                  <a:cubicBezTo>
                    <a:pt x="10826" y="12795"/>
                    <a:pt x="10338" y="12897"/>
                    <a:pt x="9844" y="13100"/>
                  </a:cubicBezTo>
                  <a:cubicBezTo>
                    <a:pt x="9804" y="13117"/>
                    <a:pt x="9753" y="13124"/>
                    <a:pt x="9698" y="13124"/>
                  </a:cubicBezTo>
                  <a:cubicBezTo>
                    <a:pt x="9603" y="13124"/>
                    <a:pt x="9495" y="13104"/>
                    <a:pt x="9405" y="13084"/>
                  </a:cubicBezTo>
                  <a:cubicBezTo>
                    <a:pt x="9147" y="13022"/>
                    <a:pt x="8896" y="12975"/>
                    <a:pt x="8645" y="12975"/>
                  </a:cubicBezTo>
                  <a:cubicBezTo>
                    <a:pt x="8394" y="12975"/>
                    <a:pt x="8144" y="13022"/>
                    <a:pt x="7885" y="13147"/>
                  </a:cubicBezTo>
                  <a:cubicBezTo>
                    <a:pt x="7802" y="13189"/>
                    <a:pt x="7720" y="13207"/>
                    <a:pt x="7640" y="13207"/>
                  </a:cubicBezTo>
                  <a:cubicBezTo>
                    <a:pt x="7391" y="13207"/>
                    <a:pt x="7162" y="13031"/>
                    <a:pt x="6960" y="12865"/>
                  </a:cubicBezTo>
                  <a:cubicBezTo>
                    <a:pt x="6781" y="12720"/>
                    <a:pt x="6617" y="12668"/>
                    <a:pt x="6438" y="12668"/>
                  </a:cubicBezTo>
                  <a:cubicBezTo>
                    <a:pt x="6288" y="12668"/>
                    <a:pt x="6128" y="12705"/>
                    <a:pt x="5941" y="12755"/>
                  </a:cubicBezTo>
                  <a:cubicBezTo>
                    <a:pt x="5111" y="12943"/>
                    <a:pt x="4248" y="13006"/>
                    <a:pt x="3402" y="13116"/>
                  </a:cubicBezTo>
                  <a:cubicBezTo>
                    <a:pt x="2618" y="12677"/>
                    <a:pt x="1756" y="12771"/>
                    <a:pt x="910" y="12708"/>
                  </a:cubicBezTo>
                  <a:cubicBezTo>
                    <a:pt x="737" y="12708"/>
                    <a:pt x="643" y="12567"/>
                    <a:pt x="643" y="12410"/>
                  </a:cubicBezTo>
                  <a:cubicBezTo>
                    <a:pt x="643" y="12050"/>
                    <a:pt x="800" y="11752"/>
                    <a:pt x="988" y="11470"/>
                  </a:cubicBezTo>
                  <a:cubicBezTo>
                    <a:pt x="1145" y="11235"/>
                    <a:pt x="1427" y="11172"/>
                    <a:pt x="1694" y="11172"/>
                  </a:cubicBezTo>
                  <a:cubicBezTo>
                    <a:pt x="1903" y="11167"/>
                    <a:pt x="2113" y="11165"/>
                    <a:pt x="2325" y="11165"/>
                  </a:cubicBezTo>
                  <a:cubicBezTo>
                    <a:pt x="2747" y="11165"/>
                    <a:pt x="3172" y="11172"/>
                    <a:pt x="3590" y="11172"/>
                  </a:cubicBezTo>
                  <a:cubicBezTo>
                    <a:pt x="3590" y="11156"/>
                    <a:pt x="3590" y="11156"/>
                    <a:pt x="3590" y="11141"/>
                  </a:cubicBezTo>
                  <a:cubicBezTo>
                    <a:pt x="4311" y="11188"/>
                    <a:pt x="5017" y="11250"/>
                    <a:pt x="5722" y="11282"/>
                  </a:cubicBezTo>
                  <a:cubicBezTo>
                    <a:pt x="5847" y="11287"/>
                    <a:pt x="5973" y="11290"/>
                    <a:pt x="6097" y="11290"/>
                  </a:cubicBezTo>
                  <a:cubicBezTo>
                    <a:pt x="6347" y="11290"/>
                    <a:pt x="6594" y="11276"/>
                    <a:pt x="6835" y="11235"/>
                  </a:cubicBezTo>
                  <a:cubicBezTo>
                    <a:pt x="7209" y="11170"/>
                    <a:pt x="7580" y="11143"/>
                    <a:pt x="7949" y="11143"/>
                  </a:cubicBezTo>
                  <a:cubicBezTo>
                    <a:pt x="8477" y="11143"/>
                    <a:pt x="8999" y="11199"/>
                    <a:pt x="9515" y="11282"/>
                  </a:cubicBezTo>
                  <a:cubicBezTo>
                    <a:pt x="9892" y="11337"/>
                    <a:pt x="10263" y="11360"/>
                    <a:pt x="10635" y="11360"/>
                  </a:cubicBezTo>
                  <a:cubicBezTo>
                    <a:pt x="10898" y="11360"/>
                    <a:pt x="11161" y="11348"/>
                    <a:pt x="11427" y="11329"/>
                  </a:cubicBezTo>
                  <a:cubicBezTo>
                    <a:pt x="13512" y="11125"/>
                    <a:pt x="15581" y="10874"/>
                    <a:pt x="17650" y="10561"/>
                  </a:cubicBezTo>
                  <a:cubicBezTo>
                    <a:pt x="18465" y="10435"/>
                    <a:pt x="19280" y="10388"/>
                    <a:pt x="20080" y="10185"/>
                  </a:cubicBezTo>
                  <a:cubicBezTo>
                    <a:pt x="20192" y="10159"/>
                    <a:pt x="20304" y="10143"/>
                    <a:pt x="20412" y="10143"/>
                  </a:cubicBezTo>
                  <a:close/>
                  <a:moveTo>
                    <a:pt x="20802" y="12196"/>
                  </a:moveTo>
                  <a:cubicBezTo>
                    <a:pt x="20870" y="12196"/>
                    <a:pt x="20940" y="12204"/>
                    <a:pt x="21004" y="12222"/>
                  </a:cubicBezTo>
                  <a:cubicBezTo>
                    <a:pt x="21271" y="12269"/>
                    <a:pt x="21490" y="12395"/>
                    <a:pt x="21537" y="12692"/>
                  </a:cubicBezTo>
                  <a:cubicBezTo>
                    <a:pt x="21553" y="12739"/>
                    <a:pt x="21553" y="12771"/>
                    <a:pt x="21569" y="12802"/>
                  </a:cubicBezTo>
                  <a:cubicBezTo>
                    <a:pt x="21788" y="14808"/>
                    <a:pt x="22086" y="16815"/>
                    <a:pt x="22007" y="18837"/>
                  </a:cubicBezTo>
                  <a:cubicBezTo>
                    <a:pt x="21960" y="19652"/>
                    <a:pt x="21992" y="20483"/>
                    <a:pt x="21851" y="21298"/>
                  </a:cubicBezTo>
                  <a:cubicBezTo>
                    <a:pt x="21772" y="21846"/>
                    <a:pt x="21851" y="22410"/>
                    <a:pt x="21851" y="22975"/>
                  </a:cubicBezTo>
                  <a:cubicBezTo>
                    <a:pt x="21851" y="23116"/>
                    <a:pt x="21882" y="23273"/>
                    <a:pt x="21835" y="23414"/>
                  </a:cubicBezTo>
                  <a:cubicBezTo>
                    <a:pt x="21600" y="24417"/>
                    <a:pt x="21835" y="24432"/>
                    <a:pt x="20707" y="24636"/>
                  </a:cubicBezTo>
                  <a:cubicBezTo>
                    <a:pt x="19719" y="24809"/>
                    <a:pt x="18732" y="24997"/>
                    <a:pt x="17744" y="25169"/>
                  </a:cubicBezTo>
                  <a:cubicBezTo>
                    <a:pt x="16976" y="25310"/>
                    <a:pt x="16208" y="25514"/>
                    <a:pt x="15440" y="25624"/>
                  </a:cubicBezTo>
                  <a:cubicBezTo>
                    <a:pt x="15023" y="25682"/>
                    <a:pt x="14607" y="25722"/>
                    <a:pt x="14190" y="25722"/>
                  </a:cubicBezTo>
                  <a:cubicBezTo>
                    <a:pt x="13933" y="25722"/>
                    <a:pt x="13675" y="25707"/>
                    <a:pt x="13418" y="25671"/>
                  </a:cubicBezTo>
                  <a:cubicBezTo>
                    <a:pt x="13248" y="25640"/>
                    <a:pt x="13075" y="25629"/>
                    <a:pt x="12902" y="25629"/>
                  </a:cubicBezTo>
                  <a:cubicBezTo>
                    <a:pt x="12629" y="25629"/>
                    <a:pt x="12354" y="25658"/>
                    <a:pt x="12086" y="25686"/>
                  </a:cubicBezTo>
                  <a:cubicBezTo>
                    <a:pt x="11291" y="25795"/>
                    <a:pt x="10497" y="25821"/>
                    <a:pt x="9704" y="25821"/>
                  </a:cubicBezTo>
                  <a:cubicBezTo>
                    <a:pt x="8960" y="25821"/>
                    <a:pt x="8217" y="25798"/>
                    <a:pt x="7475" y="25798"/>
                  </a:cubicBezTo>
                  <a:cubicBezTo>
                    <a:pt x="7183" y="25798"/>
                    <a:pt x="6891" y="25802"/>
                    <a:pt x="6600" y="25812"/>
                  </a:cubicBezTo>
                  <a:cubicBezTo>
                    <a:pt x="5502" y="25561"/>
                    <a:pt x="4405" y="25310"/>
                    <a:pt x="3324" y="25044"/>
                  </a:cubicBezTo>
                  <a:cubicBezTo>
                    <a:pt x="2916" y="24950"/>
                    <a:pt x="2540" y="24793"/>
                    <a:pt x="2148" y="24668"/>
                  </a:cubicBezTo>
                  <a:cubicBezTo>
                    <a:pt x="1600" y="24479"/>
                    <a:pt x="1270" y="24150"/>
                    <a:pt x="1270" y="23523"/>
                  </a:cubicBezTo>
                  <a:cubicBezTo>
                    <a:pt x="1270" y="23006"/>
                    <a:pt x="1270" y="22489"/>
                    <a:pt x="863" y="22066"/>
                  </a:cubicBezTo>
                  <a:cubicBezTo>
                    <a:pt x="628" y="21815"/>
                    <a:pt x="659" y="21439"/>
                    <a:pt x="643" y="21094"/>
                  </a:cubicBezTo>
                  <a:cubicBezTo>
                    <a:pt x="596" y="20012"/>
                    <a:pt x="549" y="18931"/>
                    <a:pt x="502" y="17849"/>
                  </a:cubicBezTo>
                  <a:lnTo>
                    <a:pt x="455" y="17849"/>
                  </a:lnTo>
                  <a:cubicBezTo>
                    <a:pt x="455" y="17097"/>
                    <a:pt x="455" y="16345"/>
                    <a:pt x="455" y="15608"/>
                  </a:cubicBezTo>
                  <a:cubicBezTo>
                    <a:pt x="455" y="15263"/>
                    <a:pt x="455" y="14934"/>
                    <a:pt x="487" y="14589"/>
                  </a:cubicBezTo>
                  <a:cubicBezTo>
                    <a:pt x="534" y="14276"/>
                    <a:pt x="424" y="13868"/>
                    <a:pt x="769" y="13680"/>
                  </a:cubicBezTo>
                  <a:cubicBezTo>
                    <a:pt x="1100" y="13503"/>
                    <a:pt x="1471" y="13318"/>
                    <a:pt x="1831" y="13318"/>
                  </a:cubicBezTo>
                  <a:cubicBezTo>
                    <a:pt x="1982" y="13318"/>
                    <a:pt x="2130" y="13351"/>
                    <a:pt x="2274" y="13429"/>
                  </a:cubicBezTo>
                  <a:cubicBezTo>
                    <a:pt x="2704" y="13673"/>
                    <a:pt x="3135" y="13746"/>
                    <a:pt x="3567" y="13746"/>
                  </a:cubicBezTo>
                  <a:cubicBezTo>
                    <a:pt x="4079" y="13746"/>
                    <a:pt x="4592" y="13644"/>
                    <a:pt x="5111" y="13602"/>
                  </a:cubicBezTo>
                  <a:cubicBezTo>
                    <a:pt x="5267" y="13602"/>
                    <a:pt x="5408" y="13570"/>
                    <a:pt x="5549" y="13539"/>
                  </a:cubicBezTo>
                  <a:cubicBezTo>
                    <a:pt x="5770" y="13480"/>
                    <a:pt x="5988" y="13446"/>
                    <a:pt x="6203" y="13446"/>
                  </a:cubicBezTo>
                  <a:cubicBezTo>
                    <a:pt x="6506" y="13446"/>
                    <a:pt x="6801" y="13515"/>
                    <a:pt x="7086" y="13680"/>
                  </a:cubicBezTo>
                  <a:cubicBezTo>
                    <a:pt x="7251" y="13775"/>
                    <a:pt x="7444" y="13869"/>
                    <a:pt x="7637" y="13869"/>
                  </a:cubicBezTo>
                  <a:cubicBezTo>
                    <a:pt x="7699" y="13869"/>
                    <a:pt x="7761" y="13860"/>
                    <a:pt x="7822" y="13837"/>
                  </a:cubicBezTo>
                  <a:cubicBezTo>
                    <a:pt x="8155" y="13714"/>
                    <a:pt x="8483" y="13675"/>
                    <a:pt x="8811" y="13675"/>
                  </a:cubicBezTo>
                  <a:cubicBezTo>
                    <a:pt x="9071" y="13675"/>
                    <a:pt x="9331" y="13699"/>
                    <a:pt x="9593" y="13727"/>
                  </a:cubicBezTo>
                  <a:cubicBezTo>
                    <a:pt x="9614" y="13730"/>
                    <a:pt x="9634" y="13731"/>
                    <a:pt x="9655" y="13731"/>
                  </a:cubicBezTo>
                  <a:cubicBezTo>
                    <a:pt x="9749" y="13731"/>
                    <a:pt x="9849" y="13705"/>
                    <a:pt x="9938" y="13680"/>
                  </a:cubicBezTo>
                  <a:cubicBezTo>
                    <a:pt x="10367" y="13554"/>
                    <a:pt x="10795" y="13429"/>
                    <a:pt x="11233" y="13429"/>
                  </a:cubicBezTo>
                  <a:cubicBezTo>
                    <a:pt x="11452" y="13429"/>
                    <a:pt x="11673" y="13460"/>
                    <a:pt x="11898" y="13539"/>
                  </a:cubicBezTo>
                  <a:cubicBezTo>
                    <a:pt x="12791" y="13335"/>
                    <a:pt x="13700" y="13445"/>
                    <a:pt x="14594" y="13366"/>
                  </a:cubicBezTo>
                  <a:cubicBezTo>
                    <a:pt x="15221" y="13319"/>
                    <a:pt x="15847" y="13257"/>
                    <a:pt x="16490" y="13210"/>
                  </a:cubicBezTo>
                  <a:cubicBezTo>
                    <a:pt x="17086" y="13163"/>
                    <a:pt x="17666" y="13100"/>
                    <a:pt x="18167" y="12677"/>
                  </a:cubicBezTo>
                  <a:cubicBezTo>
                    <a:pt x="18253" y="12591"/>
                    <a:pt x="18405" y="12518"/>
                    <a:pt x="18526" y="12518"/>
                  </a:cubicBezTo>
                  <a:cubicBezTo>
                    <a:pt x="18537" y="12518"/>
                    <a:pt x="18548" y="12519"/>
                    <a:pt x="18559" y="12520"/>
                  </a:cubicBezTo>
                  <a:cubicBezTo>
                    <a:pt x="18584" y="12521"/>
                    <a:pt x="18608" y="12521"/>
                    <a:pt x="18633" y="12521"/>
                  </a:cubicBezTo>
                  <a:cubicBezTo>
                    <a:pt x="19327" y="12521"/>
                    <a:pt x="19993" y="12312"/>
                    <a:pt x="20660" y="12206"/>
                  </a:cubicBezTo>
                  <a:cubicBezTo>
                    <a:pt x="20705" y="12200"/>
                    <a:pt x="20753" y="12196"/>
                    <a:pt x="20802" y="12196"/>
                  </a:cubicBezTo>
                  <a:close/>
                  <a:moveTo>
                    <a:pt x="14878" y="0"/>
                  </a:moveTo>
                  <a:cubicBezTo>
                    <a:pt x="14573" y="0"/>
                    <a:pt x="14269" y="32"/>
                    <a:pt x="13967" y="122"/>
                  </a:cubicBezTo>
                  <a:cubicBezTo>
                    <a:pt x="13141" y="342"/>
                    <a:pt x="12316" y="408"/>
                    <a:pt x="11484" y="408"/>
                  </a:cubicBezTo>
                  <a:cubicBezTo>
                    <a:pt x="11194" y="408"/>
                    <a:pt x="10904" y="400"/>
                    <a:pt x="10612" y="388"/>
                  </a:cubicBezTo>
                  <a:cubicBezTo>
                    <a:pt x="10499" y="385"/>
                    <a:pt x="10387" y="383"/>
                    <a:pt x="10275" y="383"/>
                  </a:cubicBezTo>
                  <a:cubicBezTo>
                    <a:pt x="9828" y="383"/>
                    <a:pt x="9387" y="413"/>
                    <a:pt x="8935" y="513"/>
                  </a:cubicBezTo>
                  <a:cubicBezTo>
                    <a:pt x="8430" y="633"/>
                    <a:pt x="7920" y="683"/>
                    <a:pt x="7411" y="683"/>
                  </a:cubicBezTo>
                  <a:cubicBezTo>
                    <a:pt x="6988" y="683"/>
                    <a:pt x="6565" y="649"/>
                    <a:pt x="6145" y="592"/>
                  </a:cubicBezTo>
                  <a:cubicBezTo>
                    <a:pt x="5938" y="560"/>
                    <a:pt x="5739" y="538"/>
                    <a:pt x="5544" y="538"/>
                  </a:cubicBezTo>
                  <a:cubicBezTo>
                    <a:pt x="5266" y="538"/>
                    <a:pt x="4995" y="582"/>
                    <a:pt x="4719" y="702"/>
                  </a:cubicBezTo>
                  <a:cubicBezTo>
                    <a:pt x="4619" y="745"/>
                    <a:pt x="4520" y="761"/>
                    <a:pt x="4420" y="761"/>
                  </a:cubicBezTo>
                  <a:cubicBezTo>
                    <a:pt x="4269" y="761"/>
                    <a:pt x="4118" y="724"/>
                    <a:pt x="3966" y="686"/>
                  </a:cubicBezTo>
                  <a:cubicBezTo>
                    <a:pt x="3898" y="665"/>
                    <a:pt x="3836" y="655"/>
                    <a:pt x="3780" y="655"/>
                  </a:cubicBezTo>
                  <a:cubicBezTo>
                    <a:pt x="3580" y="655"/>
                    <a:pt x="3456" y="783"/>
                    <a:pt x="3371" y="1015"/>
                  </a:cubicBezTo>
                  <a:cubicBezTo>
                    <a:pt x="3261" y="1297"/>
                    <a:pt x="3324" y="1517"/>
                    <a:pt x="3496" y="1752"/>
                  </a:cubicBezTo>
                  <a:cubicBezTo>
                    <a:pt x="3825" y="2238"/>
                    <a:pt x="3872" y="2802"/>
                    <a:pt x="3904" y="3366"/>
                  </a:cubicBezTo>
                  <a:cubicBezTo>
                    <a:pt x="3919" y="3648"/>
                    <a:pt x="3794" y="3868"/>
                    <a:pt x="3496" y="3946"/>
                  </a:cubicBezTo>
                  <a:cubicBezTo>
                    <a:pt x="3167" y="4040"/>
                    <a:pt x="2838" y="4134"/>
                    <a:pt x="2524" y="4244"/>
                  </a:cubicBezTo>
                  <a:cubicBezTo>
                    <a:pt x="2132" y="4385"/>
                    <a:pt x="2054" y="4777"/>
                    <a:pt x="2430" y="4996"/>
                  </a:cubicBezTo>
                  <a:cubicBezTo>
                    <a:pt x="2822" y="5231"/>
                    <a:pt x="2916" y="5514"/>
                    <a:pt x="2838" y="5921"/>
                  </a:cubicBezTo>
                  <a:cubicBezTo>
                    <a:pt x="2775" y="6329"/>
                    <a:pt x="2697" y="6752"/>
                    <a:pt x="2728" y="7144"/>
                  </a:cubicBezTo>
                  <a:cubicBezTo>
                    <a:pt x="2791" y="7739"/>
                    <a:pt x="2556" y="8163"/>
                    <a:pt x="2179" y="8554"/>
                  </a:cubicBezTo>
                  <a:cubicBezTo>
                    <a:pt x="1647" y="9087"/>
                    <a:pt x="1192" y="9683"/>
                    <a:pt x="518" y="10059"/>
                  </a:cubicBezTo>
                  <a:cubicBezTo>
                    <a:pt x="157" y="10263"/>
                    <a:pt x="63" y="10576"/>
                    <a:pt x="79" y="11000"/>
                  </a:cubicBezTo>
                  <a:cubicBezTo>
                    <a:pt x="110" y="11893"/>
                    <a:pt x="79" y="12786"/>
                    <a:pt x="63" y="13696"/>
                  </a:cubicBezTo>
                  <a:cubicBezTo>
                    <a:pt x="63" y="14323"/>
                    <a:pt x="1" y="14965"/>
                    <a:pt x="1" y="15592"/>
                  </a:cubicBezTo>
                  <a:cubicBezTo>
                    <a:pt x="48" y="17316"/>
                    <a:pt x="110" y="19041"/>
                    <a:pt x="173" y="20765"/>
                  </a:cubicBezTo>
                  <a:cubicBezTo>
                    <a:pt x="220" y="21831"/>
                    <a:pt x="299" y="22912"/>
                    <a:pt x="534" y="23978"/>
                  </a:cubicBezTo>
                  <a:cubicBezTo>
                    <a:pt x="675" y="24605"/>
                    <a:pt x="973" y="25075"/>
                    <a:pt x="1631" y="25248"/>
                  </a:cubicBezTo>
                  <a:cubicBezTo>
                    <a:pt x="1850" y="25310"/>
                    <a:pt x="2054" y="25420"/>
                    <a:pt x="2274" y="25483"/>
                  </a:cubicBezTo>
                  <a:cubicBezTo>
                    <a:pt x="3245" y="25749"/>
                    <a:pt x="4217" y="26000"/>
                    <a:pt x="5189" y="26266"/>
                  </a:cubicBezTo>
                  <a:cubicBezTo>
                    <a:pt x="5816" y="26423"/>
                    <a:pt x="6443" y="26501"/>
                    <a:pt x="7086" y="26501"/>
                  </a:cubicBezTo>
                  <a:cubicBezTo>
                    <a:pt x="7509" y="26496"/>
                    <a:pt x="7932" y="26495"/>
                    <a:pt x="8355" y="26495"/>
                  </a:cubicBezTo>
                  <a:cubicBezTo>
                    <a:pt x="9202" y="26495"/>
                    <a:pt x="10048" y="26501"/>
                    <a:pt x="10894" y="26501"/>
                  </a:cubicBezTo>
                  <a:cubicBezTo>
                    <a:pt x="10894" y="26454"/>
                    <a:pt x="10894" y="26423"/>
                    <a:pt x="10894" y="26376"/>
                  </a:cubicBezTo>
                  <a:cubicBezTo>
                    <a:pt x="11344" y="26376"/>
                    <a:pt x="11793" y="26383"/>
                    <a:pt x="12242" y="26383"/>
                  </a:cubicBezTo>
                  <a:cubicBezTo>
                    <a:pt x="12467" y="26383"/>
                    <a:pt x="12692" y="26381"/>
                    <a:pt x="12916" y="26376"/>
                  </a:cubicBezTo>
                  <a:cubicBezTo>
                    <a:pt x="14155" y="26360"/>
                    <a:pt x="15409" y="26376"/>
                    <a:pt x="16616" y="26094"/>
                  </a:cubicBezTo>
                  <a:cubicBezTo>
                    <a:pt x="18183" y="25749"/>
                    <a:pt x="19766" y="25530"/>
                    <a:pt x="21349" y="25248"/>
                  </a:cubicBezTo>
                  <a:cubicBezTo>
                    <a:pt x="21584" y="25201"/>
                    <a:pt x="21819" y="25185"/>
                    <a:pt x="21960" y="25012"/>
                  </a:cubicBezTo>
                  <a:cubicBezTo>
                    <a:pt x="22368" y="24558"/>
                    <a:pt x="22729" y="24088"/>
                    <a:pt x="22525" y="23398"/>
                  </a:cubicBezTo>
                  <a:cubicBezTo>
                    <a:pt x="22352" y="22865"/>
                    <a:pt x="22321" y="22285"/>
                    <a:pt x="22415" y="21736"/>
                  </a:cubicBezTo>
                  <a:cubicBezTo>
                    <a:pt x="22587" y="20702"/>
                    <a:pt x="22650" y="19652"/>
                    <a:pt x="22587" y="18617"/>
                  </a:cubicBezTo>
                  <a:cubicBezTo>
                    <a:pt x="22525" y="17379"/>
                    <a:pt x="22525" y="16141"/>
                    <a:pt x="22352" y="14918"/>
                  </a:cubicBezTo>
                  <a:cubicBezTo>
                    <a:pt x="22211" y="13915"/>
                    <a:pt x="22086" y="12912"/>
                    <a:pt x="22227" y="11909"/>
                  </a:cubicBezTo>
                  <a:cubicBezTo>
                    <a:pt x="22290" y="11423"/>
                    <a:pt x="22196" y="11015"/>
                    <a:pt x="22023" y="10608"/>
                  </a:cubicBezTo>
                  <a:cubicBezTo>
                    <a:pt x="21882" y="10279"/>
                    <a:pt x="21600" y="9981"/>
                    <a:pt x="21898" y="9573"/>
                  </a:cubicBezTo>
                  <a:cubicBezTo>
                    <a:pt x="21976" y="9463"/>
                    <a:pt x="21835" y="9291"/>
                    <a:pt x="21710" y="9213"/>
                  </a:cubicBezTo>
                  <a:cubicBezTo>
                    <a:pt x="21553" y="9103"/>
                    <a:pt x="21381" y="9009"/>
                    <a:pt x="21208" y="8946"/>
                  </a:cubicBezTo>
                  <a:cubicBezTo>
                    <a:pt x="20315" y="8601"/>
                    <a:pt x="19750" y="7786"/>
                    <a:pt x="18967" y="7285"/>
                  </a:cubicBezTo>
                  <a:cubicBezTo>
                    <a:pt x="18810" y="7191"/>
                    <a:pt x="18888" y="6893"/>
                    <a:pt x="19076" y="6846"/>
                  </a:cubicBezTo>
                  <a:cubicBezTo>
                    <a:pt x="19578" y="6705"/>
                    <a:pt x="20095" y="6579"/>
                    <a:pt x="20597" y="6501"/>
                  </a:cubicBezTo>
                  <a:cubicBezTo>
                    <a:pt x="20799" y="6469"/>
                    <a:pt x="20974" y="6451"/>
                    <a:pt x="21129" y="6451"/>
                  </a:cubicBezTo>
                  <a:cubicBezTo>
                    <a:pt x="21725" y="6451"/>
                    <a:pt x="22010" y="6716"/>
                    <a:pt x="22384" y="7426"/>
                  </a:cubicBezTo>
                  <a:cubicBezTo>
                    <a:pt x="22901" y="8429"/>
                    <a:pt x="23716" y="8915"/>
                    <a:pt x="24829" y="8915"/>
                  </a:cubicBezTo>
                  <a:cubicBezTo>
                    <a:pt x="25472" y="8915"/>
                    <a:pt x="26098" y="8899"/>
                    <a:pt x="26725" y="8774"/>
                  </a:cubicBezTo>
                  <a:cubicBezTo>
                    <a:pt x="26889" y="8741"/>
                    <a:pt x="27004" y="8720"/>
                    <a:pt x="27092" y="8720"/>
                  </a:cubicBezTo>
                  <a:cubicBezTo>
                    <a:pt x="27299" y="8720"/>
                    <a:pt x="27358" y="8839"/>
                    <a:pt x="27556" y="9213"/>
                  </a:cubicBezTo>
                  <a:cubicBezTo>
                    <a:pt x="27603" y="9307"/>
                    <a:pt x="27650" y="9416"/>
                    <a:pt x="27729" y="9495"/>
                  </a:cubicBezTo>
                  <a:cubicBezTo>
                    <a:pt x="27797" y="9556"/>
                    <a:pt x="27924" y="9585"/>
                    <a:pt x="28056" y="9585"/>
                  </a:cubicBezTo>
                  <a:cubicBezTo>
                    <a:pt x="28226" y="9585"/>
                    <a:pt x="28403" y="9536"/>
                    <a:pt x="28465" y="9448"/>
                  </a:cubicBezTo>
                  <a:cubicBezTo>
                    <a:pt x="28622" y="9244"/>
                    <a:pt x="28622" y="8695"/>
                    <a:pt x="28434" y="8507"/>
                  </a:cubicBezTo>
                  <a:cubicBezTo>
                    <a:pt x="28277" y="8351"/>
                    <a:pt x="28042" y="8257"/>
                    <a:pt x="27917" y="8084"/>
                  </a:cubicBezTo>
                  <a:cubicBezTo>
                    <a:pt x="27647" y="7734"/>
                    <a:pt x="27332" y="7604"/>
                    <a:pt x="26930" y="7604"/>
                  </a:cubicBezTo>
                  <a:cubicBezTo>
                    <a:pt x="26864" y="7604"/>
                    <a:pt x="26796" y="7607"/>
                    <a:pt x="26725" y="7614"/>
                  </a:cubicBezTo>
                  <a:cubicBezTo>
                    <a:pt x="26633" y="7624"/>
                    <a:pt x="26542" y="7629"/>
                    <a:pt x="26451" y="7629"/>
                  </a:cubicBezTo>
                  <a:cubicBezTo>
                    <a:pt x="25983" y="7629"/>
                    <a:pt x="25526" y="7502"/>
                    <a:pt x="25080" y="7332"/>
                  </a:cubicBezTo>
                  <a:cubicBezTo>
                    <a:pt x="24782" y="7222"/>
                    <a:pt x="24562" y="7050"/>
                    <a:pt x="24468" y="6736"/>
                  </a:cubicBezTo>
                  <a:cubicBezTo>
                    <a:pt x="24437" y="6595"/>
                    <a:pt x="24406" y="6438"/>
                    <a:pt x="24359" y="6297"/>
                  </a:cubicBezTo>
                  <a:cubicBezTo>
                    <a:pt x="24233" y="5921"/>
                    <a:pt x="24139" y="5827"/>
                    <a:pt x="23716" y="5827"/>
                  </a:cubicBezTo>
                  <a:cubicBezTo>
                    <a:pt x="23120" y="5827"/>
                    <a:pt x="22525" y="5874"/>
                    <a:pt x="21913" y="5890"/>
                  </a:cubicBezTo>
                  <a:cubicBezTo>
                    <a:pt x="21819" y="5890"/>
                    <a:pt x="21710" y="5811"/>
                    <a:pt x="21647" y="5733"/>
                  </a:cubicBezTo>
                  <a:cubicBezTo>
                    <a:pt x="21569" y="5623"/>
                    <a:pt x="21663" y="5529"/>
                    <a:pt x="21757" y="5467"/>
                  </a:cubicBezTo>
                  <a:cubicBezTo>
                    <a:pt x="22117" y="5216"/>
                    <a:pt x="22493" y="4949"/>
                    <a:pt x="22744" y="4573"/>
                  </a:cubicBezTo>
                  <a:cubicBezTo>
                    <a:pt x="22885" y="4338"/>
                    <a:pt x="22979" y="4087"/>
                    <a:pt x="22807" y="3836"/>
                  </a:cubicBezTo>
                  <a:cubicBezTo>
                    <a:pt x="22689" y="3647"/>
                    <a:pt x="22499" y="3583"/>
                    <a:pt x="22299" y="3583"/>
                  </a:cubicBezTo>
                  <a:cubicBezTo>
                    <a:pt x="22233" y="3583"/>
                    <a:pt x="22167" y="3590"/>
                    <a:pt x="22102" y="3601"/>
                  </a:cubicBezTo>
                  <a:cubicBezTo>
                    <a:pt x="21882" y="3633"/>
                    <a:pt x="21678" y="3742"/>
                    <a:pt x="21475" y="3836"/>
                  </a:cubicBezTo>
                  <a:cubicBezTo>
                    <a:pt x="20503" y="4228"/>
                    <a:pt x="19609" y="4777"/>
                    <a:pt x="18747" y="5372"/>
                  </a:cubicBezTo>
                  <a:cubicBezTo>
                    <a:pt x="18636" y="5445"/>
                    <a:pt x="18534" y="5480"/>
                    <a:pt x="18450" y="5480"/>
                  </a:cubicBezTo>
                  <a:cubicBezTo>
                    <a:pt x="18296" y="5480"/>
                    <a:pt x="18199" y="5365"/>
                    <a:pt x="18199" y="5153"/>
                  </a:cubicBezTo>
                  <a:cubicBezTo>
                    <a:pt x="18183" y="4934"/>
                    <a:pt x="18167" y="4698"/>
                    <a:pt x="18214" y="4495"/>
                  </a:cubicBezTo>
                  <a:cubicBezTo>
                    <a:pt x="18308" y="4072"/>
                    <a:pt x="18167" y="3758"/>
                    <a:pt x="17838" y="3507"/>
                  </a:cubicBezTo>
                  <a:cubicBezTo>
                    <a:pt x="17556" y="3319"/>
                    <a:pt x="17509" y="3053"/>
                    <a:pt x="17509" y="2724"/>
                  </a:cubicBezTo>
                  <a:cubicBezTo>
                    <a:pt x="17509" y="2206"/>
                    <a:pt x="17462" y="1673"/>
                    <a:pt x="17399" y="1156"/>
                  </a:cubicBezTo>
                  <a:cubicBezTo>
                    <a:pt x="17352" y="576"/>
                    <a:pt x="17070" y="216"/>
                    <a:pt x="16521" y="153"/>
                  </a:cubicBezTo>
                  <a:cubicBezTo>
                    <a:pt x="15977" y="103"/>
                    <a:pt x="15427" y="0"/>
                    <a:pt x="148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3"/>
            <p:cNvSpPr/>
            <p:nvPr/>
          </p:nvSpPr>
          <p:spPr>
            <a:xfrm>
              <a:off x="6936825" y="3457675"/>
              <a:ext cx="56825" cy="50275"/>
            </a:xfrm>
            <a:custGeom>
              <a:avLst/>
              <a:gdLst/>
              <a:ahLst/>
              <a:cxnLst/>
              <a:rect l="l" t="t" r="r" b="b"/>
              <a:pathLst>
                <a:path w="2273" h="2011" extrusionOk="0">
                  <a:moveTo>
                    <a:pt x="1477" y="425"/>
                  </a:moveTo>
                  <a:cubicBezTo>
                    <a:pt x="1623" y="425"/>
                    <a:pt x="1729" y="490"/>
                    <a:pt x="1772" y="631"/>
                  </a:cubicBezTo>
                  <a:cubicBezTo>
                    <a:pt x="1864" y="1032"/>
                    <a:pt x="1517" y="1478"/>
                    <a:pt x="1103" y="1478"/>
                  </a:cubicBezTo>
                  <a:cubicBezTo>
                    <a:pt x="1096" y="1478"/>
                    <a:pt x="1089" y="1478"/>
                    <a:pt x="1082" y="1477"/>
                  </a:cubicBezTo>
                  <a:cubicBezTo>
                    <a:pt x="1019" y="1430"/>
                    <a:pt x="910" y="1368"/>
                    <a:pt x="878" y="1289"/>
                  </a:cubicBezTo>
                  <a:cubicBezTo>
                    <a:pt x="800" y="1117"/>
                    <a:pt x="737" y="929"/>
                    <a:pt x="878" y="772"/>
                  </a:cubicBezTo>
                  <a:cubicBezTo>
                    <a:pt x="1019" y="600"/>
                    <a:pt x="1207" y="459"/>
                    <a:pt x="1427" y="427"/>
                  </a:cubicBezTo>
                  <a:cubicBezTo>
                    <a:pt x="1444" y="426"/>
                    <a:pt x="1461" y="425"/>
                    <a:pt x="1477" y="425"/>
                  </a:cubicBezTo>
                  <a:close/>
                  <a:moveTo>
                    <a:pt x="1387" y="1"/>
                  </a:moveTo>
                  <a:cubicBezTo>
                    <a:pt x="656" y="1"/>
                    <a:pt x="173" y="396"/>
                    <a:pt x="47" y="1383"/>
                  </a:cubicBezTo>
                  <a:cubicBezTo>
                    <a:pt x="0" y="1634"/>
                    <a:pt x="142" y="1807"/>
                    <a:pt x="377" y="1901"/>
                  </a:cubicBezTo>
                  <a:cubicBezTo>
                    <a:pt x="502" y="1948"/>
                    <a:pt x="659" y="1979"/>
                    <a:pt x="737" y="2010"/>
                  </a:cubicBezTo>
                  <a:cubicBezTo>
                    <a:pt x="747" y="2011"/>
                    <a:pt x="756" y="2011"/>
                    <a:pt x="766" y="2011"/>
                  </a:cubicBezTo>
                  <a:cubicBezTo>
                    <a:pt x="1599" y="2011"/>
                    <a:pt x="2273" y="1344"/>
                    <a:pt x="2211" y="631"/>
                  </a:cubicBezTo>
                  <a:cubicBezTo>
                    <a:pt x="2195" y="302"/>
                    <a:pt x="1991" y="67"/>
                    <a:pt x="1678" y="20"/>
                  </a:cubicBezTo>
                  <a:cubicBezTo>
                    <a:pt x="1577" y="7"/>
                    <a:pt x="1480" y="1"/>
                    <a:pt x="1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3"/>
            <p:cNvSpPr/>
            <p:nvPr/>
          </p:nvSpPr>
          <p:spPr>
            <a:xfrm>
              <a:off x="7093575" y="3448975"/>
              <a:ext cx="41550" cy="40225"/>
            </a:xfrm>
            <a:custGeom>
              <a:avLst/>
              <a:gdLst/>
              <a:ahLst/>
              <a:cxnLst/>
              <a:rect l="l" t="t" r="r" b="b"/>
              <a:pathLst>
                <a:path w="1662" h="1609" extrusionOk="0">
                  <a:moveTo>
                    <a:pt x="1124" y="0"/>
                  </a:moveTo>
                  <a:cubicBezTo>
                    <a:pt x="641" y="0"/>
                    <a:pt x="149" y="356"/>
                    <a:pt x="47" y="807"/>
                  </a:cubicBezTo>
                  <a:cubicBezTo>
                    <a:pt x="0" y="1042"/>
                    <a:pt x="63" y="1245"/>
                    <a:pt x="204" y="1434"/>
                  </a:cubicBezTo>
                  <a:cubicBezTo>
                    <a:pt x="303" y="1546"/>
                    <a:pt x="414" y="1608"/>
                    <a:pt x="549" y="1608"/>
                  </a:cubicBezTo>
                  <a:cubicBezTo>
                    <a:pt x="564" y="1608"/>
                    <a:pt x="580" y="1608"/>
                    <a:pt x="596" y="1606"/>
                  </a:cubicBezTo>
                  <a:cubicBezTo>
                    <a:pt x="1113" y="1559"/>
                    <a:pt x="1630" y="979"/>
                    <a:pt x="1646" y="462"/>
                  </a:cubicBezTo>
                  <a:cubicBezTo>
                    <a:pt x="1662" y="258"/>
                    <a:pt x="1458" y="23"/>
                    <a:pt x="1238" y="7"/>
                  </a:cubicBezTo>
                  <a:cubicBezTo>
                    <a:pt x="1200" y="3"/>
                    <a:pt x="1162" y="0"/>
                    <a:pt x="11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3"/>
            <p:cNvSpPr/>
            <p:nvPr/>
          </p:nvSpPr>
          <p:spPr>
            <a:xfrm>
              <a:off x="7217000" y="3498975"/>
              <a:ext cx="45475" cy="47825"/>
            </a:xfrm>
            <a:custGeom>
              <a:avLst/>
              <a:gdLst/>
              <a:ahLst/>
              <a:cxnLst/>
              <a:rect l="l" t="t" r="r" b="b"/>
              <a:pathLst>
                <a:path w="1819" h="1913" extrusionOk="0">
                  <a:moveTo>
                    <a:pt x="1218" y="589"/>
                  </a:moveTo>
                  <a:cubicBezTo>
                    <a:pt x="1231" y="589"/>
                    <a:pt x="1243" y="591"/>
                    <a:pt x="1255" y="593"/>
                  </a:cubicBezTo>
                  <a:cubicBezTo>
                    <a:pt x="1302" y="609"/>
                    <a:pt x="1317" y="703"/>
                    <a:pt x="1349" y="750"/>
                  </a:cubicBezTo>
                  <a:cubicBezTo>
                    <a:pt x="1364" y="985"/>
                    <a:pt x="1317" y="1189"/>
                    <a:pt x="1113" y="1314"/>
                  </a:cubicBezTo>
                  <a:cubicBezTo>
                    <a:pt x="1086" y="1333"/>
                    <a:pt x="1048" y="1340"/>
                    <a:pt x="1008" y="1340"/>
                  </a:cubicBezTo>
                  <a:cubicBezTo>
                    <a:pt x="980" y="1340"/>
                    <a:pt x="951" y="1337"/>
                    <a:pt x="925" y="1330"/>
                  </a:cubicBezTo>
                  <a:cubicBezTo>
                    <a:pt x="894" y="1330"/>
                    <a:pt x="863" y="1267"/>
                    <a:pt x="863" y="1252"/>
                  </a:cubicBezTo>
                  <a:cubicBezTo>
                    <a:pt x="925" y="1048"/>
                    <a:pt x="988" y="844"/>
                    <a:pt x="1066" y="656"/>
                  </a:cubicBezTo>
                  <a:cubicBezTo>
                    <a:pt x="1079" y="617"/>
                    <a:pt x="1156" y="589"/>
                    <a:pt x="1218" y="589"/>
                  </a:cubicBezTo>
                  <a:close/>
                  <a:moveTo>
                    <a:pt x="1226" y="0"/>
                  </a:moveTo>
                  <a:cubicBezTo>
                    <a:pt x="1064" y="0"/>
                    <a:pt x="913" y="83"/>
                    <a:pt x="769" y="186"/>
                  </a:cubicBezTo>
                  <a:cubicBezTo>
                    <a:pt x="455" y="421"/>
                    <a:pt x="267" y="750"/>
                    <a:pt x="110" y="1079"/>
                  </a:cubicBezTo>
                  <a:cubicBezTo>
                    <a:pt x="1" y="1314"/>
                    <a:pt x="79" y="1518"/>
                    <a:pt x="267" y="1691"/>
                  </a:cubicBezTo>
                  <a:cubicBezTo>
                    <a:pt x="447" y="1838"/>
                    <a:pt x="627" y="1912"/>
                    <a:pt x="804" y="1912"/>
                  </a:cubicBezTo>
                  <a:cubicBezTo>
                    <a:pt x="967" y="1912"/>
                    <a:pt x="1128" y="1850"/>
                    <a:pt x="1286" y="1722"/>
                  </a:cubicBezTo>
                  <a:cubicBezTo>
                    <a:pt x="1631" y="1440"/>
                    <a:pt x="1819" y="1095"/>
                    <a:pt x="1787" y="640"/>
                  </a:cubicBezTo>
                  <a:cubicBezTo>
                    <a:pt x="1772" y="405"/>
                    <a:pt x="1709" y="202"/>
                    <a:pt x="1490" y="76"/>
                  </a:cubicBezTo>
                  <a:cubicBezTo>
                    <a:pt x="1398" y="23"/>
                    <a:pt x="1311" y="0"/>
                    <a:pt x="12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3"/>
            <p:cNvSpPr/>
            <p:nvPr/>
          </p:nvSpPr>
          <p:spPr>
            <a:xfrm>
              <a:off x="6912125" y="3363375"/>
              <a:ext cx="38050" cy="27800"/>
            </a:xfrm>
            <a:custGeom>
              <a:avLst/>
              <a:gdLst/>
              <a:ahLst/>
              <a:cxnLst/>
              <a:rect l="l" t="t" r="r" b="b"/>
              <a:pathLst>
                <a:path w="1522" h="1112" extrusionOk="0">
                  <a:moveTo>
                    <a:pt x="805" y="0"/>
                  </a:moveTo>
                  <a:cubicBezTo>
                    <a:pt x="499" y="0"/>
                    <a:pt x="212" y="190"/>
                    <a:pt x="95" y="531"/>
                  </a:cubicBezTo>
                  <a:cubicBezTo>
                    <a:pt x="1" y="798"/>
                    <a:pt x="189" y="1096"/>
                    <a:pt x="456" y="1111"/>
                  </a:cubicBezTo>
                  <a:cubicBezTo>
                    <a:pt x="800" y="1111"/>
                    <a:pt x="1161" y="923"/>
                    <a:pt x="1396" y="625"/>
                  </a:cubicBezTo>
                  <a:cubicBezTo>
                    <a:pt x="1521" y="484"/>
                    <a:pt x="1459" y="328"/>
                    <a:pt x="1349" y="218"/>
                  </a:cubicBezTo>
                  <a:cubicBezTo>
                    <a:pt x="1183" y="70"/>
                    <a:pt x="991" y="0"/>
                    <a:pt x="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3"/>
            <p:cNvSpPr/>
            <p:nvPr/>
          </p:nvSpPr>
          <p:spPr>
            <a:xfrm>
              <a:off x="7175475" y="3356250"/>
              <a:ext cx="23925" cy="24600"/>
            </a:xfrm>
            <a:custGeom>
              <a:avLst/>
              <a:gdLst/>
              <a:ahLst/>
              <a:cxnLst/>
              <a:rect l="l" t="t" r="r" b="b"/>
              <a:pathLst>
                <a:path w="957" h="984" extrusionOk="0">
                  <a:moveTo>
                    <a:pt x="452" y="1"/>
                  </a:moveTo>
                  <a:cubicBezTo>
                    <a:pt x="224" y="1"/>
                    <a:pt x="16" y="278"/>
                    <a:pt x="16" y="644"/>
                  </a:cubicBezTo>
                  <a:cubicBezTo>
                    <a:pt x="0" y="816"/>
                    <a:pt x="94" y="942"/>
                    <a:pt x="251" y="973"/>
                  </a:cubicBezTo>
                  <a:cubicBezTo>
                    <a:pt x="288" y="981"/>
                    <a:pt x="324" y="984"/>
                    <a:pt x="361" y="984"/>
                  </a:cubicBezTo>
                  <a:cubicBezTo>
                    <a:pt x="637" y="984"/>
                    <a:pt x="897" y="785"/>
                    <a:pt x="925" y="550"/>
                  </a:cubicBezTo>
                  <a:cubicBezTo>
                    <a:pt x="956" y="315"/>
                    <a:pt x="705" y="17"/>
                    <a:pt x="470" y="1"/>
                  </a:cubicBezTo>
                  <a:cubicBezTo>
                    <a:pt x="464" y="1"/>
                    <a:pt x="458" y="1"/>
                    <a:pt x="4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3"/>
            <p:cNvSpPr/>
            <p:nvPr/>
          </p:nvSpPr>
          <p:spPr>
            <a:xfrm>
              <a:off x="7342800" y="3370350"/>
              <a:ext cx="22350" cy="21275"/>
            </a:xfrm>
            <a:custGeom>
              <a:avLst/>
              <a:gdLst/>
              <a:ahLst/>
              <a:cxnLst/>
              <a:rect l="l" t="t" r="r" b="b"/>
              <a:pathLst>
                <a:path w="894" h="851" extrusionOk="0">
                  <a:moveTo>
                    <a:pt x="508" y="1"/>
                  </a:moveTo>
                  <a:cubicBezTo>
                    <a:pt x="501" y="1"/>
                    <a:pt x="493" y="1"/>
                    <a:pt x="486" y="2"/>
                  </a:cubicBezTo>
                  <a:cubicBezTo>
                    <a:pt x="204" y="17"/>
                    <a:pt x="0" y="205"/>
                    <a:pt x="0" y="488"/>
                  </a:cubicBezTo>
                  <a:cubicBezTo>
                    <a:pt x="0" y="691"/>
                    <a:pt x="110" y="817"/>
                    <a:pt x="329" y="848"/>
                  </a:cubicBezTo>
                  <a:cubicBezTo>
                    <a:pt x="342" y="850"/>
                    <a:pt x="355" y="850"/>
                    <a:pt x="368" y="850"/>
                  </a:cubicBezTo>
                  <a:cubicBezTo>
                    <a:pt x="624" y="850"/>
                    <a:pt x="894" y="568"/>
                    <a:pt x="894" y="299"/>
                  </a:cubicBezTo>
                  <a:cubicBezTo>
                    <a:pt x="879" y="164"/>
                    <a:pt x="677" y="1"/>
                    <a:pt x="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3"/>
            <p:cNvSpPr/>
            <p:nvPr/>
          </p:nvSpPr>
          <p:spPr>
            <a:xfrm>
              <a:off x="7136275" y="2994975"/>
              <a:ext cx="20025" cy="18250"/>
            </a:xfrm>
            <a:custGeom>
              <a:avLst/>
              <a:gdLst/>
              <a:ahLst/>
              <a:cxnLst/>
              <a:rect l="l" t="t" r="r" b="b"/>
              <a:pathLst>
                <a:path w="801" h="730" extrusionOk="0">
                  <a:moveTo>
                    <a:pt x="471" y="1"/>
                  </a:moveTo>
                  <a:cubicBezTo>
                    <a:pt x="236" y="1"/>
                    <a:pt x="16" y="157"/>
                    <a:pt x="1" y="361"/>
                  </a:cubicBezTo>
                  <a:cubicBezTo>
                    <a:pt x="1" y="581"/>
                    <a:pt x="157" y="675"/>
                    <a:pt x="346" y="722"/>
                  </a:cubicBezTo>
                  <a:cubicBezTo>
                    <a:pt x="372" y="727"/>
                    <a:pt x="397" y="729"/>
                    <a:pt x="422" y="729"/>
                  </a:cubicBezTo>
                  <a:cubicBezTo>
                    <a:pt x="620" y="729"/>
                    <a:pt x="770" y="570"/>
                    <a:pt x="784" y="361"/>
                  </a:cubicBezTo>
                  <a:cubicBezTo>
                    <a:pt x="800" y="157"/>
                    <a:pt x="659" y="1"/>
                    <a:pt x="4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3"/>
            <p:cNvSpPr/>
            <p:nvPr/>
          </p:nvSpPr>
          <p:spPr>
            <a:xfrm>
              <a:off x="7237025" y="2983600"/>
              <a:ext cx="16050" cy="14975"/>
            </a:xfrm>
            <a:custGeom>
              <a:avLst/>
              <a:gdLst/>
              <a:ahLst/>
              <a:cxnLst/>
              <a:rect l="l" t="t" r="r" b="b"/>
              <a:pathLst>
                <a:path w="642" h="599" extrusionOk="0">
                  <a:moveTo>
                    <a:pt x="337" y="0"/>
                  </a:moveTo>
                  <a:cubicBezTo>
                    <a:pt x="158" y="0"/>
                    <a:pt x="1" y="181"/>
                    <a:pt x="46" y="362"/>
                  </a:cubicBezTo>
                  <a:cubicBezTo>
                    <a:pt x="75" y="507"/>
                    <a:pt x="185" y="598"/>
                    <a:pt x="338" y="598"/>
                  </a:cubicBezTo>
                  <a:cubicBezTo>
                    <a:pt x="350" y="598"/>
                    <a:pt x="363" y="598"/>
                    <a:pt x="375" y="597"/>
                  </a:cubicBezTo>
                  <a:cubicBezTo>
                    <a:pt x="532" y="565"/>
                    <a:pt x="626" y="471"/>
                    <a:pt x="642" y="299"/>
                  </a:cubicBezTo>
                  <a:cubicBezTo>
                    <a:pt x="642" y="158"/>
                    <a:pt x="501" y="17"/>
                    <a:pt x="360" y="1"/>
                  </a:cubicBezTo>
                  <a:cubicBezTo>
                    <a:pt x="352" y="0"/>
                    <a:pt x="345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3"/>
            <p:cNvSpPr/>
            <p:nvPr/>
          </p:nvSpPr>
          <p:spPr>
            <a:xfrm>
              <a:off x="7003825" y="2998150"/>
              <a:ext cx="9425" cy="7000"/>
            </a:xfrm>
            <a:custGeom>
              <a:avLst/>
              <a:gdLst/>
              <a:ahLst/>
              <a:cxnLst/>
              <a:rect l="l" t="t" r="r" b="b"/>
              <a:pathLst>
                <a:path w="377" h="280" extrusionOk="0">
                  <a:moveTo>
                    <a:pt x="168" y="1"/>
                  </a:moveTo>
                  <a:cubicBezTo>
                    <a:pt x="109" y="1"/>
                    <a:pt x="54" y="27"/>
                    <a:pt x="16" y="93"/>
                  </a:cubicBezTo>
                  <a:cubicBezTo>
                    <a:pt x="1" y="124"/>
                    <a:pt x="63" y="218"/>
                    <a:pt x="111" y="250"/>
                  </a:cubicBezTo>
                  <a:cubicBezTo>
                    <a:pt x="148" y="268"/>
                    <a:pt x="187" y="280"/>
                    <a:pt x="226" y="280"/>
                  </a:cubicBezTo>
                  <a:cubicBezTo>
                    <a:pt x="284" y="280"/>
                    <a:pt x="339" y="253"/>
                    <a:pt x="377" y="187"/>
                  </a:cubicBezTo>
                  <a:cubicBezTo>
                    <a:pt x="346" y="140"/>
                    <a:pt x="330" y="62"/>
                    <a:pt x="283" y="30"/>
                  </a:cubicBezTo>
                  <a:cubicBezTo>
                    <a:pt x="246" y="12"/>
                    <a:pt x="206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3"/>
            <p:cNvSpPr/>
            <p:nvPr/>
          </p:nvSpPr>
          <p:spPr>
            <a:xfrm>
              <a:off x="7152350" y="3141700"/>
              <a:ext cx="7075" cy="6900"/>
            </a:xfrm>
            <a:custGeom>
              <a:avLst/>
              <a:gdLst/>
              <a:ahLst/>
              <a:cxnLst/>
              <a:rect l="l" t="t" r="r" b="b"/>
              <a:pathLst>
                <a:path w="283" h="276" extrusionOk="0">
                  <a:moveTo>
                    <a:pt x="135" y="0"/>
                  </a:moveTo>
                  <a:cubicBezTo>
                    <a:pt x="65" y="0"/>
                    <a:pt x="12" y="55"/>
                    <a:pt x="0" y="135"/>
                  </a:cubicBezTo>
                  <a:cubicBezTo>
                    <a:pt x="0" y="182"/>
                    <a:pt x="63" y="229"/>
                    <a:pt x="94" y="276"/>
                  </a:cubicBezTo>
                  <a:cubicBezTo>
                    <a:pt x="157" y="260"/>
                    <a:pt x="251" y="245"/>
                    <a:pt x="267" y="198"/>
                  </a:cubicBezTo>
                  <a:cubicBezTo>
                    <a:pt x="282" y="151"/>
                    <a:pt x="251" y="41"/>
                    <a:pt x="220" y="25"/>
                  </a:cubicBezTo>
                  <a:cubicBezTo>
                    <a:pt x="190" y="8"/>
                    <a:pt x="161" y="0"/>
                    <a:pt x="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2" name="Google Shape;952;p33"/>
          <p:cNvGrpSpPr/>
          <p:nvPr/>
        </p:nvGrpSpPr>
        <p:grpSpPr>
          <a:xfrm rot="-676841">
            <a:off x="7973489" y="666849"/>
            <a:ext cx="413164" cy="714460"/>
            <a:chOff x="7867875" y="796650"/>
            <a:chExt cx="512175" cy="885675"/>
          </a:xfrm>
        </p:grpSpPr>
        <p:sp>
          <p:nvSpPr>
            <p:cNvPr id="953" name="Google Shape;953;p33"/>
            <p:cNvSpPr/>
            <p:nvPr/>
          </p:nvSpPr>
          <p:spPr>
            <a:xfrm>
              <a:off x="7867875" y="796650"/>
              <a:ext cx="512175" cy="885675"/>
            </a:xfrm>
            <a:custGeom>
              <a:avLst/>
              <a:gdLst/>
              <a:ahLst/>
              <a:cxnLst/>
              <a:rect l="l" t="t" r="r" b="b"/>
              <a:pathLst>
                <a:path w="20487" h="35427" extrusionOk="0">
                  <a:moveTo>
                    <a:pt x="10411" y="735"/>
                  </a:moveTo>
                  <a:cubicBezTo>
                    <a:pt x="10881" y="735"/>
                    <a:pt x="11353" y="787"/>
                    <a:pt x="11819" y="878"/>
                  </a:cubicBezTo>
                  <a:cubicBezTo>
                    <a:pt x="11929" y="894"/>
                    <a:pt x="12023" y="988"/>
                    <a:pt x="11992" y="1098"/>
                  </a:cubicBezTo>
                  <a:cubicBezTo>
                    <a:pt x="11992" y="1161"/>
                    <a:pt x="11897" y="1223"/>
                    <a:pt x="11835" y="1239"/>
                  </a:cubicBezTo>
                  <a:cubicBezTo>
                    <a:pt x="11402" y="1366"/>
                    <a:pt x="10949" y="1401"/>
                    <a:pt x="10500" y="1401"/>
                  </a:cubicBezTo>
                  <a:cubicBezTo>
                    <a:pt x="10396" y="1401"/>
                    <a:pt x="10292" y="1399"/>
                    <a:pt x="10189" y="1396"/>
                  </a:cubicBezTo>
                  <a:cubicBezTo>
                    <a:pt x="9562" y="1364"/>
                    <a:pt x="8951" y="1270"/>
                    <a:pt x="8324" y="1208"/>
                  </a:cubicBezTo>
                  <a:cubicBezTo>
                    <a:pt x="8167" y="1192"/>
                    <a:pt x="7995" y="1161"/>
                    <a:pt x="7979" y="1004"/>
                  </a:cubicBezTo>
                  <a:cubicBezTo>
                    <a:pt x="7948" y="784"/>
                    <a:pt x="8151" y="784"/>
                    <a:pt x="8277" y="784"/>
                  </a:cubicBezTo>
                  <a:cubicBezTo>
                    <a:pt x="8423" y="779"/>
                    <a:pt x="8571" y="777"/>
                    <a:pt x="8721" y="777"/>
                  </a:cubicBezTo>
                  <a:cubicBezTo>
                    <a:pt x="9020" y="777"/>
                    <a:pt x="9327" y="784"/>
                    <a:pt x="9640" y="784"/>
                  </a:cubicBezTo>
                  <a:cubicBezTo>
                    <a:pt x="9896" y="751"/>
                    <a:pt x="10153" y="735"/>
                    <a:pt x="10411" y="735"/>
                  </a:cubicBezTo>
                  <a:close/>
                  <a:moveTo>
                    <a:pt x="7405" y="1803"/>
                  </a:moveTo>
                  <a:cubicBezTo>
                    <a:pt x="7630" y="1803"/>
                    <a:pt x="7829" y="1914"/>
                    <a:pt x="8042" y="1914"/>
                  </a:cubicBezTo>
                  <a:cubicBezTo>
                    <a:pt x="8052" y="1914"/>
                    <a:pt x="8063" y="1914"/>
                    <a:pt x="8073" y="1913"/>
                  </a:cubicBezTo>
                  <a:cubicBezTo>
                    <a:pt x="8188" y="1907"/>
                    <a:pt x="8309" y="1900"/>
                    <a:pt x="8431" y="1900"/>
                  </a:cubicBezTo>
                  <a:cubicBezTo>
                    <a:pt x="8608" y="1900"/>
                    <a:pt x="8790" y="1914"/>
                    <a:pt x="8966" y="1960"/>
                  </a:cubicBezTo>
                  <a:cubicBezTo>
                    <a:pt x="9390" y="2062"/>
                    <a:pt x="9817" y="2081"/>
                    <a:pt x="10244" y="2081"/>
                  </a:cubicBezTo>
                  <a:cubicBezTo>
                    <a:pt x="10511" y="2081"/>
                    <a:pt x="10778" y="2074"/>
                    <a:pt x="11044" y="2074"/>
                  </a:cubicBezTo>
                  <a:cubicBezTo>
                    <a:pt x="11203" y="2074"/>
                    <a:pt x="11363" y="2077"/>
                    <a:pt x="11521" y="2085"/>
                  </a:cubicBezTo>
                  <a:cubicBezTo>
                    <a:pt x="11541" y="2086"/>
                    <a:pt x="11561" y="2087"/>
                    <a:pt x="11581" y="2087"/>
                  </a:cubicBezTo>
                  <a:cubicBezTo>
                    <a:pt x="11949" y="2087"/>
                    <a:pt x="12276" y="1953"/>
                    <a:pt x="12603" y="1819"/>
                  </a:cubicBezTo>
                  <a:cubicBezTo>
                    <a:pt x="12608" y="1817"/>
                    <a:pt x="12614" y="1816"/>
                    <a:pt x="12620" y="1816"/>
                  </a:cubicBezTo>
                  <a:cubicBezTo>
                    <a:pt x="12672" y="1816"/>
                    <a:pt x="12760" y="1871"/>
                    <a:pt x="12760" y="1913"/>
                  </a:cubicBezTo>
                  <a:cubicBezTo>
                    <a:pt x="12775" y="1960"/>
                    <a:pt x="12744" y="2054"/>
                    <a:pt x="12697" y="2101"/>
                  </a:cubicBezTo>
                  <a:cubicBezTo>
                    <a:pt x="12493" y="2321"/>
                    <a:pt x="12242" y="2462"/>
                    <a:pt x="11913" y="2477"/>
                  </a:cubicBezTo>
                  <a:cubicBezTo>
                    <a:pt x="11490" y="2493"/>
                    <a:pt x="11067" y="2571"/>
                    <a:pt x="10644" y="2634"/>
                  </a:cubicBezTo>
                  <a:cubicBezTo>
                    <a:pt x="11161" y="2963"/>
                    <a:pt x="11709" y="2916"/>
                    <a:pt x="12242" y="2947"/>
                  </a:cubicBezTo>
                  <a:cubicBezTo>
                    <a:pt x="12352" y="2947"/>
                    <a:pt x="12477" y="2932"/>
                    <a:pt x="12587" y="2932"/>
                  </a:cubicBezTo>
                  <a:cubicBezTo>
                    <a:pt x="12697" y="2947"/>
                    <a:pt x="12791" y="3214"/>
                    <a:pt x="12697" y="3308"/>
                  </a:cubicBezTo>
                  <a:cubicBezTo>
                    <a:pt x="12634" y="3386"/>
                    <a:pt x="12556" y="3496"/>
                    <a:pt x="12462" y="3527"/>
                  </a:cubicBezTo>
                  <a:cubicBezTo>
                    <a:pt x="12048" y="3677"/>
                    <a:pt x="11626" y="3801"/>
                    <a:pt x="11189" y="3801"/>
                  </a:cubicBezTo>
                  <a:cubicBezTo>
                    <a:pt x="11030" y="3801"/>
                    <a:pt x="10869" y="3785"/>
                    <a:pt x="10706" y="3747"/>
                  </a:cubicBezTo>
                  <a:cubicBezTo>
                    <a:pt x="9844" y="3543"/>
                    <a:pt x="8966" y="3355"/>
                    <a:pt x="8089" y="3136"/>
                  </a:cubicBezTo>
                  <a:cubicBezTo>
                    <a:pt x="7853" y="3073"/>
                    <a:pt x="7571" y="3026"/>
                    <a:pt x="7446" y="2759"/>
                  </a:cubicBezTo>
                  <a:cubicBezTo>
                    <a:pt x="7430" y="2524"/>
                    <a:pt x="7618" y="2571"/>
                    <a:pt x="7744" y="2556"/>
                  </a:cubicBezTo>
                  <a:cubicBezTo>
                    <a:pt x="7901" y="2540"/>
                    <a:pt x="8042" y="2556"/>
                    <a:pt x="8198" y="2524"/>
                  </a:cubicBezTo>
                  <a:cubicBezTo>
                    <a:pt x="8245" y="2524"/>
                    <a:pt x="8324" y="2446"/>
                    <a:pt x="8324" y="2399"/>
                  </a:cubicBezTo>
                  <a:cubicBezTo>
                    <a:pt x="8324" y="2336"/>
                    <a:pt x="8277" y="2258"/>
                    <a:pt x="8214" y="2226"/>
                  </a:cubicBezTo>
                  <a:cubicBezTo>
                    <a:pt x="7901" y="2070"/>
                    <a:pt x="7477" y="2164"/>
                    <a:pt x="7164" y="1850"/>
                  </a:cubicBezTo>
                  <a:cubicBezTo>
                    <a:pt x="7248" y="1816"/>
                    <a:pt x="7328" y="1803"/>
                    <a:pt x="7405" y="1803"/>
                  </a:cubicBezTo>
                  <a:close/>
                  <a:moveTo>
                    <a:pt x="7398" y="3721"/>
                  </a:moveTo>
                  <a:cubicBezTo>
                    <a:pt x="7434" y="3721"/>
                    <a:pt x="7471" y="3724"/>
                    <a:pt x="7509" y="3731"/>
                  </a:cubicBezTo>
                  <a:cubicBezTo>
                    <a:pt x="8136" y="3841"/>
                    <a:pt x="8763" y="3966"/>
                    <a:pt x="9374" y="4139"/>
                  </a:cubicBezTo>
                  <a:cubicBezTo>
                    <a:pt x="9882" y="4282"/>
                    <a:pt x="10382" y="4360"/>
                    <a:pt x="10882" y="4360"/>
                  </a:cubicBezTo>
                  <a:cubicBezTo>
                    <a:pt x="11369" y="4360"/>
                    <a:pt x="11857" y="4286"/>
                    <a:pt x="12352" y="4123"/>
                  </a:cubicBezTo>
                  <a:cubicBezTo>
                    <a:pt x="12471" y="4081"/>
                    <a:pt x="12571" y="4059"/>
                    <a:pt x="12655" y="4059"/>
                  </a:cubicBezTo>
                  <a:cubicBezTo>
                    <a:pt x="12913" y="4059"/>
                    <a:pt x="13014" y="4265"/>
                    <a:pt x="13026" y="4703"/>
                  </a:cubicBezTo>
                  <a:cubicBezTo>
                    <a:pt x="13073" y="5095"/>
                    <a:pt x="12854" y="5330"/>
                    <a:pt x="12477" y="5534"/>
                  </a:cubicBezTo>
                  <a:cubicBezTo>
                    <a:pt x="11788" y="5894"/>
                    <a:pt x="11035" y="5879"/>
                    <a:pt x="10299" y="6051"/>
                  </a:cubicBezTo>
                  <a:cubicBezTo>
                    <a:pt x="10264" y="6060"/>
                    <a:pt x="10227" y="6064"/>
                    <a:pt x="10189" y="6064"/>
                  </a:cubicBezTo>
                  <a:cubicBezTo>
                    <a:pt x="10024" y="6064"/>
                    <a:pt x="9835" y="5989"/>
                    <a:pt x="9656" y="5926"/>
                  </a:cubicBezTo>
                  <a:cubicBezTo>
                    <a:pt x="9013" y="5722"/>
                    <a:pt x="8402" y="5455"/>
                    <a:pt x="7744" y="5283"/>
                  </a:cubicBezTo>
                  <a:cubicBezTo>
                    <a:pt x="7289" y="5158"/>
                    <a:pt x="7070" y="4860"/>
                    <a:pt x="6929" y="4437"/>
                  </a:cubicBezTo>
                  <a:cubicBezTo>
                    <a:pt x="6815" y="4066"/>
                    <a:pt x="7038" y="3721"/>
                    <a:pt x="7398" y="3721"/>
                  </a:cubicBezTo>
                  <a:close/>
                  <a:moveTo>
                    <a:pt x="6018" y="5475"/>
                  </a:moveTo>
                  <a:cubicBezTo>
                    <a:pt x="6353" y="5475"/>
                    <a:pt x="6691" y="5545"/>
                    <a:pt x="7038" y="5706"/>
                  </a:cubicBezTo>
                  <a:cubicBezTo>
                    <a:pt x="7712" y="6020"/>
                    <a:pt x="8433" y="6223"/>
                    <a:pt x="9139" y="6459"/>
                  </a:cubicBezTo>
                  <a:cubicBezTo>
                    <a:pt x="9528" y="6596"/>
                    <a:pt x="9909" y="6717"/>
                    <a:pt x="10319" y="6717"/>
                  </a:cubicBezTo>
                  <a:cubicBezTo>
                    <a:pt x="10469" y="6717"/>
                    <a:pt x="10624" y="6700"/>
                    <a:pt x="10785" y="6662"/>
                  </a:cubicBezTo>
                  <a:cubicBezTo>
                    <a:pt x="10828" y="6653"/>
                    <a:pt x="10869" y="6649"/>
                    <a:pt x="10907" y="6649"/>
                  </a:cubicBezTo>
                  <a:cubicBezTo>
                    <a:pt x="11134" y="6649"/>
                    <a:pt x="11277" y="6804"/>
                    <a:pt x="11318" y="7086"/>
                  </a:cubicBezTo>
                  <a:cubicBezTo>
                    <a:pt x="11443" y="8136"/>
                    <a:pt x="11553" y="9170"/>
                    <a:pt x="11662" y="10205"/>
                  </a:cubicBezTo>
                  <a:cubicBezTo>
                    <a:pt x="11675" y="10379"/>
                    <a:pt x="11578" y="10495"/>
                    <a:pt x="11419" y="10495"/>
                  </a:cubicBezTo>
                  <a:cubicBezTo>
                    <a:pt x="11379" y="10495"/>
                    <a:pt x="11334" y="10487"/>
                    <a:pt x="11286" y="10471"/>
                  </a:cubicBezTo>
                  <a:cubicBezTo>
                    <a:pt x="10189" y="10126"/>
                    <a:pt x="9060" y="9844"/>
                    <a:pt x="7995" y="9421"/>
                  </a:cubicBezTo>
                  <a:cubicBezTo>
                    <a:pt x="6396" y="8763"/>
                    <a:pt x="4766" y="8214"/>
                    <a:pt x="3120" y="7728"/>
                  </a:cubicBezTo>
                  <a:cubicBezTo>
                    <a:pt x="2618" y="7571"/>
                    <a:pt x="2179" y="7336"/>
                    <a:pt x="1803" y="6944"/>
                  </a:cubicBezTo>
                  <a:cubicBezTo>
                    <a:pt x="2117" y="6584"/>
                    <a:pt x="2524" y="6600"/>
                    <a:pt x="2869" y="6474"/>
                  </a:cubicBezTo>
                  <a:cubicBezTo>
                    <a:pt x="3590" y="6176"/>
                    <a:pt x="4327" y="5910"/>
                    <a:pt x="5079" y="5643"/>
                  </a:cubicBezTo>
                  <a:cubicBezTo>
                    <a:pt x="5391" y="5537"/>
                    <a:pt x="5703" y="5475"/>
                    <a:pt x="6018" y="5475"/>
                  </a:cubicBezTo>
                  <a:close/>
                  <a:moveTo>
                    <a:pt x="13662" y="5752"/>
                  </a:moveTo>
                  <a:cubicBezTo>
                    <a:pt x="13685" y="5752"/>
                    <a:pt x="13708" y="5752"/>
                    <a:pt x="13731" y="5753"/>
                  </a:cubicBezTo>
                  <a:cubicBezTo>
                    <a:pt x="14515" y="5800"/>
                    <a:pt x="15267" y="5926"/>
                    <a:pt x="15941" y="6412"/>
                  </a:cubicBezTo>
                  <a:cubicBezTo>
                    <a:pt x="16490" y="6788"/>
                    <a:pt x="17117" y="7038"/>
                    <a:pt x="17713" y="7368"/>
                  </a:cubicBezTo>
                  <a:cubicBezTo>
                    <a:pt x="18105" y="7587"/>
                    <a:pt x="18449" y="7869"/>
                    <a:pt x="18763" y="8183"/>
                  </a:cubicBezTo>
                  <a:cubicBezTo>
                    <a:pt x="18951" y="8386"/>
                    <a:pt x="18904" y="8637"/>
                    <a:pt x="18669" y="8731"/>
                  </a:cubicBezTo>
                  <a:cubicBezTo>
                    <a:pt x="18246" y="8888"/>
                    <a:pt x="17822" y="9045"/>
                    <a:pt x="17399" y="9186"/>
                  </a:cubicBezTo>
                  <a:cubicBezTo>
                    <a:pt x="16083" y="9609"/>
                    <a:pt x="14766" y="10017"/>
                    <a:pt x="13465" y="10440"/>
                  </a:cubicBezTo>
                  <a:cubicBezTo>
                    <a:pt x="13245" y="10503"/>
                    <a:pt x="13026" y="10534"/>
                    <a:pt x="12807" y="10565"/>
                  </a:cubicBezTo>
                  <a:cubicBezTo>
                    <a:pt x="12781" y="10569"/>
                    <a:pt x="12755" y="10571"/>
                    <a:pt x="12731" y="10571"/>
                  </a:cubicBezTo>
                  <a:cubicBezTo>
                    <a:pt x="12561" y="10571"/>
                    <a:pt x="12420" y="10479"/>
                    <a:pt x="12352" y="10314"/>
                  </a:cubicBezTo>
                  <a:cubicBezTo>
                    <a:pt x="12274" y="10142"/>
                    <a:pt x="12195" y="9970"/>
                    <a:pt x="12180" y="9797"/>
                  </a:cubicBezTo>
                  <a:cubicBezTo>
                    <a:pt x="12070" y="9013"/>
                    <a:pt x="11976" y="8230"/>
                    <a:pt x="11897" y="7665"/>
                  </a:cubicBezTo>
                  <a:cubicBezTo>
                    <a:pt x="11897" y="7242"/>
                    <a:pt x="11882" y="7007"/>
                    <a:pt x="11897" y="6788"/>
                  </a:cubicBezTo>
                  <a:cubicBezTo>
                    <a:pt x="11913" y="6678"/>
                    <a:pt x="11944" y="6537"/>
                    <a:pt x="12023" y="6490"/>
                  </a:cubicBezTo>
                  <a:cubicBezTo>
                    <a:pt x="12538" y="6172"/>
                    <a:pt x="13009" y="5752"/>
                    <a:pt x="13662" y="5752"/>
                  </a:cubicBezTo>
                  <a:close/>
                  <a:moveTo>
                    <a:pt x="1600" y="7852"/>
                  </a:moveTo>
                  <a:cubicBezTo>
                    <a:pt x="1634" y="7852"/>
                    <a:pt x="1671" y="7857"/>
                    <a:pt x="1709" y="7869"/>
                  </a:cubicBezTo>
                  <a:cubicBezTo>
                    <a:pt x="3574" y="8543"/>
                    <a:pt x="5440" y="9217"/>
                    <a:pt x="7321" y="9876"/>
                  </a:cubicBezTo>
                  <a:cubicBezTo>
                    <a:pt x="8198" y="10173"/>
                    <a:pt x="9092" y="10455"/>
                    <a:pt x="9970" y="10769"/>
                  </a:cubicBezTo>
                  <a:cubicBezTo>
                    <a:pt x="10283" y="10879"/>
                    <a:pt x="10581" y="11051"/>
                    <a:pt x="10910" y="11129"/>
                  </a:cubicBezTo>
                  <a:cubicBezTo>
                    <a:pt x="11631" y="11302"/>
                    <a:pt x="11835" y="11788"/>
                    <a:pt x="11788" y="12462"/>
                  </a:cubicBezTo>
                  <a:cubicBezTo>
                    <a:pt x="11709" y="13590"/>
                    <a:pt x="11741" y="14703"/>
                    <a:pt x="11866" y="15879"/>
                  </a:cubicBezTo>
                  <a:cubicBezTo>
                    <a:pt x="11678" y="17321"/>
                    <a:pt x="12070" y="18826"/>
                    <a:pt x="11756" y="20299"/>
                  </a:cubicBezTo>
                  <a:cubicBezTo>
                    <a:pt x="11944" y="21271"/>
                    <a:pt x="11772" y="22243"/>
                    <a:pt x="11850" y="23214"/>
                  </a:cubicBezTo>
                  <a:cubicBezTo>
                    <a:pt x="11929" y="24374"/>
                    <a:pt x="11897" y="25534"/>
                    <a:pt x="11944" y="26694"/>
                  </a:cubicBezTo>
                  <a:cubicBezTo>
                    <a:pt x="12007" y="28152"/>
                    <a:pt x="12101" y="29610"/>
                    <a:pt x="12148" y="31067"/>
                  </a:cubicBezTo>
                  <a:cubicBezTo>
                    <a:pt x="12180" y="32008"/>
                    <a:pt x="12148" y="32932"/>
                    <a:pt x="12117" y="33873"/>
                  </a:cubicBezTo>
                  <a:cubicBezTo>
                    <a:pt x="12117" y="34173"/>
                    <a:pt x="12034" y="34298"/>
                    <a:pt x="11847" y="34298"/>
                  </a:cubicBezTo>
                  <a:cubicBezTo>
                    <a:pt x="11790" y="34298"/>
                    <a:pt x="11724" y="34287"/>
                    <a:pt x="11647" y="34265"/>
                  </a:cubicBezTo>
                  <a:cubicBezTo>
                    <a:pt x="10424" y="33889"/>
                    <a:pt x="9170" y="33653"/>
                    <a:pt x="7995" y="33136"/>
                  </a:cubicBezTo>
                  <a:cubicBezTo>
                    <a:pt x="7524" y="32932"/>
                    <a:pt x="6991" y="32854"/>
                    <a:pt x="6506" y="32650"/>
                  </a:cubicBezTo>
                  <a:cubicBezTo>
                    <a:pt x="5816" y="32384"/>
                    <a:pt x="5110" y="32133"/>
                    <a:pt x="4468" y="31741"/>
                  </a:cubicBezTo>
                  <a:cubicBezTo>
                    <a:pt x="4139" y="31553"/>
                    <a:pt x="3794" y="31428"/>
                    <a:pt x="3433" y="31318"/>
                  </a:cubicBezTo>
                  <a:cubicBezTo>
                    <a:pt x="2947" y="31161"/>
                    <a:pt x="2509" y="30879"/>
                    <a:pt x="2085" y="30550"/>
                  </a:cubicBezTo>
                  <a:cubicBezTo>
                    <a:pt x="643" y="29406"/>
                    <a:pt x="722" y="27807"/>
                    <a:pt x="737" y="26255"/>
                  </a:cubicBezTo>
                  <a:cubicBezTo>
                    <a:pt x="737" y="25581"/>
                    <a:pt x="847" y="24923"/>
                    <a:pt x="753" y="24233"/>
                  </a:cubicBezTo>
                  <a:cubicBezTo>
                    <a:pt x="722" y="23873"/>
                    <a:pt x="800" y="23497"/>
                    <a:pt x="894" y="23136"/>
                  </a:cubicBezTo>
                  <a:cubicBezTo>
                    <a:pt x="1145" y="22102"/>
                    <a:pt x="1286" y="21098"/>
                    <a:pt x="1129" y="20032"/>
                  </a:cubicBezTo>
                  <a:cubicBezTo>
                    <a:pt x="1019" y="19296"/>
                    <a:pt x="1067" y="18528"/>
                    <a:pt x="1161" y="17791"/>
                  </a:cubicBezTo>
                  <a:cubicBezTo>
                    <a:pt x="1364" y="16255"/>
                    <a:pt x="1349" y="14719"/>
                    <a:pt x="1333" y="13183"/>
                  </a:cubicBezTo>
                  <a:cubicBezTo>
                    <a:pt x="1333" y="11615"/>
                    <a:pt x="1317" y="10048"/>
                    <a:pt x="1302" y="8465"/>
                  </a:cubicBezTo>
                  <a:cubicBezTo>
                    <a:pt x="1302" y="8355"/>
                    <a:pt x="1317" y="8245"/>
                    <a:pt x="1317" y="8136"/>
                  </a:cubicBezTo>
                  <a:cubicBezTo>
                    <a:pt x="1343" y="7958"/>
                    <a:pt x="1451" y="7852"/>
                    <a:pt x="1600" y="7852"/>
                  </a:cubicBezTo>
                  <a:close/>
                  <a:moveTo>
                    <a:pt x="19134" y="9293"/>
                  </a:moveTo>
                  <a:cubicBezTo>
                    <a:pt x="19238" y="9293"/>
                    <a:pt x="19344" y="9308"/>
                    <a:pt x="19452" y="9343"/>
                  </a:cubicBezTo>
                  <a:cubicBezTo>
                    <a:pt x="19625" y="9703"/>
                    <a:pt x="19594" y="10079"/>
                    <a:pt x="19594" y="10455"/>
                  </a:cubicBezTo>
                  <a:cubicBezTo>
                    <a:pt x="19609" y="11945"/>
                    <a:pt x="19656" y="13449"/>
                    <a:pt x="19735" y="14938"/>
                  </a:cubicBezTo>
                  <a:cubicBezTo>
                    <a:pt x="19813" y="16694"/>
                    <a:pt x="19782" y="18465"/>
                    <a:pt x="19813" y="20221"/>
                  </a:cubicBezTo>
                  <a:cubicBezTo>
                    <a:pt x="19844" y="21224"/>
                    <a:pt x="19907" y="22243"/>
                    <a:pt x="19923" y="23246"/>
                  </a:cubicBezTo>
                  <a:cubicBezTo>
                    <a:pt x="19970" y="25048"/>
                    <a:pt x="19985" y="26835"/>
                    <a:pt x="19985" y="28638"/>
                  </a:cubicBezTo>
                  <a:cubicBezTo>
                    <a:pt x="19985" y="29421"/>
                    <a:pt x="19703" y="30080"/>
                    <a:pt x="19014" y="30550"/>
                  </a:cubicBezTo>
                  <a:cubicBezTo>
                    <a:pt x="18528" y="30879"/>
                    <a:pt x="18105" y="31334"/>
                    <a:pt x="17681" y="31741"/>
                  </a:cubicBezTo>
                  <a:cubicBezTo>
                    <a:pt x="16647" y="32744"/>
                    <a:pt x="15424" y="33465"/>
                    <a:pt x="14217" y="34218"/>
                  </a:cubicBezTo>
                  <a:cubicBezTo>
                    <a:pt x="14029" y="34327"/>
                    <a:pt x="13825" y="34406"/>
                    <a:pt x="13606" y="34500"/>
                  </a:cubicBezTo>
                  <a:cubicBezTo>
                    <a:pt x="13451" y="34559"/>
                    <a:pt x="13323" y="34591"/>
                    <a:pt x="13219" y="34591"/>
                  </a:cubicBezTo>
                  <a:cubicBezTo>
                    <a:pt x="12965" y="34591"/>
                    <a:pt x="12846" y="34405"/>
                    <a:pt x="12791" y="33983"/>
                  </a:cubicBezTo>
                  <a:cubicBezTo>
                    <a:pt x="12744" y="33606"/>
                    <a:pt x="12728" y="33230"/>
                    <a:pt x="12713" y="32854"/>
                  </a:cubicBezTo>
                  <a:cubicBezTo>
                    <a:pt x="12634" y="29986"/>
                    <a:pt x="12587" y="27102"/>
                    <a:pt x="12477" y="24218"/>
                  </a:cubicBezTo>
                  <a:cubicBezTo>
                    <a:pt x="12446" y="23214"/>
                    <a:pt x="12336" y="22211"/>
                    <a:pt x="12352" y="21192"/>
                  </a:cubicBezTo>
                  <a:cubicBezTo>
                    <a:pt x="12352" y="20518"/>
                    <a:pt x="12321" y="19844"/>
                    <a:pt x="12430" y="19170"/>
                  </a:cubicBezTo>
                  <a:cubicBezTo>
                    <a:pt x="12462" y="18951"/>
                    <a:pt x="12462" y="18732"/>
                    <a:pt x="12430" y="18496"/>
                  </a:cubicBezTo>
                  <a:cubicBezTo>
                    <a:pt x="12289" y="16600"/>
                    <a:pt x="12368" y="14688"/>
                    <a:pt x="12352" y="12775"/>
                  </a:cubicBezTo>
                  <a:cubicBezTo>
                    <a:pt x="12352" y="12666"/>
                    <a:pt x="12383" y="12556"/>
                    <a:pt x="12368" y="12446"/>
                  </a:cubicBezTo>
                  <a:cubicBezTo>
                    <a:pt x="12289" y="11709"/>
                    <a:pt x="12728" y="11349"/>
                    <a:pt x="13340" y="11129"/>
                  </a:cubicBezTo>
                  <a:cubicBezTo>
                    <a:pt x="13810" y="10988"/>
                    <a:pt x="14280" y="10863"/>
                    <a:pt x="14735" y="10691"/>
                  </a:cubicBezTo>
                  <a:cubicBezTo>
                    <a:pt x="15910" y="10299"/>
                    <a:pt x="17117" y="10064"/>
                    <a:pt x="18261" y="9546"/>
                  </a:cubicBezTo>
                  <a:cubicBezTo>
                    <a:pt x="18532" y="9428"/>
                    <a:pt x="18821" y="9293"/>
                    <a:pt x="19134" y="9293"/>
                  </a:cubicBezTo>
                  <a:close/>
                  <a:moveTo>
                    <a:pt x="10111" y="1"/>
                  </a:moveTo>
                  <a:lnTo>
                    <a:pt x="10111" y="79"/>
                  </a:lnTo>
                  <a:cubicBezTo>
                    <a:pt x="9515" y="79"/>
                    <a:pt x="8919" y="79"/>
                    <a:pt x="8324" y="95"/>
                  </a:cubicBezTo>
                  <a:cubicBezTo>
                    <a:pt x="7948" y="95"/>
                    <a:pt x="7587" y="189"/>
                    <a:pt x="7227" y="330"/>
                  </a:cubicBezTo>
                  <a:cubicBezTo>
                    <a:pt x="6333" y="690"/>
                    <a:pt x="6145" y="941"/>
                    <a:pt x="6176" y="1913"/>
                  </a:cubicBezTo>
                  <a:cubicBezTo>
                    <a:pt x="6176" y="2023"/>
                    <a:pt x="6239" y="2132"/>
                    <a:pt x="6223" y="2242"/>
                  </a:cubicBezTo>
                  <a:cubicBezTo>
                    <a:pt x="6192" y="2869"/>
                    <a:pt x="6145" y="3496"/>
                    <a:pt x="6082" y="4123"/>
                  </a:cubicBezTo>
                  <a:cubicBezTo>
                    <a:pt x="6051" y="4499"/>
                    <a:pt x="5863" y="4719"/>
                    <a:pt x="5471" y="4828"/>
                  </a:cubicBezTo>
                  <a:cubicBezTo>
                    <a:pt x="4170" y="5173"/>
                    <a:pt x="2994" y="5863"/>
                    <a:pt x="1646" y="6082"/>
                  </a:cubicBezTo>
                  <a:cubicBezTo>
                    <a:pt x="1537" y="6098"/>
                    <a:pt x="1427" y="6129"/>
                    <a:pt x="1317" y="6176"/>
                  </a:cubicBezTo>
                  <a:cubicBezTo>
                    <a:pt x="800" y="6412"/>
                    <a:pt x="581" y="6741"/>
                    <a:pt x="628" y="7321"/>
                  </a:cubicBezTo>
                  <a:cubicBezTo>
                    <a:pt x="659" y="7885"/>
                    <a:pt x="753" y="8449"/>
                    <a:pt x="753" y="8998"/>
                  </a:cubicBezTo>
                  <a:cubicBezTo>
                    <a:pt x="784" y="10236"/>
                    <a:pt x="737" y="11474"/>
                    <a:pt x="800" y="12697"/>
                  </a:cubicBezTo>
                  <a:cubicBezTo>
                    <a:pt x="863" y="14202"/>
                    <a:pt x="816" y="15691"/>
                    <a:pt x="675" y="17195"/>
                  </a:cubicBezTo>
                  <a:cubicBezTo>
                    <a:pt x="565" y="18418"/>
                    <a:pt x="455" y="19641"/>
                    <a:pt x="628" y="20879"/>
                  </a:cubicBezTo>
                  <a:cubicBezTo>
                    <a:pt x="706" y="21365"/>
                    <a:pt x="612" y="21851"/>
                    <a:pt x="518" y="22337"/>
                  </a:cubicBezTo>
                  <a:cubicBezTo>
                    <a:pt x="314" y="23277"/>
                    <a:pt x="1" y="24218"/>
                    <a:pt x="251" y="25205"/>
                  </a:cubicBezTo>
                  <a:cubicBezTo>
                    <a:pt x="283" y="25315"/>
                    <a:pt x="251" y="25424"/>
                    <a:pt x="236" y="25534"/>
                  </a:cubicBezTo>
                  <a:cubicBezTo>
                    <a:pt x="32" y="26475"/>
                    <a:pt x="236" y="27399"/>
                    <a:pt x="236" y="28340"/>
                  </a:cubicBezTo>
                  <a:cubicBezTo>
                    <a:pt x="236" y="28810"/>
                    <a:pt x="314" y="29296"/>
                    <a:pt x="377" y="29782"/>
                  </a:cubicBezTo>
                  <a:cubicBezTo>
                    <a:pt x="408" y="30095"/>
                    <a:pt x="534" y="30362"/>
                    <a:pt x="831" y="30503"/>
                  </a:cubicBezTo>
                  <a:cubicBezTo>
                    <a:pt x="1223" y="30691"/>
                    <a:pt x="1521" y="30957"/>
                    <a:pt x="1788" y="31271"/>
                  </a:cubicBezTo>
                  <a:cubicBezTo>
                    <a:pt x="2023" y="31537"/>
                    <a:pt x="2336" y="31679"/>
                    <a:pt x="2650" y="31773"/>
                  </a:cubicBezTo>
                  <a:cubicBezTo>
                    <a:pt x="3308" y="31961"/>
                    <a:pt x="3904" y="32258"/>
                    <a:pt x="4499" y="32603"/>
                  </a:cubicBezTo>
                  <a:cubicBezTo>
                    <a:pt x="5048" y="32917"/>
                    <a:pt x="5628" y="33168"/>
                    <a:pt x="6255" y="33324"/>
                  </a:cubicBezTo>
                  <a:cubicBezTo>
                    <a:pt x="7132" y="33544"/>
                    <a:pt x="7963" y="33842"/>
                    <a:pt x="8794" y="34202"/>
                  </a:cubicBezTo>
                  <a:cubicBezTo>
                    <a:pt x="8998" y="34296"/>
                    <a:pt x="9201" y="34422"/>
                    <a:pt x="9421" y="34437"/>
                  </a:cubicBezTo>
                  <a:cubicBezTo>
                    <a:pt x="10299" y="34500"/>
                    <a:pt x="11082" y="34845"/>
                    <a:pt x="11850" y="35237"/>
                  </a:cubicBezTo>
                  <a:cubicBezTo>
                    <a:pt x="12107" y="35369"/>
                    <a:pt x="12363" y="35427"/>
                    <a:pt x="12627" y="35427"/>
                  </a:cubicBezTo>
                  <a:cubicBezTo>
                    <a:pt x="12832" y="35427"/>
                    <a:pt x="13042" y="35392"/>
                    <a:pt x="13261" y="35331"/>
                  </a:cubicBezTo>
                  <a:cubicBezTo>
                    <a:pt x="13998" y="35127"/>
                    <a:pt x="14672" y="34845"/>
                    <a:pt x="15267" y="34374"/>
                  </a:cubicBezTo>
                  <a:cubicBezTo>
                    <a:pt x="16224" y="33653"/>
                    <a:pt x="17242" y="33042"/>
                    <a:pt x="18073" y="32164"/>
                  </a:cubicBezTo>
                  <a:cubicBezTo>
                    <a:pt x="18402" y="31804"/>
                    <a:pt x="18826" y="31537"/>
                    <a:pt x="19202" y="31224"/>
                  </a:cubicBezTo>
                  <a:cubicBezTo>
                    <a:pt x="19452" y="31020"/>
                    <a:pt x="19719" y="30801"/>
                    <a:pt x="19985" y="30597"/>
                  </a:cubicBezTo>
                  <a:cubicBezTo>
                    <a:pt x="20315" y="30362"/>
                    <a:pt x="20456" y="30033"/>
                    <a:pt x="20456" y="29641"/>
                  </a:cubicBezTo>
                  <a:cubicBezTo>
                    <a:pt x="20456" y="28920"/>
                    <a:pt x="20487" y="28214"/>
                    <a:pt x="20471" y="27509"/>
                  </a:cubicBezTo>
                  <a:cubicBezTo>
                    <a:pt x="20409" y="23904"/>
                    <a:pt x="20346" y="20315"/>
                    <a:pt x="20283" y="16725"/>
                  </a:cubicBezTo>
                  <a:cubicBezTo>
                    <a:pt x="20268" y="16098"/>
                    <a:pt x="20330" y="15456"/>
                    <a:pt x="20299" y="14829"/>
                  </a:cubicBezTo>
                  <a:cubicBezTo>
                    <a:pt x="20174" y="12916"/>
                    <a:pt x="20189" y="11004"/>
                    <a:pt x="20221" y="9092"/>
                  </a:cubicBezTo>
                  <a:cubicBezTo>
                    <a:pt x="20236" y="8700"/>
                    <a:pt x="20158" y="8402"/>
                    <a:pt x="19813" y="8136"/>
                  </a:cubicBezTo>
                  <a:cubicBezTo>
                    <a:pt x="19061" y="7524"/>
                    <a:pt x="18308" y="6897"/>
                    <a:pt x="17462" y="6412"/>
                  </a:cubicBezTo>
                  <a:cubicBezTo>
                    <a:pt x="16662" y="5941"/>
                    <a:pt x="15879" y="5377"/>
                    <a:pt x="14954" y="5173"/>
                  </a:cubicBezTo>
                  <a:cubicBezTo>
                    <a:pt x="14217" y="5016"/>
                    <a:pt x="13888" y="4593"/>
                    <a:pt x="13731" y="3919"/>
                  </a:cubicBezTo>
                  <a:cubicBezTo>
                    <a:pt x="13637" y="3559"/>
                    <a:pt x="13590" y="3214"/>
                    <a:pt x="13653" y="2822"/>
                  </a:cubicBezTo>
                  <a:cubicBezTo>
                    <a:pt x="13747" y="2305"/>
                    <a:pt x="13716" y="1788"/>
                    <a:pt x="13606" y="1270"/>
                  </a:cubicBezTo>
                  <a:cubicBezTo>
                    <a:pt x="13496" y="737"/>
                    <a:pt x="13183" y="393"/>
                    <a:pt x="12681" y="251"/>
                  </a:cubicBezTo>
                  <a:cubicBezTo>
                    <a:pt x="12430" y="173"/>
                    <a:pt x="12164" y="110"/>
                    <a:pt x="11913" y="95"/>
                  </a:cubicBezTo>
                  <a:cubicBezTo>
                    <a:pt x="11318" y="48"/>
                    <a:pt x="10706" y="32"/>
                    <a:pt x="10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3"/>
            <p:cNvSpPr/>
            <p:nvPr/>
          </p:nvSpPr>
          <p:spPr>
            <a:xfrm>
              <a:off x="7921175" y="1058200"/>
              <a:ext cx="46650" cy="180100"/>
            </a:xfrm>
            <a:custGeom>
              <a:avLst/>
              <a:gdLst/>
              <a:ahLst/>
              <a:cxnLst/>
              <a:rect l="l" t="t" r="r" b="b"/>
              <a:pathLst>
                <a:path w="1866" h="7204" extrusionOk="0">
                  <a:moveTo>
                    <a:pt x="900" y="791"/>
                  </a:moveTo>
                  <a:cubicBezTo>
                    <a:pt x="967" y="791"/>
                    <a:pt x="1032" y="826"/>
                    <a:pt x="1051" y="871"/>
                  </a:cubicBezTo>
                  <a:cubicBezTo>
                    <a:pt x="1129" y="1044"/>
                    <a:pt x="1192" y="1232"/>
                    <a:pt x="1192" y="1404"/>
                  </a:cubicBezTo>
                  <a:cubicBezTo>
                    <a:pt x="1207" y="2157"/>
                    <a:pt x="1207" y="2893"/>
                    <a:pt x="1207" y="3646"/>
                  </a:cubicBezTo>
                  <a:lnTo>
                    <a:pt x="1192" y="3646"/>
                  </a:lnTo>
                  <a:cubicBezTo>
                    <a:pt x="1192" y="4429"/>
                    <a:pt x="1207" y="5213"/>
                    <a:pt x="1192" y="5997"/>
                  </a:cubicBezTo>
                  <a:cubicBezTo>
                    <a:pt x="1192" y="6138"/>
                    <a:pt x="1145" y="6279"/>
                    <a:pt x="1066" y="6404"/>
                  </a:cubicBezTo>
                  <a:cubicBezTo>
                    <a:pt x="1031" y="6487"/>
                    <a:pt x="959" y="6526"/>
                    <a:pt x="872" y="6526"/>
                  </a:cubicBezTo>
                  <a:cubicBezTo>
                    <a:pt x="844" y="6526"/>
                    <a:pt x="815" y="6522"/>
                    <a:pt x="784" y="6514"/>
                  </a:cubicBezTo>
                  <a:cubicBezTo>
                    <a:pt x="721" y="6498"/>
                    <a:pt x="643" y="6451"/>
                    <a:pt x="627" y="6389"/>
                  </a:cubicBezTo>
                  <a:cubicBezTo>
                    <a:pt x="565" y="6248"/>
                    <a:pt x="533" y="6106"/>
                    <a:pt x="533" y="5965"/>
                  </a:cubicBezTo>
                  <a:cubicBezTo>
                    <a:pt x="455" y="4398"/>
                    <a:pt x="533" y="2831"/>
                    <a:pt x="612" y="1263"/>
                  </a:cubicBezTo>
                  <a:cubicBezTo>
                    <a:pt x="627" y="1122"/>
                    <a:pt x="690" y="981"/>
                    <a:pt x="768" y="856"/>
                  </a:cubicBezTo>
                  <a:cubicBezTo>
                    <a:pt x="801" y="809"/>
                    <a:pt x="851" y="791"/>
                    <a:pt x="900" y="791"/>
                  </a:cubicBezTo>
                  <a:close/>
                  <a:moveTo>
                    <a:pt x="1031" y="0"/>
                  </a:moveTo>
                  <a:cubicBezTo>
                    <a:pt x="996" y="0"/>
                    <a:pt x="961" y="3"/>
                    <a:pt x="925" y="9"/>
                  </a:cubicBezTo>
                  <a:cubicBezTo>
                    <a:pt x="392" y="135"/>
                    <a:pt x="157" y="432"/>
                    <a:pt x="126" y="1075"/>
                  </a:cubicBezTo>
                  <a:cubicBezTo>
                    <a:pt x="32" y="2893"/>
                    <a:pt x="251" y="4727"/>
                    <a:pt x="16" y="6545"/>
                  </a:cubicBezTo>
                  <a:cubicBezTo>
                    <a:pt x="0" y="6702"/>
                    <a:pt x="79" y="6843"/>
                    <a:pt x="204" y="6922"/>
                  </a:cubicBezTo>
                  <a:cubicBezTo>
                    <a:pt x="533" y="7125"/>
                    <a:pt x="909" y="7188"/>
                    <a:pt x="1286" y="7204"/>
                  </a:cubicBezTo>
                  <a:cubicBezTo>
                    <a:pt x="1442" y="7204"/>
                    <a:pt x="1568" y="7078"/>
                    <a:pt x="1599" y="6937"/>
                  </a:cubicBezTo>
                  <a:cubicBezTo>
                    <a:pt x="1630" y="6671"/>
                    <a:pt x="1662" y="6420"/>
                    <a:pt x="1662" y="6153"/>
                  </a:cubicBezTo>
                  <a:cubicBezTo>
                    <a:pt x="1662" y="5417"/>
                    <a:pt x="1662" y="4664"/>
                    <a:pt x="1662" y="3865"/>
                  </a:cubicBezTo>
                  <a:cubicBezTo>
                    <a:pt x="1709" y="3175"/>
                    <a:pt x="1725" y="2423"/>
                    <a:pt x="1803" y="1686"/>
                  </a:cubicBezTo>
                  <a:cubicBezTo>
                    <a:pt x="1866" y="1122"/>
                    <a:pt x="1662" y="667"/>
                    <a:pt x="1411" y="197"/>
                  </a:cubicBezTo>
                  <a:cubicBezTo>
                    <a:pt x="1322" y="57"/>
                    <a:pt x="1182" y="0"/>
                    <a:pt x="1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3"/>
            <p:cNvSpPr/>
            <p:nvPr/>
          </p:nvSpPr>
          <p:spPr>
            <a:xfrm>
              <a:off x="8295950" y="1507100"/>
              <a:ext cx="54650" cy="45975"/>
            </a:xfrm>
            <a:custGeom>
              <a:avLst/>
              <a:gdLst/>
              <a:ahLst/>
              <a:cxnLst/>
              <a:rect l="l" t="t" r="r" b="b"/>
              <a:pathLst>
                <a:path w="2186" h="1839" extrusionOk="0">
                  <a:moveTo>
                    <a:pt x="1924" y="1"/>
                  </a:moveTo>
                  <a:cubicBezTo>
                    <a:pt x="1897" y="1"/>
                    <a:pt x="1870" y="6"/>
                    <a:pt x="1844" y="16"/>
                  </a:cubicBezTo>
                  <a:cubicBezTo>
                    <a:pt x="1499" y="188"/>
                    <a:pt x="1201" y="518"/>
                    <a:pt x="903" y="768"/>
                  </a:cubicBezTo>
                  <a:cubicBezTo>
                    <a:pt x="621" y="1003"/>
                    <a:pt x="198" y="1270"/>
                    <a:pt x="57" y="1599"/>
                  </a:cubicBezTo>
                  <a:cubicBezTo>
                    <a:pt x="0" y="1712"/>
                    <a:pt x="71" y="1839"/>
                    <a:pt x="190" y="1839"/>
                  </a:cubicBezTo>
                  <a:cubicBezTo>
                    <a:pt x="203" y="1839"/>
                    <a:pt x="216" y="1837"/>
                    <a:pt x="229" y="1834"/>
                  </a:cubicBezTo>
                  <a:cubicBezTo>
                    <a:pt x="590" y="1724"/>
                    <a:pt x="887" y="1364"/>
                    <a:pt x="1170" y="1129"/>
                  </a:cubicBezTo>
                  <a:cubicBezTo>
                    <a:pt x="1483" y="862"/>
                    <a:pt x="1859" y="612"/>
                    <a:pt x="2094" y="267"/>
                  </a:cubicBezTo>
                  <a:cubicBezTo>
                    <a:pt x="2186" y="123"/>
                    <a:pt x="2059" y="1"/>
                    <a:pt x="1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3"/>
            <p:cNvSpPr/>
            <p:nvPr/>
          </p:nvSpPr>
          <p:spPr>
            <a:xfrm>
              <a:off x="8332225" y="1140425"/>
              <a:ext cx="18850" cy="231850"/>
            </a:xfrm>
            <a:custGeom>
              <a:avLst/>
              <a:gdLst/>
              <a:ahLst/>
              <a:cxnLst/>
              <a:rect l="l" t="t" r="r" b="b"/>
              <a:pathLst>
                <a:path w="754" h="9274" extrusionOk="0">
                  <a:moveTo>
                    <a:pt x="257" y="1"/>
                  </a:moveTo>
                  <a:cubicBezTo>
                    <a:pt x="224" y="1"/>
                    <a:pt x="189" y="30"/>
                    <a:pt x="189" y="74"/>
                  </a:cubicBezTo>
                  <a:cubicBezTo>
                    <a:pt x="1" y="1564"/>
                    <a:pt x="157" y="3115"/>
                    <a:pt x="204" y="4620"/>
                  </a:cubicBezTo>
                  <a:cubicBezTo>
                    <a:pt x="252" y="6125"/>
                    <a:pt x="220" y="7661"/>
                    <a:pt x="408" y="9150"/>
                  </a:cubicBezTo>
                  <a:cubicBezTo>
                    <a:pt x="416" y="9230"/>
                    <a:pt x="482" y="9273"/>
                    <a:pt x="544" y="9273"/>
                  </a:cubicBezTo>
                  <a:cubicBezTo>
                    <a:pt x="603" y="9273"/>
                    <a:pt x="659" y="9234"/>
                    <a:pt x="659" y="9150"/>
                  </a:cubicBezTo>
                  <a:cubicBezTo>
                    <a:pt x="753" y="7598"/>
                    <a:pt x="628" y="6031"/>
                    <a:pt x="581" y="4479"/>
                  </a:cubicBezTo>
                  <a:cubicBezTo>
                    <a:pt x="534" y="3021"/>
                    <a:pt x="581" y="1501"/>
                    <a:pt x="314" y="59"/>
                  </a:cubicBezTo>
                  <a:cubicBezTo>
                    <a:pt x="307" y="18"/>
                    <a:pt x="283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3"/>
            <p:cNvSpPr/>
            <p:nvPr/>
          </p:nvSpPr>
          <p:spPr>
            <a:xfrm>
              <a:off x="7951675" y="1439125"/>
              <a:ext cx="104425" cy="74725"/>
            </a:xfrm>
            <a:custGeom>
              <a:avLst/>
              <a:gdLst/>
              <a:ahLst/>
              <a:cxnLst/>
              <a:rect l="l" t="t" r="r" b="b"/>
              <a:pathLst>
                <a:path w="4177" h="2989" extrusionOk="0">
                  <a:moveTo>
                    <a:pt x="4025" y="1"/>
                  </a:moveTo>
                  <a:cubicBezTo>
                    <a:pt x="4012" y="1"/>
                    <a:pt x="3999" y="3"/>
                    <a:pt x="3984" y="8"/>
                  </a:cubicBezTo>
                  <a:cubicBezTo>
                    <a:pt x="2495" y="588"/>
                    <a:pt x="1100" y="1653"/>
                    <a:pt x="50" y="2845"/>
                  </a:cubicBezTo>
                  <a:cubicBezTo>
                    <a:pt x="0" y="2907"/>
                    <a:pt x="59" y="2989"/>
                    <a:pt x="124" y="2989"/>
                  </a:cubicBezTo>
                  <a:cubicBezTo>
                    <a:pt x="142" y="2989"/>
                    <a:pt x="159" y="2983"/>
                    <a:pt x="175" y="2970"/>
                  </a:cubicBezTo>
                  <a:cubicBezTo>
                    <a:pt x="1429" y="1967"/>
                    <a:pt x="2730" y="1120"/>
                    <a:pt x="4078" y="243"/>
                  </a:cubicBezTo>
                  <a:cubicBezTo>
                    <a:pt x="4177" y="172"/>
                    <a:pt x="4136" y="1"/>
                    <a:pt x="4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3"/>
            <p:cNvSpPr/>
            <p:nvPr/>
          </p:nvSpPr>
          <p:spPr>
            <a:xfrm>
              <a:off x="8110050" y="1422025"/>
              <a:ext cx="203450" cy="64975"/>
            </a:xfrm>
            <a:custGeom>
              <a:avLst/>
              <a:gdLst/>
              <a:ahLst/>
              <a:cxnLst/>
              <a:rect l="l" t="t" r="r" b="b"/>
              <a:pathLst>
                <a:path w="8138" h="2599" extrusionOk="0">
                  <a:moveTo>
                    <a:pt x="583" y="0"/>
                  </a:moveTo>
                  <a:cubicBezTo>
                    <a:pt x="439" y="0"/>
                    <a:pt x="297" y="6"/>
                    <a:pt x="157" y="18"/>
                  </a:cubicBezTo>
                  <a:cubicBezTo>
                    <a:pt x="32" y="18"/>
                    <a:pt x="0" y="206"/>
                    <a:pt x="126" y="237"/>
                  </a:cubicBezTo>
                  <a:cubicBezTo>
                    <a:pt x="753" y="425"/>
                    <a:pt x="1427" y="472"/>
                    <a:pt x="2069" y="613"/>
                  </a:cubicBezTo>
                  <a:cubicBezTo>
                    <a:pt x="2759" y="754"/>
                    <a:pt x="3433" y="911"/>
                    <a:pt x="4107" y="1115"/>
                  </a:cubicBezTo>
                  <a:cubicBezTo>
                    <a:pt x="5408" y="1522"/>
                    <a:pt x="6631" y="2118"/>
                    <a:pt x="7900" y="2588"/>
                  </a:cubicBezTo>
                  <a:cubicBezTo>
                    <a:pt x="7919" y="2595"/>
                    <a:pt x="7937" y="2598"/>
                    <a:pt x="7953" y="2598"/>
                  </a:cubicBezTo>
                  <a:cubicBezTo>
                    <a:pt x="8087" y="2598"/>
                    <a:pt x="8137" y="2390"/>
                    <a:pt x="8026" y="2306"/>
                  </a:cubicBezTo>
                  <a:cubicBezTo>
                    <a:pt x="6881" y="1554"/>
                    <a:pt x="5518" y="1083"/>
                    <a:pt x="4217" y="707"/>
                  </a:cubicBezTo>
                  <a:cubicBezTo>
                    <a:pt x="3096" y="385"/>
                    <a:pt x="1788" y="0"/>
                    <a:pt x="5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3"/>
            <p:cNvSpPr/>
            <p:nvPr/>
          </p:nvSpPr>
          <p:spPr>
            <a:xfrm>
              <a:off x="8028925" y="1490100"/>
              <a:ext cx="92225" cy="92075"/>
            </a:xfrm>
            <a:custGeom>
              <a:avLst/>
              <a:gdLst/>
              <a:ahLst/>
              <a:cxnLst/>
              <a:rect l="l" t="t" r="r" b="b"/>
              <a:pathLst>
                <a:path w="3689" h="3683" extrusionOk="0">
                  <a:moveTo>
                    <a:pt x="1763" y="1"/>
                  </a:moveTo>
                  <a:cubicBezTo>
                    <a:pt x="1746" y="1"/>
                    <a:pt x="1727" y="7"/>
                    <a:pt x="1709" y="22"/>
                  </a:cubicBezTo>
                  <a:cubicBezTo>
                    <a:pt x="1145" y="429"/>
                    <a:pt x="628" y="868"/>
                    <a:pt x="95" y="1323"/>
                  </a:cubicBezTo>
                  <a:cubicBezTo>
                    <a:pt x="1" y="1417"/>
                    <a:pt x="32" y="1574"/>
                    <a:pt x="142" y="1636"/>
                  </a:cubicBezTo>
                  <a:cubicBezTo>
                    <a:pt x="1208" y="2326"/>
                    <a:pt x="2305" y="3188"/>
                    <a:pt x="3481" y="3674"/>
                  </a:cubicBezTo>
                  <a:cubicBezTo>
                    <a:pt x="3495" y="3680"/>
                    <a:pt x="3509" y="3682"/>
                    <a:pt x="3523" y="3682"/>
                  </a:cubicBezTo>
                  <a:cubicBezTo>
                    <a:pt x="3625" y="3682"/>
                    <a:pt x="3689" y="3539"/>
                    <a:pt x="3606" y="3470"/>
                  </a:cubicBezTo>
                  <a:cubicBezTo>
                    <a:pt x="2730" y="2653"/>
                    <a:pt x="1595" y="2052"/>
                    <a:pt x="569" y="1429"/>
                  </a:cubicBezTo>
                  <a:lnTo>
                    <a:pt x="569" y="1429"/>
                  </a:lnTo>
                  <a:cubicBezTo>
                    <a:pt x="1003" y="1029"/>
                    <a:pt x="1425" y="616"/>
                    <a:pt x="1835" y="179"/>
                  </a:cubicBezTo>
                  <a:cubicBezTo>
                    <a:pt x="1898" y="115"/>
                    <a:pt x="1838" y="1"/>
                    <a:pt x="1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3"/>
            <p:cNvSpPr/>
            <p:nvPr/>
          </p:nvSpPr>
          <p:spPr>
            <a:xfrm>
              <a:off x="7881950" y="1265850"/>
              <a:ext cx="497125" cy="90600"/>
            </a:xfrm>
            <a:custGeom>
              <a:avLst/>
              <a:gdLst/>
              <a:ahLst/>
              <a:cxnLst/>
              <a:rect l="l" t="t" r="r" b="b"/>
              <a:pathLst>
                <a:path w="19885" h="3624" extrusionOk="0">
                  <a:moveTo>
                    <a:pt x="1472" y="1"/>
                  </a:moveTo>
                  <a:cubicBezTo>
                    <a:pt x="934" y="1"/>
                    <a:pt x="431" y="209"/>
                    <a:pt x="65" y="810"/>
                  </a:cubicBezTo>
                  <a:cubicBezTo>
                    <a:pt x="1" y="925"/>
                    <a:pt x="93" y="1050"/>
                    <a:pt x="206" y="1050"/>
                  </a:cubicBezTo>
                  <a:cubicBezTo>
                    <a:pt x="231" y="1050"/>
                    <a:pt x="258" y="1044"/>
                    <a:pt x="284" y="1029"/>
                  </a:cubicBezTo>
                  <a:cubicBezTo>
                    <a:pt x="730" y="794"/>
                    <a:pt x="1127" y="529"/>
                    <a:pt x="1591" y="529"/>
                  </a:cubicBezTo>
                  <a:cubicBezTo>
                    <a:pt x="1714" y="529"/>
                    <a:pt x="1842" y="548"/>
                    <a:pt x="1977" y="590"/>
                  </a:cubicBezTo>
                  <a:cubicBezTo>
                    <a:pt x="2980" y="888"/>
                    <a:pt x="3921" y="1500"/>
                    <a:pt x="4845" y="1954"/>
                  </a:cubicBezTo>
                  <a:cubicBezTo>
                    <a:pt x="5431" y="2247"/>
                    <a:pt x="5929" y="2426"/>
                    <a:pt x="6509" y="2426"/>
                  </a:cubicBezTo>
                  <a:cubicBezTo>
                    <a:pt x="6706" y="2426"/>
                    <a:pt x="6912" y="2405"/>
                    <a:pt x="7134" y="2362"/>
                  </a:cubicBezTo>
                  <a:cubicBezTo>
                    <a:pt x="7410" y="2305"/>
                    <a:pt x="7655" y="2264"/>
                    <a:pt x="7893" y="2264"/>
                  </a:cubicBezTo>
                  <a:cubicBezTo>
                    <a:pt x="8182" y="2264"/>
                    <a:pt x="8462" y="2324"/>
                    <a:pt x="8780" y="2487"/>
                  </a:cubicBezTo>
                  <a:cubicBezTo>
                    <a:pt x="9171" y="2691"/>
                    <a:pt x="9516" y="2957"/>
                    <a:pt x="9908" y="3177"/>
                  </a:cubicBezTo>
                  <a:cubicBezTo>
                    <a:pt x="10489" y="3494"/>
                    <a:pt x="11115" y="3624"/>
                    <a:pt x="11749" y="3624"/>
                  </a:cubicBezTo>
                  <a:cubicBezTo>
                    <a:pt x="12776" y="3624"/>
                    <a:pt x="13825" y="3284"/>
                    <a:pt x="14736" y="2848"/>
                  </a:cubicBezTo>
                  <a:cubicBezTo>
                    <a:pt x="16319" y="2095"/>
                    <a:pt x="17886" y="1406"/>
                    <a:pt x="19532" y="841"/>
                  </a:cubicBezTo>
                  <a:cubicBezTo>
                    <a:pt x="19885" y="728"/>
                    <a:pt x="19780" y="209"/>
                    <a:pt x="19470" y="209"/>
                  </a:cubicBezTo>
                  <a:cubicBezTo>
                    <a:pt x="19436" y="209"/>
                    <a:pt x="19399" y="216"/>
                    <a:pt x="19360" y="230"/>
                  </a:cubicBezTo>
                  <a:cubicBezTo>
                    <a:pt x="17698" y="794"/>
                    <a:pt x="16115" y="1468"/>
                    <a:pt x="14532" y="2252"/>
                  </a:cubicBezTo>
                  <a:cubicBezTo>
                    <a:pt x="13686" y="2675"/>
                    <a:pt x="12682" y="3004"/>
                    <a:pt x="11726" y="3020"/>
                  </a:cubicBezTo>
                  <a:cubicBezTo>
                    <a:pt x="11714" y="3020"/>
                    <a:pt x="11702" y="3020"/>
                    <a:pt x="11690" y="3020"/>
                  </a:cubicBezTo>
                  <a:cubicBezTo>
                    <a:pt x="10567" y="3020"/>
                    <a:pt x="9867" y="2310"/>
                    <a:pt x="8921" y="1876"/>
                  </a:cubicBezTo>
                  <a:cubicBezTo>
                    <a:pt x="8591" y="1719"/>
                    <a:pt x="8247" y="1609"/>
                    <a:pt x="7886" y="1609"/>
                  </a:cubicBezTo>
                  <a:cubicBezTo>
                    <a:pt x="7385" y="1609"/>
                    <a:pt x="6914" y="1844"/>
                    <a:pt x="6413" y="1844"/>
                  </a:cubicBezTo>
                  <a:cubicBezTo>
                    <a:pt x="5801" y="1844"/>
                    <a:pt x="5237" y="1484"/>
                    <a:pt x="4689" y="1217"/>
                  </a:cubicBezTo>
                  <a:cubicBezTo>
                    <a:pt x="4171" y="967"/>
                    <a:pt x="3638" y="700"/>
                    <a:pt x="3105" y="449"/>
                  </a:cubicBezTo>
                  <a:cubicBezTo>
                    <a:pt x="2594" y="213"/>
                    <a:pt x="2015" y="1"/>
                    <a:pt x="1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3"/>
            <p:cNvSpPr/>
            <p:nvPr/>
          </p:nvSpPr>
          <p:spPr>
            <a:xfrm>
              <a:off x="7881600" y="1199275"/>
              <a:ext cx="492875" cy="78450"/>
            </a:xfrm>
            <a:custGeom>
              <a:avLst/>
              <a:gdLst/>
              <a:ahLst/>
              <a:cxnLst/>
              <a:rect l="l" t="t" r="r" b="b"/>
              <a:pathLst>
                <a:path w="19715" h="3138" extrusionOk="0">
                  <a:moveTo>
                    <a:pt x="11175" y="0"/>
                  </a:moveTo>
                  <a:cubicBezTo>
                    <a:pt x="11002" y="0"/>
                    <a:pt x="10830" y="17"/>
                    <a:pt x="10659" y="56"/>
                  </a:cubicBezTo>
                  <a:cubicBezTo>
                    <a:pt x="10314" y="134"/>
                    <a:pt x="10079" y="369"/>
                    <a:pt x="9750" y="401"/>
                  </a:cubicBezTo>
                  <a:cubicBezTo>
                    <a:pt x="9311" y="432"/>
                    <a:pt x="8872" y="416"/>
                    <a:pt x="8449" y="448"/>
                  </a:cubicBezTo>
                  <a:cubicBezTo>
                    <a:pt x="7461" y="510"/>
                    <a:pt x="6474" y="636"/>
                    <a:pt x="5502" y="840"/>
                  </a:cubicBezTo>
                  <a:cubicBezTo>
                    <a:pt x="3715" y="1216"/>
                    <a:pt x="1662" y="1749"/>
                    <a:pt x="141" y="2815"/>
                  </a:cubicBezTo>
                  <a:cubicBezTo>
                    <a:pt x="1" y="2913"/>
                    <a:pt x="49" y="3138"/>
                    <a:pt x="208" y="3138"/>
                  </a:cubicBezTo>
                  <a:cubicBezTo>
                    <a:pt x="226" y="3138"/>
                    <a:pt x="246" y="3135"/>
                    <a:pt x="267" y="3128"/>
                  </a:cubicBezTo>
                  <a:cubicBezTo>
                    <a:pt x="1035" y="2877"/>
                    <a:pt x="1771" y="2517"/>
                    <a:pt x="2524" y="2250"/>
                  </a:cubicBezTo>
                  <a:cubicBezTo>
                    <a:pt x="3464" y="1906"/>
                    <a:pt x="4436" y="1639"/>
                    <a:pt x="5408" y="1435"/>
                  </a:cubicBezTo>
                  <a:cubicBezTo>
                    <a:pt x="6411" y="1216"/>
                    <a:pt x="7430" y="1090"/>
                    <a:pt x="8449" y="1028"/>
                  </a:cubicBezTo>
                  <a:cubicBezTo>
                    <a:pt x="8872" y="1012"/>
                    <a:pt x="9311" y="996"/>
                    <a:pt x="9750" y="996"/>
                  </a:cubicBezTo>
                  <a:cubicBezTo>
                    <a:pt x="10204" y="996"/>
                    <a:pt x="10251" y="840"/>
                    <a:pt x="10674" y="699"/>
                  </a:cubicBezTo>
                  <a:cubicBezTo>
                    <a:pt x="10840" y="637"/>
                    <a:pt x="11020" y="611"/>
                    <a:pt x="11208" y="611"/>
                  </a:cubicBezTo>
                  <a:cubicBezTo>
                    <a:pt x="12122" y="611"/>
                    <a:pt x="13243" y="1235"/>
                    <a:pt x="13997" y="1482"/>
                  </a:cubicBezTo>
                  <a:cubicBezTo>
                    <a:pt x="15722" y="2062"/>
                    <a:pt x="17446" y="2580"/>
                    <a:pt x="19186" y="3112"/>
                  </a:cubicBezTo>
                  <a:cubicBezTo>
                    <a:pt x="19221" y="3124"/>
                    <a:pt x="19255" y="3129"/>
                    <a:pt x="19286" y="3129"/>
                  </a:cubicBezTo>
                  <a:cubicBezTo>
                    <a:pt x="19604" y="3129"/>
                    <a:pt x="19715" y="2601"/>
                    <a:pt x="19358" y="2501"/>
                  </a:cubicBezTo>
                  <a:cubicBezTo>
                    <a:pt x="17556" y="1953"/>
                    <a:pt x="15753" y="1404"/>
                    <a:pt x="13966" y="808"/>
                  </a:cubicBezTo>
                  <a:cubicBezTo>
                    <a:pt x="13091" y="517"/>
                    <a:pt x="12126" y="0"/>
                    <a:pt x="1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3"/>
            <p:cNvSpPr/>
            <p:nvPr/>
          </p:nvSpPr>
          <p:spPr>
            <a:xfrm>
              <a:off x="8101825" y="957850"/>
              <a:ext cx="22750" cy="254700"/>
            </a:xfrm>
            <a:custGeom>
              <a:avLst/>
              <a:gdLst/>
              <a:ahLst/>
              <a:cxnLst/>
              <a:rect l="l" t="t" r="r" b="b"/>
              <a:pathLst>
                <a:path w="910" h="10188" extrusionOk="0">
                  <a:moveTo>
                    <a:pt x="492" y="1"/>
                  </a:moveTo>
                  <a:cubicBezTo>
                    <a:pt x="435" y="1"/>
                    <a:pt x="377" y="32"/>
                    <a:pt x="361" y="89"/>
                  </a:cubicBezTo>
                  <a:cubicBezTo>
                    <a:pt x="0" y="1609"/>
                    <a:pt x="157" y="3349"/>
                    <a:pt x="126" y="4901"/>
                  </a:cubicBezTo>
                  <a:cubicBezTo>
                    <a:pt x="79" y="6578"/>
                    <a:pt x="47" y="8255"/>
                    <a:pt x="16" y="9917"/>
                  </a:cubicBezTo>
                  <a:cubicBezTo>
                    <a:pt x="8" y="10097"/>
                    <a:pt x="141" y="10187"/>
                    <a:pt x="276" y="10187"/>
                  </a:cubicBezTo>
                  <a:cubicBezTo>
                    <a:pt x="412" y="10187"/>
                    <a:pt x="549" y="10097"/>
                    <a:pt x="549" y="9917"/>
                  </a:cubicBezTo>
                  <a:cubicBezTo>
                    <a:pt x="596" y="8255"/>
                    <a:pt x="627" y="6578"/>
                    <a:pt x="659" y="4901"/>
                  </a:cubicBezTo>
                  <a:cubicBezTo>
                    <a:pt x="690" y="3349"/>
                    <a:pt x="909" y="1625"/>
                    <a:pt x="612" y="89"/>
                  </a:cubicBezTo>
                  <a:cubicBezTo>
                    <a:pt x="596" y="28"/>
                    <a:pt x="545" y="1"/>
                    <a:pt x="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3"/>
            <p:cNvSpPr/>
            <p:nvPr/>
          </p:nvSpPr>
          <p:spPr>
            <a:xfrm>
              <a:off x="8041075" y="1250325"/>
              <a:ext cx="115625" cy="53200"/>
            </a:xfrm>
            <a:custGeom>
              <a:avLst/>
              <a:gdLst/>
              <a:ahLst/>
              <a:cxnLst/>
              <a:rect l="l" t="t" r="r" b="b"/>
              <a:pathLst>
                <a:path w="4625" h="2128" extrusionOk="0">
                  <a:moveTo>
                    <a:pt x="2258" y="0"/>
                  </a:moveTo>
                  <a:cubicBezTo>
                    <a:pt x="2248" y="0"/>
                    <a:pt x="2237" y="2"/>
                    <a:pt x="2226" y="5"/>
                  </a:cubicBezTo>
                  <a:cubicBezTo>
                    <a:pt x="1505" y="177"/>
                    <a:pt x="847" y="647"/>
                    <a:pt x="189" y="1008"/>
                  </a:cubicBezTo>
                  <a:cubicBezTo>
                    <a:pt x="1" y="1102"/>
                    <a:pt x="95" y="1384"/>
                    <a:pt x="299" y="1384"/>
                  </a:cubicBezTo>
                  <a:cubicBezTo>
                    <a:pt x="973" y="1400"/>
                    <a:pt x="1631" y="1431"/>
                    <a:pt x="2305" y="1462"/>
                  </a:cubicBezTo>
                  <a:cubicBezTo>
                    <a:pt x="2341" y="1463"/>
                    <a:pt x="2379" y="1464"/>
                    <a:pt x="2419" y="1464"/>
                  </a:cubicBezTo>
                  <a:cubicBezTo>
                    <a:pt x="2542" y="1464"/>
                    <a:pt x="2682" y="1460"/>
                    <a:pt x="2828" y="1460"/>
                  </a:cubicBezTo>
                  <a:cubicBezTo>
                    <a:pt x="3391" y="1460"/>
                    <a:pt x="4050" y="1513"/>
                    <a:pt x="4248" y="2027"/>
                  </a:cubicBezTo>
                  <a:cubicBezTo>
                    <a:pt x="4274" y="2086"/>
                    <a:pt x="4346" y="2127"/>
                    <a:pt x="4411" y="2127"/>
                  </a:cubicBezTo>
                  <a:cubicBezTo>
                    <a:pt x="4466" y="2127"/>
                    <a:pt x="4516" y="2098"/>
                    <a:pt x="4531" y="2027"/>
                  </a:cubicBezTo>
                  <a:cubicBezTo>
                    <a:pt x="4625" y="1415"/>
                    <a:pt x="4139" y="1149"/>
                    <a:pt x="3590" y="1102"/>
                  </a:cubicBezTo>
                  <a:cubicBezTo>
                    <a:pt x="2762" y="1019"/>
                    <a:pt x="1924" y="1025"/>
                    <a:pt x="1098" y="1007"/>
                  </a:cubicBezTo>
                  <a:lnTo>
                    <a:pt x="1098" y="1007"/>
                  </a:lnTo>
                  <a:cubicBezTo>
                    <a:pt x="1545" y="777"/>
                    <a:pt x="1992" y="532"/>
                    <a:pt x="2352" y="193"/>
                  </a:cubicBezTo>
                  <a:cubicBezTo>
                    <a:pt x="2423" y="122"/>
                    <a:pt x="2353" y="0"/>
                    <a:pt x="22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3"/>
            <p:cNvSpPr/>
            <p:nvPr/>
          </p:nvSpPr>
          <p:spPr>
            <a:xfrm>
              <a:off x="8192625" y="1247675"/>
              <a:ext cx="43450" cy="50675"/>
            </a:xfrm>
            <a:custGeom>
              <a:avLst/>
              <a:gdLst/>
              <a:ahLst/>
              <a:cxnLst/>
              <a:rect l="l" t="t" r="r" b="b"/>
              <a:pathLst>
                <a:path w="1738" h="2027" extrusionOk="0">
                  <a:moveTo>
                    <a:pt x="770" y="0"/>
                  </a:moveTo>
                  <a:cubicBezTo>
                    <a:pt x="505" y="0"/>
                    <a:pt x="243" y="137"/>
                    <a:pt x="83" y="361"/>
                  </a:cubicBezTo>
                  <a:cubicBezTo>
                    <a:pt x="0" y="491"/>
                    <a:pt x="123" y="630"/>
                    <a:pt x="248" y="630"/>
                  </a:cubicBezTo>
                  <a:cubicBezTo>
                    <a:pt x="289" y="630"/>
                    <a:pt x="330" y="616"/>
                    <a:pt x="365" y="581"/>
                  </a:cubicBezTo>
                  <a:cubicBezTo>
                    <a:pt x="458" y="479"/>
                    <a:pt x="577" y="434"/>
                    <a:pt x="691" y="434"/>
                  </a:cubicBezTo>
                  <a:cubicBezTo>
                    <a:pt x="945" y="434"/>
                    <a:pt x="1170" y="654"/>
                    <a:pt x="1008" y="957"/>
                  </a:cubicBezTo>
                  <a:cubicBezTo>
                    <a:pt x="915" y="1127"/>
                    <a:pt x="1035" y="1281"/>
                    <a:pt x="1204" y="1316"/>
                  </a:cubicBezTo>
                  <a:lnTo>
                    <a:pt x="1204" y="1316"/>
                  </a:lnTo>
                  <a:cubicBezTo>
                    <a:pt x="1186" y="1321"/>
                    <a:pt x="1210" y="1399"/>
                    <a:pt x="1196" y="1427"/>
                  </a:cubicBezTo>
                  <a:cubicBezTo>
                    <a:pt x="1165" y="1506"/>
                    <a:pt x="1039" y="1537"/>
                    <a:pt x="976" y="1553"/>
                  </a:cubicBezTo>
                  <a:cubicBezTo>
                    <a:pt x="820" y="1600"/>
                    <a:pt x="757" y="1615"/>
                    <a:pt x="647" y="1741"/>
                  </a:cubicBezTo>
                  <a:cubicBezTo>
                    <a:pt x="585" y="1803"/>
                    <a:pt x="600" y="1882"/>
                    <a:pt x="663" y="1929"/>
                  </a:cubicBezTo>
                  <a:cubicBezTo>
                    <a:pt x="753" y="1996"/>
                    <a:pt x="862" y="2026"/>
                    <a:pt x="975" y="2026"/>
                  </a:cubicBezTo>
                  <a:cubicBezTo>
                    <a:pt x="1257" y="2026"/>
                    <a:pt x="1561" y="1841"/>
                    <a:pt x="1650" y="1584"/>
                  </a:cubicBezTo>
                  <a:cubicBezTo>
                    <a:pt x="1737" y="1346"/>
                    <a:pt x="1667" y="1100"/>
                    <a:pt x="1496" y="955"/>
                  </a:cubicBezTo>
                  <a:lnTo>
                    <a:pt x="1496" y="955"/>
                  </a:lnTo>
                  <a:cubicBezTo>
                    <a:pt x="1559" y="631"/>
                    <a:pt x="1446" y="283"/>
                    <a:pt x="1133" y="95"/>
                  </a:cubicBezTo>
                  <a:cubicBezTo>
                    <a:pt x="1018" y="30"/>
                    <a:pt x="894" y="0"/>
                    <a:pt x="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5" name="Google Shape;965;p33"/>
          <p:cNvGrpSpPr/>
          <p:nvPr/>
        </p:nvGrpSpPr>
        <p:grpSpPr>
          <a:xfrm rot="629313">
            <a:off x="2091190" y="4064112"/>
            <a:ext cx="413138" cy="731501"/>
            <a:chOff x="8491725" y="1639350"/>
            <a:chExt cx="580750" cy="1028275"/>
          </a:xfrm>
        </p:grpSpPr>
        <p:sp>
          <p:nvSpPr>
            <p:cNvPr id="966" name="Google Shape;966;p33"/>
            <p:cNvSpPr/>
            <p:nvPr/>
          </p:nvSpPr>
          <p:spPr>
            <a:xfrm>
              <a:off x="8491725" y="1639350"/>
              <a:ext cx="580750" cy="1028275"/>
            </a:xfrm>
            <a:custGeom>
              <a:avLst/>
              <a:gdLst/>
              <a:ahLst/>
              <a:cxnLst/>
              <a:rect l="l" t="t" r="r" b="b"/>
              <a:pathLst>
                <a:path w="23230" h="41131" extrusionOk="0">
                  <a:moveTo>
                    <a:pt x="12063" y="5717"/>
                  </a:moveTo>
                  <a:cubicBezTo>
                    <a:pt x="12848" y="5717"/>
                    <a:pt x="13631" y="5789"/>
                    <a:pt x="14421" y="5808"/>
                  </a:cubicBezTo>
                  <a:cubicBezTo>
                    <a:pt x="14718" y="5823"/>
                    <a:pt x="15016" y="5839"/>
                    <a:pt x="15251" y="6058"/>
                  </a:cubicBezTo>
                  <a:cubicBezTo>
                    <a:pt x="15471" y="6262"/>
                    <a:pt x="15439" y="6576"/>
                    <a:pt x="15173" y="6685"/>
                  </a:cubicBezTo>
                  <a:cubicBezTo>
                    <a:pt x="14332" y="7052"/>
                    <a:pt x="13467" y="7265"/>
                    <a:pt x="12548" y="7265"/>
                  </a:cubicBezTo>
                  <a:cubicBezTo>
                    <a:pt x="12406" y="7265"/>
                    <a:pt x="12262" y="7260"/>
                    <a:pt x="12116" y="7250"/>
                  </a:cubicBezTo>
                  <a:cubicBezTo>
                    <a:pt x="11962" y="7241"/>
                    <a:pt x="11798" y="7228"/>
                    <a:pt x="11636" y="7228"/>
                  </a:cubicBezTo>
                  <a:cubicBezTo>
                    <a:pt x="11501" y="7228"/>
                    <a:pt x="11367" y="7237"/>
                    <a:pt x="11239" y="7265"/>
                  </a:cubicBezTo>
                  <a:cubicBezTo>
                    <a:pt x="10897" y="7339"/>
                    <a:pt x="10564" y="7370"/>
                    <a:pt x="10233" y="7370"/>
                  </a:cubicBezTo>
                  <a:cubicBezTo>
                    <a:pt x="9790" y="7370"/>
                    <a:pt x="9352" y="7315"/>
                    <a:pt x="8903" y="7234"/>
                  </a:cubicBezTo>
                  <a:cubicBezTo>
                    <a:pt x="8276" y="7124"/>
                    <a:pt x="7634" y="7093"/>
                    <a:pt x="7007" y="7030"/>
                  </a:cubicBezTo>
                  <a:cubicBezTo>
                    <a:pt x="6972" y="7031"/>
                    <a:pt x="6938" y="7032"/>
                    <a:pt x="6903" y="7032"/>
                  </a:cubicBezTo>
                  <a:cubicBezTo>
                    <a:pt x="6684" y="7032"/>
                    <a:pt x="6466" y="7013"/>
                    <a:pt x="6249" y="7013"/>
                  </a:cubicBezTo>
                  <a:cubicBezTo>
                    <a:pt x="6018" y="7013"/>
                    <a:pt x="5790" y="7034"/>
                    <a:pt x="5565" y="7124"/>
                  </a:cubicBezTo>
                  <a:cubicBezTo>
                    <a:pt x="5515" y="7141"/>
                    <a:pt x="5463" y="7152"/>
                    <a:pt x="5412" y="7152"/>
                  </a:cubicBezTo>
                  <a:cubicBezTo>
                    <a:pt x="5320" y="7152"/>
                    <a:pt x="5233" y="7116"/>
                    <a:pt x="5173" y="7015"/>
                  </a:cubicBezTo>
                  <a:cubicBezTo>
                    <a:pt x="5063" y="6842"/>
                    <a:pt x="5047" y="6670"/>
                    <a:pt x="5141" y="6482"/>
                  </a:cubicBezTo>
                  <a:cubicBezTo>
                    <a:pt x="5267" y="6231"/>
                    <a:pt x="5486" y="6105"/>
                    <a:pt x="5737" y="5996"/>
                  </a:cubicBezTo>
                  <a:cubicBezTo>
                    <a:pt x="6201" y="5801"/>
                    <a:pt x="6683" y="5729"/>
                    <a:pt x="7178" y="5729"/>
                  </a:cubicBezTo>
                  <a:cubicBezTo>
                    <a:pt x="7318" y="5729"/>
                    <a:pt x="7460" y="5735"/>
                    <a:pt x="7602" y="5745"/>
                  </a:cubicBezTo>
                  <a:cubicBezTo>
                    <a:pt x="8088" y="5776"/>
                    <a:pt x="8574" y="5855"/>
                    <a:pt x="9060" y="5870"/>
                  </a:cubicBezTo>
                  <a:cubicBezTo>
                    <a:pt x="9321" y="5889"/>
                    <a:pt x="9594" y="5913"/>
                    <a:pt x="9861" y="5913"/>
                  </a:cubicBezTo>
                  <a:cubicBezTo>
                    <a:pt x="10042" y="5913"/>
                    <a:pt x="10221" y="5902"/>
                    <a:pt x="10392" y="5870"/>
                  </a:cubicBezTo>
                  <a:cubicBezTo>
                    <a:pt x="10951" y="5753"/>
                    <a:pt x="11507" y="5717"/>
                    <a:pt x="12063" y="5717"/>
                  </a:cubicBezTo>
                  <a:close/>
                  <a:moveTo>
                    <a:pt x="13171" y="7951"/>
                  </a:moveTo>
                  <a:cubicBezTo>
                    <a:pt x="13209" y="7951"/>
                    <a:pt x="13249" y="7958"/>
                    <a:pt x="13292" y="7971"/>
                  </a:cubicBezTo>
                  <a:cubicBezTo>
                    <a:pt x="13449" y="8018"/>
                    <a:pt x="13464" y="8174"/>
                    <a:pt x="13449" y="8410"/>
                  </a:cubicBezTo>
                  <a:cubicBezTo>
                    <a:pt x="13433" y="8472"/>
                    <a:pt x="13386" y="8613"/>
                    <a:pt x="13292" y="8723"/>
                  </a:cubicBezTo>
                  <a:cubicBezTo>
                    <a:pt x="13238" y="8804"/>
                    <a:pt x="13164" y="8838"/>
                    <a:pt x="13083" y="8838"/>
                  </a:cubicBezTo>
                  <a:cubicBezTo>
                    <a:pt x="13023" y="8838"/>
                    <a:pt x="12960" y="8819"/>
                    <a:pt x="12900" y="8786"/>
                  </a:cubicBezTo>
                  <a:cubicBezTo>
                    <a:pt x="12728" y="8692"/>
                    <a:pt x="12696" y="8441"/>
                    <a:pt x="12837" y="8190"/>
                  </a:cubicBezTo>
                  <a:cubicBezTo>
                    <a:pt x="12912" y="8041"/>
                    <a:pt x="13026" y="7951"/>
                    <a:pt x="13171" y="7951"/>
                  </a:cubicBezTo>
                  <a:close/>
                  <a:moveTo>
                    <a:pt x="11599" y="7892"/>
                  </a:moveTo>
                  <a:cubicBezTo>
                    <a:pt x="11913" y="7892"/>
                    <a:pt x="11991" y="7971"/>
                    <a:pt x="11975" y="8394"/>
                  </a:cubicBezTo>
                  <a:cubicBezTo>
                    <a:pt x="11960" y="8629"/>
                    <a:pt x="12007" y="8801"/>
                    <a:pt x="12163" y="8990"/>
                  </a:cubicBezTo>
                  <a:cubicBezTo>
                    <a:pt x="12540" y="9444"/>
                    <a:pt x="12508" y="9538"/>
                    <a:pt x="12007" y="9758"/>
                  </a:cubicBezTo>
                  <a:cubicBezTo>
                    <a:pt x="11824" y="9839"/>
                    <a:pt x="11708" y="9888"/>
                    <a:pt x="11616" y="9888"/>
                  </a:cubicBezTo>
                  <a:cubicBezTo>
                    <a:pt x="11479" y="9888"/>
                    <a:pt x="11398" y="9779"/>
                    <a:pt x="11239" y="9507"/>
                  </a:cubicBezTo>
                  <a:cubicBezTo>
                    <a:pt x="11098" y="9256"/>
                    <a:pt x="10910" y="9099"/>
                    <a:pt x="10690" y="8974"/>
                  </a:cubicBezTo>
                  <a:cubicBezTo>
                    <a:pt x="10596" y="8911"/>
                    <a:pt x="10518" y="8833"/>
                    <a:pt x="10439" y="8739"/>
                  </a:cubicBezTo>
                  <a:cubicBezTo>
                    <a:pt x="10283" y="8535"/>
                    <a:pt x="10377" y="8174"/>
                    <a:pt x="10612" y="8080"/>
                  </a:cubicBezTo>
                  <a:cubicBezTo>
                    <a:pt x="10925" y="7939"/>
                    <a:pt x="11254" y="7892"/>
                    <a:pt x="11599" y="7892"/>
                  </a:cubicBezTo>
                  <a:close/>
                  <a:moveTo>
                    <a:pt x="8484" y="7906"/>
                  </a:moveTo>
                  <a:cubicBezTo>
                    <a:pt x="8589" y="7906"/>
                    <a:pt x="8711" y="7953"/>
                    <a:pt x="8856" y="8049"/>
                  </a:cubicBezTo>
                  <a:cubicBezTo>
                    <a:pt x="9123" y="8222"/>
                    <a:pt x="9405" y="8237"/>
                    <a:pt x="9687" y="8347"/>
                  </a:cubicBezTo>
                  <a:cubicBezTo>
                    <a:pt x="9844" y="8394"/>
                    <a:pt x="9891" y="8582"/>
                    <a:pt x="9781" y="8707"/>
                  </a:cubicBezTo>
                  <a:cubicBezTo>
                    <a:pt x="9436" y="9099"/>
                    <a:pt x="9076" y="9475"/>
                    <a:pt x="8699" y="9820"/>
                  </a:cubicBezTo>
                  <a:cubicBezTo>
                    <a:pt x="8633" y="9882"/>
                    <a:pt x="8555" y="9910"/>
                    <a:pt x="8476" y="9910"/>
                  </a:cubicBezTo>
                  <a:cubicBezTo>
                    <a:pt x="8314" y="9910"/>
                    <a:pt x="8151" y="9791"/>
                    <a:pt x="8088" y="9601"/>
                  </a:cubicBezTo>
                  <a:cubicBezTo>
                    <a:pt x="8057" y="9507"/>
                    <a:pt x="8025" y="9397"/>
                    <a:pt x="8010" y="9287"/>
                  </a:cubicBezTo>
                  <a:cubicBezTo>
                    <a:pt x="7978" y="9178"/>
                    <a:pt x="7978" y="9068"/>
                    <a:pt x="7947" y="8927"/>
                  </a:cubicBezTo>
                  <a:cubicBezTo>
                    <a:pt x="7978" y="8770"/>
                    <a:pt x="8010" y="8582"/>
                    <a:pt x="8057" y="8410"/>
                  </a:cubicBezTo>
                  <a:cubicBezTo>
                    <a:pt x="8150" y="8080"/>
                    <a:pt x="8283" y="7906"/>
                    <a:pt x="8484" y="7906"/>
                  </a:cubicBezTo>
                  <a:close/>
                  <a:moveTo>
                    <a:pt x="10173" y="9428"/>
                  </a:moveTo>
                  <a:cubicBezTo>
                    <a:pt x="10392" y="9428"/>
                    <a:pt x="10690" y="9648"/>
                    <a:pt x="10659" y="9789"/>
                  </a:cubicBezTo>
                  <a:cubicBezTo>
                    <a:pt x="10596" y="10008"/>
                    <a:pt x="10408" y="10055"/>
                    <a:pt x="10220" y="10071"/>
                  </a:cubicBezTo>
                  <a:cubicBezTo>
                    <a:pt x="10079" y="10102"/>
                    <a:pt x="9922" y="10102"/>
                    <a:pt x="9812" y="10102"/>
                  </a:cubicBezTo>
                  <a:cubicBezTo>
                    <a:pt x="9718" y="10087"/>
                    <a:pt x="9640" y="10071"/>
                    <a:pt x="9577" y="10055"/>
                  </a:cubicBezTo>
                  <a:cubicBezTo>
                    <a:pt x="9420" y="9993"/>
                    <a:pt x="9467" y="9867"/>
                    <a:pt x="9514" y="9773"/>
                  </a:cubicBezTo>
                  <a:cubicBezTo>
                    <a:pt x="9671" y="9538"/>
                    <a:pt x="9891" y="9444"/>
                    <a:pt x="10173" y="9428"/>
                  </a:cubicBezTo>
                  <a:close/>
                  <a:moveTo>
                    <a:pt x="14374" y="7704"/>
                  </a:moveTo>
                  <a:cubicBezTo>
                    <a:pt x="14546" y="7704"/>
                    <a:pt x="14640" y="7798"/>
                    <a:pt x="14640" y="7986"/>
                  </a:cubicBezTo>
                  <a:cubicBezTo>
                    <a:pt x="14656" y="8425"/>
                    <a:pt x="14640" y="8880"/>
                    <a:pt x="14656" y="9319"/>
                  </a:cubicBezTo>
                  <a:cubicBezTo>
                    <a:pt x="14656" y="9507"/>
                    <a:pt x="14656" y="9711"/>
                    <a:pt x="14734" y="9867"/>
                  </a:cubicBezTo>
                  <a:cubicBezTo>
                    <a:pt x="15330" y="11090"/>
                    <a:pt x="15580" y="12422"/>
                    <a:pt x="15941" y="13708"/>
                  </a:cubicBezTo>
                  <a:cubicBezTo>
                    <a:pt x="16019" y="14037"/>
                    <a:pt x="16113" y="14366"/>
                    <a:pt x="16207" y="14679"/>
                  </a:cubicBezTo>
                  <a:cubicBezTo>
                    <a:pt x="16317" y="15009"/>
                    <a:pt x="16474" y="15353"/>
                    <a:pt x="15957" y="15479"/>
                  </a:cubicBezTo>
                  <a:cubicBezTo>
                    <a:pt x="15580" y="16262"/>
                    <a:pt x="14828" y="16341"/>
                    <a:pt x="14091" y="16435"/>
                  </a:cubicBezTo>
                  <a:cubicBezTo>
                    <a:pt x="12822" y="16592"/>
                    <a:pt x="11552" y="16670"/>
                    <a:pt x="10283" y="16717"/>
                  </a:cubicBezTo>
                  <a:cubicBezTo>
                    <a:pt x="10241" y="16719"/>
                    <a:pt x="10199" y="16720"/>
                    <a:pt x="10158" y="16720"/>
                  </a:cubicBezTo>
                  <a:cubicBezTo>
                    <a:pt x="9902" y="16720"/>
                    <a:pt x="9645" y="16683"/>
                    <a:pt x="9389" y="16670"/>
                  </a:cubicBezTo>
                  <a:cubicBezTo>
                    <a:pt x="8449" y="16576"/>
                    <a:pt x="7524" y="16498"/>
                    <a:pt x="6599" y="16404"/>
                  </a:cubicBezTo>
                  <a:cubicBezTo>
                    <a:pt x="6442" y="16388"/>
                    <a:pt x="6286" y="16372"/>
                    <a:pt x="6160" y="16325"/>
                  </a:cubicBezTo>
                  <a:cubicBezTo>
                    <a:pt x="6050" y="16294"/>
                    <a:pt x="5941" y="16215"/>
                    <a:pt x="5909" y="16137"/>
                  </a:cubicBezTo>
                  <a:cubicBezTo>
                    <a:pt x="5862" y="16027"/>
                    <a:pt x="5972" y="15949"/>
                    <a:pt x="6082" y="15918"/>
                  </a:cubicBezTo>
                  <a:cubicBezTo>
                    <a:pt x="6364" y="15839"/>
                    <a:pt x="6662" y="15777"/>
                    <a:pt x="6960" y="15714"/>
                  </a:cubicBezTo>
                  <a:cubicBezTo>
                    <a:pt x="8652" y="15416"/>
                    <a:pt x="10361" y="15244"/>
                    <a:pt x="12085" y="15244"/>
                  </a:cubicBezTo>
                  <a:cubicBezTo>
                    <a:pt x="12461" y="15244"/>
                    <a:pt x="12837" y="15212"/>
                    <a:pt x="13214" y="15181"/>
                  </a:cubicBezTo>
                  <a:cubicBezTo>
                    <a:pt x="13355" y="15165"/>
                    <a:pt x="13511" y="15150"/>
                    <a:pt x="13558" y="14930"/>
                  </a:cubicBezTo>
                  <a:lnTo>
                    <a:pt x="10878" y="14930"/>
                  </a:lnTo>
                  <a:cubicBezTo>
                    <a:pt x="9311" y="14946"/>
                    <a:pt x="7759" y="15228"/>
                    <a:pt x="6192" y="15353"/>
                  </a:cubicBezTo>
                  <a:cubicBezTo>
                    <a:pt x="6057" y="15353"/>
                    <a:pt x="5934" y="15388"/>
                    <a:pt x="5813" y="15388"/>
                  </a:cubicBezTo>
                  <a:cubicBezTo>
                    <a:pt x="5793" y="15388"/>
                    <a:pt x="5773" y="15387"/>
                    <a:pt x="5753" y="15385"/>
                  </a:cubicBezTo>
                  <a:cubicBezTo>
                    <a:pt x="5533" y="15385"/>
                    <a:pt x="5392" y="15244"/>
                    <a:pt x="5376" y="15040"/>
                  </a:cubicBezTo>
                  <a:cubicBezTo>
                    <a:pt x="5361" y="14820"/>
                    <a:pt x="5376" y="14585"/>
                    <a:pt x="5408" y="14366"/>
                  </a:cubicBezTo>
                  <a:cubicBezTo>
                    <a:pt x="5549" y="13096"/>
                    <a:pt x="5753" y="11842"/>
                    <a:pt x="6097" y="10620"/>
                  </a:cubicBezTo>
                  <a:cubicBezTo>
                    <a:pt x="6176" y="10322"/>
                    <a:pt x="6286" y="10055"/>
                    <a:pt x="6536" y="9852"/>
                  </a:cubicBezTo>
                  <a:cubicBezTo>
                    <a:pt x="6803" y="9648"/>
                    <a:pt x="6850" y="9350"/>
                    <a:pt x="6724" y="9052"/>
                  </a:cubicBezTo>
                  <a:cubicBezTo>
                    <a:pt x="6630" y="8770"/>
                    <a:pt x="6552" y="8472"/>
                    <a:pt x="6568" y="8174"/>
                  </a:cubicBezTo>
                  <a:cubicBezTo>
                    <a:pt x="6568" y="8018"/>
                    <a:pt x="6615" y="7877"/>
                    <a:pt x="6803" y="7830"/>
                  </a:cubicBezTo>
                  <a:cubicBezTo>
                    <a:pt x="6837" y="7822"/>
                    <a:pt x="6873" y="7819"/>
                    <a:pt x="6909" y="7819"/>
                  </a:cubicBezTo>
                  <a:cubicBezTo>
                    <a:pt x="7105" y="7819"/>
                    <a:pt x="7312" y="7922"/>
                    <a:pt x="7351" y="8080"/>
                  </a:cubicBezTo>
                  <a:cubicBezTo>
                    <a:pt x="7445" y="8378"/>
                    <a:pt x="7445" y="8676"/>
                    <a:pt x="7320" y="8958"/>
                  </a:cubicBezTo>
                  <a:cubicBezTo>
                    <a:pt x="7226" y="9162"/>
                    <a:pt x="7163" y="9381"/>
                    <a:pt x="7210" y="9617"/>
                  </a:cubicBezTo>
                  <a:cubicBezTo>
                    <a:pt x="7351" y="10338"/>
                    <a:pt x="7555" y="10557"/>
                    <a:pt x="8308" y="10635"/>
                  </a:cubicBezTo>
                  <a:cubicBezTo>
                    <a:pt x="8863" y="10713"/>
                    <a:pt x="9411" y="10744"/>
                    <a:pt x="9968" y="10744"/>
                  </a:cubicBezTo>
                  <a:cubicBezTo>
                    <a:pt x="10196" y="10744"/>
                    <a:pt x="10426" y="10739"/>
                    <a:pt x="10659" y="10729"/>
                  </a:cubicBezTo>
                  <a:cubicBezTo>
                    <a:pt x="11631" y="10682"/>
                    <a:pt x="12461" y="10244"/>
                    <a:pt x="13339" y="9961"/>
                  </a:cubicBezTo>
                  <a:cubicBezTo>
                    <a:pt x="13527" y="9899"/>
                    <a:pt x="13637" y="9742"/>
                    <a:pt x="13700" y="9554"/>
                  </a:cubicBezTo>
                  <a:cubicBezTo>
                    <a:pt x="13809" y="9162"/>
                    <a:pt x="14013" y="8801"/>
                    <a:pt x="13966" y="8363"/>
                  </a:cubicBezTo>
                  <a:cubicBezTo>
                    <a:pt x="13950" y="8222"/>
                    <a:pt x="13950" y="8065"/>
                    <a:pt x="13997" y="7924"/>
                  </a:cubicBezTo>
                  <a:cubicBezTo>
                    <a:pt x="14060" y="7783"/>
                    <a:pt x="14217" y="7720"/>
                    <a:pt x="14374" y="7704"/>
                  </a:cubicBezTo>
                  <a:close/>
                  <a:moveTo>
                    <a:pt x="16415" y="16600"/>
                  </a:moveTo>
                  <a:cubicBezTo>
                    <a:pt x="16602" y="16600"/>
                    <a:pt x="16697" y="16717"/>
                    <a:pt x="16772" y="16905"/>
                  </a:cubicBezTo>
                  <a:cubicBezTo>
                    <a:pt x="16881" y="17219"/>
                    <a:pt x="16975" y="17548"/>
                    <a:pt x="17054" y="17861"/>
                  </a:cubicBezTo>
                  <a:cubicBezTo>
                    <a:pt x="17775" y="20542"/>
                    <a:pt x="18512" y="23206"/>
                    <a:pt x="19217" y="25886"/>
                  </a:cubicBezTo>
                  <a:cubicBezTo>
                    <a:pt x="19656" y="27626"/>
                    <a:pt x="20063" y="29366"/>
                    <a:pt x="20487" y="31122"/>
                  </a:cubicBezTo>
                  <a:cubicBezTo>
                    <a:pt x="20581" y="31514"/>
                    <a:pt x="20690" y="31921"/>
                    <a:pt x="20769" y="32313"/>
                  </a:cubicBezTo>
                  <a:cubicBezTo>
                    <a:pt x="21004" y="33410"/>
                    <a:pt x="21239" y="34507"/>
                    <a:pt x="21458" y="35605"/>
                  </a:cubicBezTo>
                  <a:cubicBezTo>
                    <a:pt x="21505" y="35824"/>
                    <a:pt x="21521" y="36059"/>
                    <a:pt x="21458" y="36263"/>
                  </a:cubicBezTo>
                  <a:cubicBezTo>
                    <a:pt x="21364" y="36686"/>
                    <a:pt x="21364" y="37000"/>
                    <a:pt x="21897" y="37094"/>
                  </a:cubicBezTo>
                  <a:cubicBezTo>
                    <a:pt x="22164" y="37156"/>
                    <a:pt x="22305" y="37407"/>
                    <a:pt x="22367" y="37674"/>
                  </a:cubicBezTo>
                  <a:cubicBezTo>
                    <a:pt x="22446" y="37971"/>
                    <a:pt x="22367" y="38206"/>
                    <a:pt x="22101" y="38332"/>
                  </a:cubicBezTo>
                  <a:cubicBezTo>
                    <a:pt x="21317" y="38692"/>
                    <a:pt x="20534" y="39053"/>
                    <a:pt x="19734" y="39382"/>
                  </a:cubicBezTo>
                  <a:cubicBezTo>
                    <a:pt x="19280" y="39570"/>
                    <a:pt x="18794" y="39570"/>
                    <a:pt x="18308" y="39602"/>
                  </a:cubicBezTo>
                  <a:cubicBezTo>
                    <a:pt x="17320" y="39633"/>
                    <a:pt x="16380" y="39743"/>
                    <a:pt x="15424" y="40009"/>
                  </a:cubicBezTo>
                  <a:cubicBezTo>
                    <a:pt x="14530" y="40244"/>
                    <a:pt x="13574" y="40417"/>
                    <a:pt x="12649" y="40417"/>
                  </a:cubicBezTo>
                  <a:cubicBezTo>
                    <a:pt x="11584" y="40401"/>
                    <a:pt x="10502" y="40370"/>
                    <a:pt x="9420" y="40354"/>
                  </a:cubicBezTo>
                  <a:cubicBezTo>
                    <a:pt x="7696" y="40338"/>
                    <a:pt x="5972" y="40276"/>
                    <a:pt x="4264" y="40244"/>
                  </a:cubicBezTo>
                  <a:cubicBezTo>
                    <a:pt x="3590" y="40228"/>
                    <a:pt x="2931" y="40197"/>
                    <a:pt x="2273" y="39993"/>
                  </a:cubicBezTo>
                  <a:cubicBezTo>
                    <a:pt x="1865" y="39884"/>
                    <a:pt x="1489" y="39696"/>
                    <a:pt x="1160" y="39460"/>
                  </a:cubicBezTo>
                  <a:cubicBezTo>
                    <a:pt x="533" y="39006"/>
                    <a:pt x="267" y="38771"/>
                    <a:pt x="674" y="37987"/>
                  </a:cubicBezTo>
                  <a:cubicBezTo>
                    <a:pt x="815" y="37705"/>
                    <a:pt x="831" y="37407"/>
                    <a:pt x="847" y="37109"/>
                  </a:cubicBezTo>
                  <a:cubicBezTo>
                    <a:pt x="894" y="36200"/>
                    <a:pt x="1066" y="35322"/>
                    <a:pt x="1254" y="34445"/>
                  </a:cubicBezTo>
                  <a:cubicBezTo>
                    <a:pt x="1756" y="31952"/>
                    <a:pt x="2351" y="29476"/>
                    <a:pt x="2790" y="26968"/>
                  </a:cubicBezTo>
                  <a:cubicBezTo>
                    <a:pt x="3041" y="25495"/>
                    <a:pt x="3449" y="24053"/>
                    <a:pt x="3715" y="22579"/>
                  </a:cubicBezTo>
                  <a:cubicBezTo>
                    <a:pt x="3997" y="21027"/>
                    <a:pt x="4358" y="19507"/>
                    <a:pt x="4718" y="17971"/>
                  </a:cubicBezTo>
                  <a:cubicBezTo>
                    <a:pt x="4781" y="17720"/>
                    <a:pt x="4859" y="17469"/>
                    <a:pt x="4938" y="17219"/>
                  </a:cubicBezTo>
                  <a:cubicBezTo>
                    <a:pt x="5000" y="16968"/>
                    <a:pt x="5188" y="16858"/>
                    <a:pt x="5439" y="16858"/>
                  </a:cubicBezTo>
                  <a:cubicBezTo>
                    <a:pt x="5523" y="16853"/>
                    <a:pt x="5608" y="16851"/>
                    <a:pt x="5686" y="16851"/>
                  </a:cubicBezTo>
                  <a:cubicBezTo>
                    <a:pt x="5843" y="16851"/>
                    <a:pt x="5972" y="16858"/>
                    <a:pt x="6003" y="16858"/>
                  </a:cubicBezTo>
                  <a:cubicBezTo>
                    <a:pt x="7195" y="16952"/>
                    <a:pt x="8167" y="16983"/>
                    <a:pt x="9123" y="17125"/>
                  </a:cubicBezTo>
                  <a:cubicBezTo>
                    <a:pt x="9676" y="17208"/>
                    <a:pt x="10226" y="17241"/>
                    <a:pt x="10773" y="17241"/>
                  </a:cubicBezTo>
                  <a:cubicBezTo>
                    <a:pt x="11980" y="17241"/>
                    <a:pt x="13177" y="17081"/>
                    <a:pt x="14374" y="16952"/>
                  </a:cubicBezTo>
                  <a:cubicBezTo>
                    <a:pt x="15016" y="16874"/>
                    <a:pt x="15643" y="16748"/>
                    <a:pt x="16254" y="16623"/>
                  </a:cubicBezTo>
                  <a:cubicBezTo>
                    <a:pt x="16315" y="16607"/>
                    <a:pt x="16368" y="16600"/>
                    <a:pt x="16415" y="16600"/>
                  </a:cubicBezTo>
                  <a:close/>
                  <a:moveTo>
                    <a:pt x="9669" y="1"/>
                  </a:moveTo>
                  <a:cubicBezTo>
                    <a:pt x="9050" y="1"/>
                    <a:pt x="8475" y="169"/>
                    <a:pt x="7900" y="337"/>
                  </a:cubicBezTo>
                  <a:cubicBezTo>
                    <a:pt x="7367" y="478"/>
                    <a:pt x="6991" y="839"/>
                    <a:pt x="6897" y="1419"/>
                  </a:cubicBezTo>
                  <a:cubicBezTo>
                    <a:pt x="6881" y="1607"/>
                    <a:pt x="6771" y="1795"/>
                    <a:pt x="6787" y="1967"/>
                  </a:cubicBezTo>
                  <a:cubicBezTo>
                    <a:pt x="6850" y="2751"/>
                    <a:pt x="6552" y="3519"/>
                    <a:pt x="6677" y="4319"/>
                  </a:cubicBezTo>
                  <a:cubicBezTo>
                    <a:pt x="6740" y="4773"/>
                    <a:pt x="6583" y="5024"/>
                    <a:pt x="6113" y="5149"/>
                  </a:cubicBezTo>
                  <a:cubicBezTo>
                    <a:pt x="5737" y="5275"/>
                    <a:pt x="5345" y="5431"/>
                    <a:pt x="4985" y="5651"/>
                  </a:cubicBezTo>
                  <a:cubicBezTo>
                    <a:pt x="4295" y="6074"/>
                    <a:pt x="4154" y="6607"/>
                    <a:pt x="4483" y="7375"/>
                  </a:cubicBezTo>
                  <a:cubicBezTo>
                    <a:pt x="4561" y="7548"/>
                    <a:pt x="4671" y="7704"/>
                    <a:pt x="4844" y="7783"/>
                  </a:cubicBezTo>
                  <a:cubicBezTo>
                    <a:pt x="5110" y="7924"/>
                    <a:pt x="5392" y="8033"/>
                    <a:pt x="5659" y="8159"/>
                  </a:cubicBezTo>
                  <a:cubicBezTo>
                    <a:pt x="5909" y="8269"/>
                    <a:pt x="6003" y="8488"/>
                    <a:pt x="5894" y="8707"/>
                  </a:cubicBezTo>
                  <a:cubicBezTo>
                    <a:pt x="5706" y="9099"/>
                    <a:pt x="5659" y="9475"/>
                    <a:pt x="5784" y="9883"/>
                  </a:cubicBezTo>
                  <a:cubicBezTo>
                    <a:pt x="5847" y="10055"/>
                    <a:pt x="5768" y="10259"/>
                    <a:pt x="5721" y="10432"/>
                  </a:cubicBezTo>
                  <a:cubicBezTo>
                    <a:pt x="5392" y="11670"/>
                    <a:pt x="5188" y="12924"/>
                    <a:pt x="5016" y="14193"/>
                  </a:cubicBezTo>
                  <a:cubicBezTo>
                    <a:pt x="4938" y="14773"/>
                    <a:pt x="4844" y="15369"/>
                    <a:pt x="4546" y="15902"/>
                  </a:cubicBezTo>
                  <a:cubicBezTo>
                    <a:pt x="4436" y="16106"/>
                    <a:pt x="4389" y="16325"/>
                    <a:pt x="4436" y="16560"/>
                  </a:cubicBezTo>
                  <a:cubicBezTo>
                    <a:pt x="4546" y="17062"/>
                    <a:pt x="4405" y="17532"/>
                    <a:pt x="4279" y="18002"/>
                  </a:cubicBezTo>
                  <a:cubicBezTo>
                    <a:pt x="3496" y="20745"/>
                    <a:pt x="3119" y="23567"/>
                    <a:pt x="2477" y="26341"/>
                  </a:cubicBezTo>
                  <a:cubicBezTo>
                    <a:pt x="1944" y="28708"/>
                    <a:pt x="1583" y="31122"/>
                    <a:pt x="1019" y="33489"/>
                  </a:cubicBezTo>
                  <a:cubicBezTo>
                    <a:pt x="580" y="35307"/>
                    <a:pt x="361" y="37172"/>
                    <a:pt x="47" y="39006"/>
                  </a:cubicBezTo>
                  <a:cubicBezTo>
                    <a:pt x="0" y="39241"/>
                    <a:pt x="32" y="39429"/>
                    <a:pt x="235" y="39602"/>
                  </a:cubicBezTo>
                  <a:cubicBezTo>
                    <a:pt x="1210" y="40363"/>
                    <a:pt x="2274" y="40888"/>
                    <a:pt x="3528" y="40888"/>
                  </a:cubicBezTo>
                  <a:cubicBezTo>
                    <a:pt x="3564" y="40888"/>
                    <a:pt x="3600" y="40888"/>
                    <a:pt x="3637" y="40887"/>
                  </a:cubicBezTo>
                  <a:cubicBezTo>
                    <a:pt x="3757" y="40885"/>
                    <a:pt x="3877" y="40884"/>
                    <a:pt x="3997" y="40884"/>
                  </a:cubicBezTo>
                  <a:cubicBezTo>
                    <a:pt x="5976" y="40884"/>
                    <a:pt x="7965" y="41096"/>
                    <a:pt x="9944" y="41096"/>
                  </a:cubicBezTo>
                  <a:cubicBezTo>
                    <a:pt x="10119" y="41096"/>
                    <a:pt x="10295" y="41094"/>
                    <a:pt x="10471" y="41091"/>
                  </a:cubicBezTo>
                  <a:cubicBezTo>
                    <a:pt x="10753" y="41091"/>
                    <a:pt x="11028" y="41077"/>
                    <a:pt x="11301" y="41077"/>
                  </a:cubicBezTo>
                  <a:cubicBezTo>
                    <a:pt x="11437" y="41077"/>
                    <a:pt x="11573" y="41080"/>
                    <a:pt x="11709" y="41091"/>
                  </a:cubicBezTo>
                  <a:cubicBezTo>
                    <a:pt x="11965" y="41118"/>
                    <a:pt x="12219" y="41130"/>
                    <a:pt x="12473" y="41130"/>
                  </a:cubicBezTo>
                  <a:cubicBezTo>
                    <a:pt x="13382" y="41130"/>
                    <a:pt x="14274" y="40970"/>
                    <a:pt x="15157" y="40761"/>
                  </a:cubicBezTo>
                  <a:cubicBezTo>
                    <a:pt x="16082" y="40558"/>
                    <a:pt x="16991" y="40417"/>
                    <a:pt x="17932" y="40370"/>
                  </a:cubicBezTo>
                  <a:cubicBezTo>
                    <a:pt x="18480" y="40338"/>
                    <a:pt x="19060" y="40354"/>
                    <a:pt x="19593" y="40166"/>
                  </a:cubicBezTo>
                  <a:cubicBezTo>
                    <a:pt x="20361" y="39868"/>
                    <a:pt x="21129" y="39554"/>
                    <a:pt x="21913" y="39288"/>
                  </a:cubicBezTo>
                  <a:cubicBezTo>
                    <a:pt x="22728" y="39006"/>
                    <a:pt x="23230" y="38426"/>
                    <a:pt x="22932" y="37360"/>
                  </a:cubicBezTo>
                  <a:cubicBezTo>
                    <a:pt x="22900" y="37297"/>
                    <a:pt x="22916" y="37203"/>
                    <a:pt x="22885" y="37141"/>
                  </a:cubicBezTo>
                  <a:cubicBezTo>
                    <a:pt x="22540" y="36357"/>
                    <a:pt x="22477" y="35463"/>
                    <a:pt x="21944" y="34742"/>
                  </a:cubicBezTo>
                  <a:cubicBezTo>
                    <a:pt x="21819" y="34570"/>
                    <a:pt x="21756" y="34335"/>
                    <a:pt x="21725" y="34116"/>
                  </a:cubicBezTo>
                  <a:cubicBezTo>
                    <a:pt x="21552" y="32893"/>
                    <a:pt x="21113" y="31733"/>
                    <a:pt x="20863" y="30510"/>
                  </a:cubicBezTo>
                  <a:cubicBezTo>
                    <a:pt x="20581" y="29194"/>
                    <a:pt x="20110" y="27924"/>
                    <a:pt x="19938" y="26592"/>
                  </a:cubicBezTo>
                  <a:cubicBezTo>
                    <a:pt x="19922" y="26435"/>
                    <a:pt x="19860" y="26294"/>
                    <a:pt x="19813" y="26153"/>
                  </a:cubicBezTo>
                  <a:cubicBezTo>
                    <a:pt x="18903" y="22908"/>
                    <a:pt x="18010" y="19664"/>
                    <a:pt x="17211" y="16388"/>
                  </a:cubicBezTo>
                  <a:cubicBezTo>
                    <a:pt x="16646" y="14068"/>
                    <a:pt x="15972" y="11764"/>
                    <a:pt x="15345" y="9460"/>
                  </a:cubicBezTo>
                  <a:cubicBezTo>
                    <a:pt x="15126" y="8660"/>
                    <a:pt x="15048" y="7908"/>
                    <a:pt x="15753" y="7297"/>
                  </a:cubicBezTo>
                  <a:cubicBezTo>
                    <a:pt x="15831" y="7218"/>
                    <a:pt x="15878" y="7109"/>
                    <a:pt x="15941" y="7015"/>
                  </a:cubicBezTo>
                  <a:cubicBezTo>
                    <a:pt x="16427" y="6200"/>
                    <a:pt x="16004" y="5306"/>
                    <a:pt x="15079" y="5149"/>
                  </a:cubicBezTo>
                  <a:cubicBezTo>
                    <a:pt x="14938" y="5134"/>
                    <a:pt x="14781" y="5118"/>
                    <a:pt x="14640" y="5102"/>
                  </a:cubicBezTo>
                  <a:cubicBezTo>
                    <a:pt x="14044" y="5071"/>
                    <a:pt x="13433" y="5165"/>
                    <a:pt x="12916" y="4742"/>
                  </a:cubicBezTo>
                  <a:cubicBezTo>
                    <a:pt x="12865" y="4711"/>
                    <a:pt x="12775" y="4694"/>
                    <a:pt x="12697" y="4694"/>
                  </a:cubicBezTo>
                  <a:cubicBezTo>
                    <a:pt x="12654" y="4694"/>
                    <a:pt x="12614" y="4699"/>
                    <a:pt x="12587" y="4710"/>
                  </a:cubicBezTo>
                  <a:cubicBezTo>
                    <a:pt x="12423" y="4800"/>
                    <a:pt x="12287" y="4846"/>
                    <a:pt x="12174" y="4846"/>
                  </a:cubicBezTo>
                  <a:cubicBezTo>
                    <a:pt x="11951" y="4846"/>
                    <a:pt x="11813" y="4672"/>
                    <a:pt x="11709" y="4319"/>
                  </a:cubicBezTo>
                  <a:cubicBezTo>
                    <a:pt x="11646" y="4099"/>
                    <a:pt x="11411" y="3895"/>
                    <a:pt x="11207" y="3739"/>
                  </a:cubicBezTo>
                  <a:cubicBezTo>
                    <a:pt x="11083" y="3632"/>
                    <a:pt x="10950" y="3582"/>
                    <a:pt x="10822" y="3582"/>
                  </a:cubicBezTo>
                  <a:cubicBezTo>
                    <a:pt x="10609" y="3582"/>
                    <a:pt x="10409" y="3720"/>
                    <a:pt x="10283" y="3974"/>
                  </a:cubicBezTo>
                  <a:cubicBezTo>
                    <a:pt x="10220" y="4099"/>
                    <a:pt x="10173" y="4256"/>
                    <a:pt x="10141" y="4397"/>
                  </a:cubicBezTo>
                  <a:cubicBezTo>
                    <a:pt x="10141" y="4491"/>
                    <a:pt x="10141" y="4648"/>
                    <a:pt x="10204" y="4695"/>
                  </a:cubicBezTo>
                  <a:cubicBezTo>
                    <a:pt x="10249" y="4726"/>
                    <a:pt x="10291" y="4740"/>
                    <a:pt x="10329" y="4740"/>
                  </a:cubicBezTo>
                  <a:cubicBezTo>
                    <a:pt x="10423" y="4740"/>
                    <a:pt x="10498" y="4659"/>
                    <a:pt x="10565" y="4569"/>
                  </a:cubicBezTo>
                  <a:cubicBezTo>
                    <a:pt x="10627" y="4475"/>
                    <a:pt x="10706" y="4366"/>
                    <a:pt x="10784" y="4334"/>
                  </a:cubicBezTo>
                  <a:cubicBezTo>
                    <a:pt x="10809" y="4326"/>
                    <a:pt x="10838" y="4322"/>
                    <a:pt x="10867" y="4322"/>
                  </a:cubicBezTo>
                  <a:cubicBezTo>
                    <a:pt x="10948" y="4322"/>
                    <a:pt x="11036" y="4351"/>
                    <a:pt x="11082" y="4397"/>
                  </a:cubicBezTo>
                  <a:cubicBezTo>
                    <a:pt x="11145" y="4460"/>
                    <a:pt x="11176" y="4601"/>
                    <a:pt x="11145" y="4695"/>
                  </a:cubicBezTo>
                  <a:cubicBezTo>
                    <a:pt x="11082" y="4993"/>
                    <a:pt x="10847" y="5102"/>
                    <a:pt x="10565" y="5134"/>
                  </a:cubicBezTo>
                  <a:cubicBezTo>
                    <a:pt x="10187" y="5187"/>
                    <a:pt x="9807" y="5206"/>
                    <a:pt x="9426" y="5206"/>
                  </a:cubicBezTo>
                  <a:cubicBezTo>
                    <a:pt x="8906" y="5206"/>
                    <a:pt x="8385" y="5170"/>
                    <a:pt x="7869" y="5134"/>
                  </a:cubicBezTo>
                  <a:cubicBezTo>
                    <a:pt x="7445" y="5102"/>
                    <a:pt x="7304" y="4930"/>
                    <a:pt x="7242" y="4475"/>
                  </a:cubicBezTo>
                  <a:cubicBezTo>
                    <a:pt x="7101" y="3535"/>
                    <a:pt x="7304" y="2610"/>
                    <a:pt x="7508" y="1701"/>
                  </a:cubicBezTo>
                  <a:cubicBezTo>
                    <a:pt x="7571" y="1388"/>
                    <a:pt x="7775" y="1168"/>
                    <a:pt x="8057" y="1027"/>
                  </a:cubicBezTo>
                  <a:cubicBezTo>
                    <a:pt x="8503" y="815"/>
                    <a:pt x="8970" y="667"/>
                    <a:pt x="9445" y="667"/>
                  </a:cubicBezTo>
                  <a:cubicBezTo>
                    <a:pt x="9671" y="667"/>
                    <a:pt x="9898" y="700"/>
                    <a:pt x="10126" y="776"/>
                  </a:cubicBezTo>
                  <a:cubicBezTo>
                    <a:pt x="10510" y="895"/>
                    <a:pt x="10884" y="987"/>
                    <a:pt x="11263" y="987"/>
                  </a:cubicBezTo>
                  <a:cubicBezTo>
                    <a:pt x="11532" y="987"/>
                    <a:pt x="11805" y="941"/>
                    <a:pt x="12085" y="823"/>
                  </a:cubicBezTo>
                  <a:cubicBezTo>
                    <a:pt x="12217" y="768"/>
                    <a:pt x="12365" y="733"/>
                    <a:pt x="12515" y="733"/>
                  </a:cubicBezTo>
                  <a:cubicBezTo>
                    <a:pt x="12702" y="733"/>
                    <a:pt x="12891" y="787"/>
                    <a:pt x="13057" y="917"/>
                  </a:cubicBezTo>
                  <a:cubicBezTo>
                    <a:pt x="13496" y="1262"/>
                    <a:pt x="13903" y="1638"/>
                    <a:pt x="14044" y="2218"/>
                  </a:cubicBezTo>
                  <a:cubicBezTo>
                    <a:pt x="14185" y="2814"/>
                    <a:pt x="14358" y="3378"/>
                    <a:pt x="14185" y="3989"/>
                  </a:cubicBezTo>
                  <a:cubicBezTo>
                    <a:pt x="14138" y="4162"/>
                    <a:pt x="14138" y="4366"/>
                    <a:pt x="14170" y="4538"/>
                  </a:cubicBezTo>
                  <a:cubicBezTo>
                    <a:pt x="14170" y="4632"/>
                    <a:pt x="14264" y="4773"/>
                    <a:pt x="14342" y="4789"/>
                  </a:cubicBezTo>
                  <a:cubicBezTo>
                    <a:pt x="14375" y="4802"/>
                    <a:pt x="14404" y="4807"/>
                    <a:pt x="14429" y="4807"/>
                  </a:cubicBezTo>
                  <a:cubicBezTo>
                    <a:pt x="14556" y="4807"/>
                    <a:pt x="14580" y="4656"/>
                    <a:pt x="14593" y="4538"/>
                  </a:cubicBezTo>
                  <a:cubicBezTo>
                    <a:pt x="14640" y="4240"/>
                    <a:pt x="14687" y="3942"/>
                    <a:pt x="14734" y="3660"/>
                  </a:cubicBezTo>
                  <a:cubicBezTo>
                    <a:pt x="14953" y="2359"/>
                    <a:pt x="14358" y="1011"/>
                    <a:pt x="13198" y="290"/>
                  </a:cubicBezTo>
                  <a:cubicBezTo>
                    <a:pt x="12979" y="149"/>
                    <a:pt x="12743" y="71"/>
                    <a:pt x="12461" y="55"/>
                  </a:cubicBezTo>
                  <a:cubicBezTo>
                    <a:pt x="11599" y="55"/>
                    <a:pt x="10737" y="55"/>
                    <a:pt x="9891" y="8"/>
                  </a:cubicBezTo>
                  <a:cubicBezTo>
                    <a:pt x="9816" y="3"/>
                    <a:pt x="9742" y="1"/>
                    <a:pt x="9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3"/>
            <p:cNvSpPr/>
            <p:nvPr/>
          </p:nvSpPr>
          <p:spPr>
            <a:xfrm>
              <a:off x="8784425" y="1685775"/>
              <a:ext cx="40400" cy="33725"/>
            </a:xfrm>
            <a:custGeom>
              <a:avLst/>
              <a:gdLst/>
              <a:ahLst/>
              <a:cxnLst/>
              <a:rect l="l" t="t" r="r" b="b"/>
              <a:pathLst>
                <a:path w="1616" h="1349" extrusionOk="0">
                  <a:moveTo>
                    <a:pt x="644" y="1"/>
                  </a:moveTo>
                  <a:cubicBezTo>
                    <a:pt x="581" y="1"/>
                    <a:pt x="487" y="16"/>
                    <a:pt x="440" y="63"/>
                  </a:cubicBezTo>
                  <a:cubicBezTo>
                    <a:pt x="1" y="596"/>
                    <a:pt x="189" y="1223"/>
                    <a:pt x="816" y="1317"/>
                  </a:cubicBezTo>
                  <a:cubicBezTo>
                    <a:pt x="926" y="1349"/>
                    <a:pt x="1035" y="1349"/>
                    <a:pt x="1114" y="1349"/>
                  </a:cubicBezTo>
                  <a:cubicBezTo>
                    <a:pt x="1176" y="1349"/>
                    <a:pt x="1223" y="1349"/>
                    <a:pt x="1255" y="1333"/>
                  </a:cubicBezTo>
                  <a:cubicBezTo>
                    <a:pt x="1286" y="1333"/>
                    <a:pt x="1333" y="1333"/>
                    <a:pt x="1365" y="1317"/>
                  </a:cubicBezTo>
                  <a:cubicBezTo>
                    <a:pt x="1474" y="1286"/>
                    <a:pt x="1584" y="1270"/>
                    <a:pt x="1600" y="1145"/>
                  </a:cubicBezTo>
                  <a:cubicBezTo>
                    <a:pt x="1615" y="1020"/>
                    <a:pt x="1537" y="941"/>
                    <a:pt x="1412" y="926"/>
                  </a:cubicBezTo>
                  <a:cubicBezTo>
                    <a:pt x="973" y="894"/>
                    <a:pt x="706" y="737"/>
                    <a:pt x="816" y="236"/>
                  </a:cubicBezTo>
                  <a:cubicBezTo>
                    <a:pt x="816" y="189"/>
                    <a:pt x="816" y="142"/>
                    <a:pt x="800" y="126"/>
                  </a:cubicBezTo>
                  <a:cubicBezTo>
                    <a:pt x="753" y="79"/>
                    <a:pt x="691" y="16"/>
                    <a:pt x="6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3"/>
            <p:cNvSpPr/>
            <p:nvPr/>
          </p:nvSpPr>
          <p:spPr>
            <a:xfrm>
              <a:off x="8718200" y="1676250"/>
              <a:ext cx="24725" cy="46200"/>
            </a:xfrm>
            <a:custGeom>
              <a:avLst/>
              <a:gdLst/>
              <a:ahLst/>
              <a:cxnLst/>
              <a:rect l="l" t="t" r="r" b="b"/>
              <a:pathLst>
                <a:path w="989" h="1848" extrusionOk="0">
                  <a:moveTo>
                    <a:pt x="608" y="1"/>
                  </a:moveTo>
                  <a:cubicBezTo>
                    <a:pt x="582" y="1"/>
                    <a:pt x="556" y="7"/>
                    <a:pt x="534" y="21"/>
                  </a:cubicBezTo>
                  <a:cubicBezTo>
                    <a:pt x="393" y="115"/>
                    <a:pt x="346" y="272"/>
                    <a:pt x="408" y="413"/>
                  </a:cubicBezTo>
                  <a:cubicBezTo>
                    <a:pt x="565" y="805"/>
                    <a:pt x="503" y="1134"/>
                    <a:pt x="142" y="1385"/>
                  </a:cubicBezTo>
                  <a:cubicBezTo>
                    <a:pt x="95" y="1416"/>
                    <a:pt x="32" y="1479"/>
                    <a:pt x="17" y="1542"/>
                  </a:cubicBezTo>
                  <a:cubicBezTo>
                    <a:pt x="1" y="1604"/>
                    <a:pt x="17" y="1698"/>
                    <a:pt x="48" y="1745"/>
                  </a:cubicBezTo>
                  <a:cubicBezTo>
                    <a:pt x="95" y="1792"/>
                    <a:pt x="173" y="1824"/>
                    <a:pt x="236" y="1839"/>
                  </a:cubicBezTo>
                  <a:cubicBezTo>
                    <a:pt x="266" y="1845"/>
                    <a:pt x="294" y="1847"/>
                    <a:pt x="321" y="1847"/>
                  </a:cubicBezTo>
                  <a:cubicBezTo>
                    <a:pt x="451" y="1847"/>
                    <a:pt x="550" y="1787"/>
                    <a:pt x="628" y="1683"/>
                  </a:cubicBezTo>
                  <a:cubicBezTo>
                    <a:pt x="879" y="1385"/>
                    <a:pt x="973" y="1024"/>
                    <a:pt x="988" y="648"/>
                  </a:cubicBezTo>
                  <a:cubicBezTo>
                    <a:pt x="973" y="538"/>
                    <a:pt x="941" y="429"/>
                    <a:pt x="926" y="319"/>
                  </a:cubicBezTo>
                  <a:cubicBezTo>
                    <a:pt x="887" y="139"/>
                    <a:pt x="732" y="1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3"/>
            <p:cNvSpPr/>
            <p:nvPr/>
          </p:nvSpPr>
          <p:spPr>
            <a:xfrm>
              <a:off x="8767975" y="1674750"/>
              <a:ext cx="10225" cy="10075"/>
            </a:xfrm>
            <a:custGeom>
              <a:avLst/>
              <a:gdLst/>
              <a:ahLst/>
              <a:cxnLst/>
              <a:rect l="l" t="t" r="r" b="b"/>
              <a:pathLst>
                <a:path w="409" h="403" extrusionOk="0">
                  <a:moveTo>
                    <a:pt x="194" y="0"/>
                  </a:moveTo>
                  <a:cubicBezTo>
                    <a:pt x="182" y="0"/>
                    <a:pt x="170" y="1"/>
                    <a:pt x="157" y="3"/>
                  </a:cubicBezTo>
                  <a:cubicBezTo>
                    <a:pt x="48" y="50"/>
                    <a:pt x="1" y="128"/>
                    <a:pt x="16" y="238"/>
                  </a:cubicBezTo>
                  <a:cubicBezTo>
                    <a:pt x="42" y="342"/>
                    <a:pt x="100" y="403"/>
                    <a:pt x="191" y="403"/>
                  </a:cubicBezTo>
                  <a:cubicBezTo>
                    <a:pt x="210" y="403"/>
                    <a:pt x="230" y="400"/>
                    <a:pt x="251" y="395"/>
                  </a:cubicBezTo>
                  <a:cubicBezTo>
                    <a:pt x="361" y="379"/>
                    <a:pt x="408" y="269"/>
                    <a:pt x="377" y="160"/>
                  </a:cubicBezTo>
                  <a:cubicBezTo>
                    <a:pt x="363" y="61"/>
                    <a:pt x="298" y="0"/>
                    <a:pt x="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3"/>
            <p:cNvSpPr/>
            <p:nvPr/>
          </p:nvSpPr>
          <p:spPr>
            <a:xfrm>
              <a:off x="8713125" y="1680300"/>
              <a:ext cx="3925" cy="2775"/>
            </a:xfrm>
            <a:custGeom>
              <a:avLst/>
              <a:gdLst/>
              <a:ahLst/>
              <a:cxnLst/>
              <a:rect l="l" t="t" r="r" b="b"/>
              <a:pathLst>
                <a:path w="157" h="111" extrusionOk="0">
                  <a:moveTo>
                    <a:pt x="79" y="0"/>
                  </a:moveTo>
                  <a:cubicBezTo>
                    <a:pt x="47" y="0"/>
                    <a:pt x="16" y="32"/>
                    <a:pt x="0" y="47"/>
                  </a:cubicBezTo>
                  <a:cubicBezTo>
                    <a:pt x="16" y="63"/>
                    <a:pt x="47" y="110"/>
                    <a:pt x="63" y="110"/>
                  </a:cubicBezTo>
                  <a:cubicBezTo>
                    <a:pt x="94" y="94"/>
                    <a:pt x="126" y="63"/>
                    <a:pt x="157" y="47"/>
                  </a:cubicBezTo>
                  <a:cubicBezTo>
                    <a:pt x="126" y="32"/>
                    <a:pt x="94" y="0"/>
                    <a:pt x="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3"/>
            <p:cNvSpPr/>
            <p:nvPr/>
          </p:nvSpPr>
          <p:spPr>
            <a:xfrm>
              <a:off x="8547750" y="2569100"/>
              <a:ext cx="456925" cy="57375"/>
            </a:xfrm>
            <a:custGeom>
              <a:avLst/>
              <a:gdLst/>
              <a:ahLst/>
              <a:cxnLst/>
              <a:rect l="l" t="t" r="r" b="b"/>
              <a:pathLst>
                <a:path w="18277" h="2295" extrusionOk="0">
                  <a:moveTo>
                    <a:pt x="18144" y="0"/>
                  </a:moveTo>
                  <a:cubicBezTo>
                    <a:pt x="18093" y="0"/>
                    <a:pt x="18028" y="23"/>
                    <a:pt x="17995" y="45"/>
                  </a:cubicBezTo>
                  <a:cubicBezTo>
                    <a:pt x="17901" y="107"/>
                    <a:pt x="17822" y="186"/>
                    <a:pt x="17760" y="280"/>
                  </a:cubicBezTo>
                  <a:cubicBezTo>
                    <a:pt x="17399" y="766"/>
                    <a:pt x="16898" y="954"/>
                    <a:pt x="16333" y="1079"/>
                  </a:cubicBezTo>
                  <a:cubicBezTo>
                    <a:pt x="15516" y="1261"/>
                    <a:pt x="14713" y="1472"/>
                    <a:pt x="13868" y="1472"/>
                  </a:cubicBezTo>
                  <a:cubicBezTo>
                    <a:pt x="13838" y="1472"/>
                    <a:pt x="13808" y="1472"/>
                    <a:pt x="13778" y="1471"/>
                  </a:cubicBezTo>
                  <a:cubicBezTo>
                    <a:pt x="13759" y="1470"/>
                    <a:pt x="13740" y="1469"/>
                    <a:pt x="13721" y="1469"/>
                  </a:cubicBezTo>
                  <a:cubicBezTo>
                    <a:pt x="13489" y="1469"/>
                    <a:pt x="13257" y="1552"/>
                    <a:pt x="13010" y="1581"/>
                  </a:cubicBezTo>
                  <a:cubicBezTo>
                    <a:pt x="12806" y="1605"/>
                    <a:pt x="12610" y="1638"/>
                    <a:pt x="12410" y="1638"/>
                  </a:cubicBezTo>
                  <a:cubicBezTo>
                    <a:pt x="12350" y="1638"/>
                    <a:pt x="12289" y="1635"/>
                    <a:pt x="12227" y="1628"/>
                  </a:cubicBezTo>
                  <a:cubicBezTo>
                    <a:pt x="11789" y="1597"/>
                    <a:pt x="11353" y="1584"/>
                    <a:pt x="10918" y="1584"/>
                  </a:cubicBezTo>
                  <a:cubicBezTo>
                    <a:pt x="9824" y="1584"/>
                    <a:pt x="8733" y="1661"/>
                    <a:pt x="7634" y="1706"/>
                  </a:cubicBezTo>
                  <a:cubicBezTo>
                    <a:pt x="7035" y="1728"/>
                    <a:pt x="6436" y="1744"/>
                    <a:pt x="5837" y="1744"/>
                  </a:cubicBezTo>
                  <a:cubicBezTo>
                    <a:pt x="5166" y="1744"/>
                    <a:pt x="4496" y="1724"/>
                    <a:pt x="3825" y="1675"/>
                  </a:cubicBezTo>
                  <a:cubicBezTo>
                    <a:pt x="3182" y="1628"/>
                    <a:pt x="2556" y="1581"/>
                    <a:pt x="1929" y="1471"/>
                  </a:cubicBezTo>
                  <a:cubicBezTo>
                    <a:pt x="1349" y="1361"/>
                    <a:pt x="722" y="1299"/>
                    <a:pt x="424" y="656"/>
                  </a:cubicBezTo>
                  <a:cubicBezTo>
                    <a:pt x="401" y="622"/>
                    <a:pt x="289" y="596"/>
                    <a:pt x="205" y="596"/>
                  </a:cubicBezTo>
                  <a:cubicBezTo>
                    <a:pt x="172" y="596"/>
                    <a:pt x="144" y="600"/>
                    <a:pt x="126" y="609"/>
                  </a:cubicBezTo>
                  <a:cubicBezTo>
                    <a:pt x="48" y="656"/>
                    <a:pt x="16" y="797"/>
                    <a:pt x="16" y="907"/>
                  </a:cubicBezTo>
                  <a:cubicBezTo>
                    <a:pt x="1" y="1283"/>
                    <a:pt x="204" y="1549"/>
                    <a:pt x="549" y="1659"/>
                  </a:cubicBezTo>
                  <a:cubicBezTo>
                    <a:pt x="878" y="1769"/>
                    <a:pt x="1208" y="1847"/>
                    <a:pt x="1521" y="1926"/>
                  </a:cubicBezTo>
                  <a:cubicBezTo>
                    <a:pt x="2634" y="2176"/>
                    <a:pt x="3762" y="2145"/>
                    <a:pt x="4875" y="2223"/>
                  </a:cubicBezTo>
                  <a:cubicBezTo>
                    <a:pt x="5229" y="2246"/>
                    <a:pt x="5592" y="2294"/>
                    <a:pt x="5944" y="2294"/>
                  </a:cubicBezTo>
                  <a:cubicBezTo>
                    <a:pt x="6076" y="2294"/>
                    <a:pt x="6205" y="2287"/>
                    <a:pt x="6333" y="2270"/>
                  </a:cubicBezTo>
                  <a:cubicBezTo>
                    <a:pt x="7063" y="2155"/>
                    <a:pt x="7793" y="2128"/>
                    <a:pt x="8660" y="2128"/>
                  </a:cubicBezTo>
                  <a:cubicBezTo>
                    <a:pt x="9208" y="2128"/>
                    <a:pt x="9811" y="2139"/>
                    <a:pt x="10502" y="2145"/>
                  </a:cubicBezTo>
                  <a:cubicBezTo>
                    <a:pt x="11270" y="2129"/>
                    <a:pt x="12603" y="2067"/>
                    <a:pt x="13951" y="1988"/>
                  </a:cubicBezTo>
                  <a:cubicBezTo>
                    <a:pt x="15111" y="1910"/>
                    <a:pt x="16224" y="1628"/>
                    <a:pt x="17368" y="1408"/>
                  </a:cubicBezTo>
                  <a:cubicBezTo>
                    <a:pt x="17556" y="1377"/>
                    <a:pt x="17713" y="1267"/>
                    <a:pt x="17807" y="1095"/>
                  </a:cubicBezTo>
                  <a:cubicBezTo>
                    <a:pt x="17963" y="813"/>
                    <a:pt x="18120" y="515"/>
                    <a:pt x="18261" y="201"/>
                  </a:cubicBezTo>
                  <a:cubicBezTo>
                    <a:pt x="18277" y="154"/>
                    <a:pt x="18246" y="45"/>
                    <a:pt x="18198" y="13"/>
                  </a:cubicBezTo>
                  <a:cubicBezTo>
                    <a:pt x="18185" y="4"/>
                    <a:pt x="18166" y="0"/>
                    <a:pt x="18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3"/>
            <p:cNvSpPr/>
            <p:nvPr/>
          </p:nvSpPr>
          <p:spPr>
            <a:xfrm>
              <a:off x="8729575" y="2024675"/>
              <a:ext cx="100625" cy="11875"/>
            </a:xfrm>
            <a:custGeom>
              <a:avLst/>
              <a:gdLst/>
              <a:ahLst/>
              <a:cxnLst/>
              <a:rect l="l" t="t" r="r" b="b"/>
              <a:pathLst>
                <a:path w="4025" h="475" extrusionOk="0">
                  <a:moveTo>
                    <a:pt x="2283" y="1"/>
                  </a:moveTo>
                  <a:cubicBezTo>
                    <a:pt x="1520" y="1"/>
                    <a:pt x="750" y="120"/>
                    <a:pt x="63" y="364"/>
                  </a:cubicBezTo>
                  <a:cubicBezTo>
                    <a:pt x="5" y="378"/>
                    <a:pt x="1" y="475"/>
                    <a:pt x="64" y="475"/>
                  </a:cubicBezTo>
                  <a:cubicBezTo>
                    <a:pt x="69" y="475"/>
                    <a:pt x="74" y="474"/>
                    <a:pt x="79" y="473"/>
                  </a:cubicBezTo>
                  <a:cubicBezTo>
                    <a:pt x="985" y="386"/>
                    <a:pt x="1846" y="329"/>
                    <a:pt x="2730" y="329"/>
                  </a:cubicBezTo>
                  <a:cubicBezTo>
                    <a:pt x="3115" y="329"/>
                    <a:pt x="3504" y="340"/>
                    <a:pt x="3903" y="364"/>
                  </a:cubicBezTo>
                  <a:cubicBezTo>
                    <a:pt x="3907" y="364"/>
                    <a:pt x="3911" y="365"/>
                    <a:pt x="3915" y="365"/>
                  </a:cubicBezTo>
                  <a:cubicBezTo>
                    <a:pt x="4000" y="365"/>
                    <a:pt x="4024" y="206"/>
                    <a:pt x="3919" y="191"/>
                  </a:cubicBezTo>
                  <a:cubicBezTo>
                    <a:pt x="3401" y="65"/>
                    <a:pt x="2844" y="1"/>
                    <a:pt x="2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3"/>
            <p:cNvSpPr/>
            <p:nvPr/>
          </p:nvSpPr>
          <p:spPr>
            <a:xfrm>
              <a:off x="8588900" y="2528800"/>
              <a:ext cx="370200" cy="34375"/>
            </a:xfrm>
            <a:custGeom>
              <a:avLst/>
              <a:gdLst/>
              <a:ahLst/>
              <a:cxnLst/>
              <a:rect l="l" t="t" r="r" b="b"/>
              <a:pathLst>
                <a:path w="14808" h="1375" extrusionOk="0">
                  <a:moveTo>
                    <a:pt x="8610" y="1"/>
                  </a:moveTo>
                  <a:cubicBezTo>
                    <a:pt x="8170" y="1"/>
                    <a:pt x="7734" y="10"/>
                    <a:pt x="7305" y="27"/>
                  </a:cubicBezTo>
                  <a:cubicBezTo>
                    <a:pt x="4797" y="121"/>
                    <a:pt x="2414" y="591"/>
                    <a:pt x="32" y="1328"/>
                  </a:cubicBezTo>
                  <a:cubicBezTo>
                    <a:pt x="0" y="1343"/>
                    <a:pt x="16" y="1375"/>
                    <a:pt x="32" y="1375"/>
                  </a:cubicBezTo>
                  <a:cubicBezTo>
                    <a:pt x="2383" y="701"/>
                    <a:pt x="4875" y="356"/>
                    <a:pt x="7305" y="293"/>
                  </a:cubicBezTo>
                  <a:cubicBezTo>
                    <a:pt x="7489" y="288"/>
                    <a:pt x="7673" y="286"/>
                    <a:pt x="7856" y="286"/>
                  </a:cubicBezTo>
                  <a:cubicBezTo>
                    <a:pt x="10148" y="286"/>
                    <a:pt x="12345" y="636"/>
                    <a:pt x="14609" y="998"/>
                  </a:cubicBezTo>
                  <a:cubicBezTo>
                    <a:pt x="14614" y="999"/>
                    <a:pt x="14620" y="999"/>
                    <a:pt x="14625" y="999"/>
                  </a:cubicBezTo>
                  <a:cubicBezTo>
                    <a:pt x="14755" y="999"/>
                    <a:pt x="14807" y="824"/>
                    <a:pt x="14672" y="779"/>
                  </a:cubicBezTo>
                  <a:cubicBezTo>
                    <a:pt x="12764" y="199"/>
                    <a:pt x="10645" y="1"/>
                    <a:pt x="86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3"/>
            <p:cNvSpPr/>
            <p:nvPr/>
          </p:nvSpPr>
          <p:spPr>
            <a:xfrm>
              <a:off x="8701200" y="2141775"/>
              <a:ext cx="55825" cy="42175"/>
            </a:xfrm>
            <a:custGeom>
              <a:avLst/>
              <a:gdLst/>
              <a:ahLst/>
              <a:cxnLst/>
              <a:rect l="l" t="t" r="r" b="b"/>
              <a:pathLst>
                <a:path w="2233" h="1687" extrusionOk="0">
                  <a:moveTo>
                    <a:pt x="1159" y="395"/>
                  </a:moveTo>
                  <a:cubicBezTo>
                    <a:pt x="1177" y="395"/>
                    <a:pt x="1195" y="396"/>
                    <a:pt x="1214" y="398"/>
                  </a:cubicBezTo>
                  <a:cubicBezTo>
                    <a:pt x="1527" y="429"/>
                    <a:pt x="1809" y="805"/>
                    <a:pt x="1606" y="1087"/>
                  </a:cubicBezTo>
                  <a:cubicBezTo>
                    <a:pt x="1494" y="1236"/>
                    <a:pt x="1312" y="1302"/>
                    <a:pt x="1129" y="1302"/>
                  </a:cubicBezTo>
                  <a:cubicBezTo>
                    <a:pt x="1003" y="1302"/>
                    <a:pt x="877" y="1270"/>
                    <a:pt x="775" y="1213"/>
                  </a:cubicBezTo>
                  <a:cubicBezTo>
                    <a:pt x="587" y="1105"/>
                    <a:pt x="485" y="905"/>
                    <a:pt x="513" y="730"/>
                  </a:cubicBezTo>
                  <a:lnTo>
                    <a:pt x="513" y="730"/>
                  </a:lnTo>
                  <a:cubicBezTo>
                    <a:pt x="707" y="569"/>
                    <a:pt x="896" y="395"/>
                    <a:pt x="1159" y="395"/>
                  </a:cubicBezTo>
                  <a:close/>
                  <a:moveTo>
                    <a:pt x="1153" y="1"/>
                  </a:moveTo>
                  <a:cubicBezTo>
                    <a:pt x="968" y="1"/>
                    <a:pt x="778" y="49"/>
                    <a:pt x="615" y="140"/>
                  </a:cubicBezTo>
                  <a:lnTo>
                    <a:pt x="615" y="140"/>
                  </a:lnTo>
                  <a:cubicBezTo>
                    <a:pt x="147" y="227"/>
                    <a:pt x="0" y="874"/>
                    <a:pt x="258" y="1260"/>
                  </a:cubicBezTo>
                  <a:cubicBezTo>
                    <a:pt x="454" y="1540"/>
                    <a:pt x="794" y="1686"/>
                    <a:pt x="1134" y="1686"/>
                  </a:cubicBezTo>
                  <a:cubicBezTo>
                    <a:pt x="1364" y="1686"/>
                    <a:pt x="1594" y="1619"/>
                    <a:pt x="1778" y="1479"/>
                  </a:cubicBezTo>
                  <a:cubicBezTo>
                    <a:pt x="2233" y="1119"/>
                    <a:pt x="2123" y="445"/>
                    <a:pt x="1653" y="147"/>
                  </a:cubicBezTo>
                  <a:cubicBezTo>
                    <a:pt x="1511" y="47"/>
                    <a:pt x="1334" y="1"/>
                    <a:pt x="1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3"/>
            <p:cNvSpPr/>
            <p:nvPr/>
          </p:nvSpPr>
          <p:spPr>
            <a:xfrm>
              <a:off x="8775100" y="2318125"/>
              <a:ext cx="55600" cy="42150"/>
            </a:xfrm>
            <a:custGeom>
              <a:avLst/>
              <a:gdLst/>
              <a:ahLst/>
              <a:cxnLst/>
              <a:rect l="l" t="t" r="r" b="b"/>
              <a:pathLst>
                <a:path w="2224" h="1686" extrusionOk="0">
                  <a:moveTo>
                    <a:pt x="1165" y="394"/>
                  </a:moveTo>
                  <a:cubicBezTo>
                    <a:pt x="1183" y="394"/>
                    <a:pt x="1202" y="395"/>
                    <a:pt x="1220" y="397"/>
                  </a:cubicBezTo>
                  <a:cubicBezTo>
                    <a:pt x="1534" y="428"/>
                    <a:pt x="1800" y="804"/>
                    <a:pt x="1596" y="1087"/>
                  </a:cubicBezTo>
                  <a:cubicBezTo>
                    <a:pt x="1494" y="1235"/>
                    <a:pt x="1310" y="1301"/>
                    <a:pt x="1125" y="1301"/>
                  </a:cubicBezTo>
                  <a:cubicBezTo>
                    <a:pt x="997" y="1301"/>
                    <a:pt x="868" y="1270"/>
                    <a:pt x="766" y="1212"/>
                  </a:cubicBezTo>
                  <a:cubicBezTo>
                    <a:pt x="580" y="1106"/>
                    <a:pt x="485" y="911"/>
                    <a:pt x="509" y="738"/>
                  </a:cubicBezTo>
                  <a:lnTo>
                    <a:pt x="509" y="738"/>
                  </a:lnTo>
                  <a:cubicBezTo>
                    <a:pt x="706" y="575"/>
                    <a:pt x="898" y="394"/>
                    <a:pt x="1165" y="394"/>
                  </a:cubicBezTo>
                  <a:close/>
                  <a:moveTo>
                    <a:pt x="1150" y="0"/>
                  </a:moveTo>
                  <a:cubicBezTo>
                    <a:pt x="949" y="0"/>
                    <a:pt x="745" y="56"/>
                    <a:pt x="576" y="159"/>
                  </a:cubicBezTo>
                  <a:lnTo>
                    <a:pt x="576" y="159"/>
                  </a:lnTo>
                  <a:cubicBezTo>
                    <a:pt x="130" y="264"/>
                    <a:pt x="1" y="884"/>
                    <a:pt x="264" y="1259"/>
                  </a:cubicBezTo>
                  <a:cubicBezTo>
                    <a:pt x="460" y="1539"/>
                    <a:pt x="801" y="1686"/>
                    <a:pt x="1137" y="1686"/>
                  </a:cubicBezTo>
                  <a:cubicBezTo>
                    <a:pt x="1365" y="1686"/>
                    <a:pt x="1591" y="1618"/>
                    <a:pt x="1769" y="1478"/>
                  </a:cubicBezTo>
                  <a:cubicBezTo>
                    <a:pt x="2223" y="1118"/>
                    <a:pt x="2114" y="444"/>
                    <a:pt x="1659" y="146"/>
                  </a:cubicBezTo>
                  <a:cubicBezTo>
                    <a:pt x="1512" y="47"/>
                    <a:pt x="1332" y="0"/>
                    <a:pt x="1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3"/>
            <p:cNvSpPr/>
            <p:nvPr/>
          </p:nvSpPr>
          <p:spPr>
            <a:xfrm>
              <a:off x="8562725" y="2441150"/>
              <a:ext cx="55575" cy="42350"/>
            </a:xfrm>
            <a:custGeom>
              <a:avLst/>
              <a:gdLst/>
              <a:ahLst/>
              <a:cxnLst/>
              <a:rect l="l" t="t" r="r" b="b"/>
              <a:pathLst>
                <a:path w="2223" h="1694" extrusionOk="0">
                  <a:moveTo>
                    <a:pt x="1149" y="395"/>
                  </a:moveTo>
                  <a:cubicBezTo>
                    <a:pt x="1167" y="395"/>
                    <a:pt x="1185" y="396"/>
                    <a:pt x="1204" y="398"/>
                  </a:cubicBezTo>
                  <a:cubicBezTo>
                    <a:pt x="1518" y="429"/>
                    <a:pt x="1800" y="805"/>
                    <a:pt x="1596" y="1087"/>
                  </a:cubicBezTo>
                  <a:cubicBezTo>
                    <a:pt x="1485" y="1236"/>
                    <a:pt x="1302" y="1302"/>
                    <a:pt x="1120" y="1302"/>
                  </a:cubicBezTo>
                  <a:cubicBezTo>
                    <a:pt x="994" y="1302"/>
                    <a:pt x="868" y="1270"/>
                    <a:pt x="765" y="1213"/>
                  </a:cubicBezTo>
                  <a:cubicBezTo>
                    <a:pt x="581" y="1107"/>
                    <a:pt x="480" y="913"/>
                    <a:pt x="502" y="741"/>
                  </a:cubicBezTo>
                  <a:lnTo>
                    <a:pt x="502" y="741"/>
                  </a:lnTo>
                  <a:cubicBezTo>
                    <a:pt x="696" y="571"/>
                    <a:pt x="886" y="395"/>
                    <a:pt x="1149" y="395"/>
                  </a:cubicBezTo>
                  <a:close/>
                  <a:moveTo>
                    <a:pt x="1133" y="1"/>
                  </a:moveTo>
                  <a:cubicBezTo>
                    <a:pt x="931" y="1"/>
                    <a:pt x="725" y="58"/>
                    <a:pt x="555" y="163"/>
                  </a:cubicBezTo>
                  <a:lnTo>
                    <a:pt x="555" y="163"/>
                  </a:lnTo>
                  <a:cubicBezTo>
                    <a:pt x="127" y="278"/>
                    <a:pt x="0" y="902"/>
                    <a:pt x="248" y="1260"/>
                  </a:cubicBezTo>
                  <a:cubicBezTo>
                    <a:pt x="445" y="1541"/>
                    <a:pt x="787" y="1693"/>
                    <a:pt x="1128" y="1693"/>
                  </a:cubicBezTo>
                  <a:cubicBezTo>
                    <a:pt x="1357" y="1693"/>
                    <a:pt x="1586" y="1624"/>
                    <a:pt x="1768" y="1479"/>
                  </a:cubicBezTo>
                  <a:cubicBezTo>
                    <a:pt x="2223" y="1119"/>
                    <a:pt x="2113" y="445"/>
                    <a:pt x="1643" y="147"/>
                  </a:cubicBezTo>
                  <a:cubicBezTo>
                    <a:pt x="1496" y="47"/>
                    <a:pt x="1316" y="1"/>
                    <a:pt x="1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3"/>
            <p:cNvSpPr/>
            <p:nvPr/>
          </p:nvSpPr>
          <p:spPr>
            <a:xfrm>
              <a:off x="8775100" y="2473675"/>
              <a:ext cx="55600" cy="42350"/>
            </a:xfrm>
            <a:custGeom>
              <a:avLst/>
              <a:gdLst/>
              <a:ahLst/>
              <a:cxnLst/>
              <a:rect l="l" t="t" r="r" b="b"/>
              <a:pathLst>
                <a:path w="2224" h="1694" extrusionOk="0">
                  <a:moveTo>
                    <a:pt x="1165" y="395"/>
                  </a:moveTo>
                  <a:cubicBezTo>
                    <a:pt x="1183" y="395"/>
                    <a:pt x="1202" y="396"/>
                    <a:pt x="1220" y="398"/>
                  </a:cubicBezTo>
                  <a:cubicBezTo>
                    <a:pt x="1534" y="429"/>
                    <a:pt x="1800" y="805"/>
                    <a:pt x="1596" y="1087"/>
                  </a:cubicBezTo>
                  <a:cubicBezTo>
                    <a:pt x="1494" y="1236"/>
                    <a:pt x="1310" y="1302"/>
                    <a:pt x="1125" y="1302"/>
                  </a:cubicBezTo>
                  <a:cubicBezTo>
                    <a:pt x="997" y="1302"/>
                    <a:pt x="868" y="1270"/>
                    <a:pt x="766" y="1213"/>
                  </a:cubicBezTo>
                  <a:cubicBezTo>
                    <a:pt x="584" y="1109"/>
                    <a:pt x="489" y="920"/>
                    <a:pt x="507" y="750"/>
                  </a:cubicBezTo>
                  <a:lnTo>
                    <a:pt x="507" y="750"/>
                  </a:lnTo>
                  <a:cubicBezTo>
                    <a:pt x="706" y="577"/>
                    <a:pt x="897" y="395"/>
                    <a:pt x="1165" y="395"/>
                  </a:cubicBezTo>
                  <a:close/>
                  <a:moveTo>
                    <a:pt x="1150" y="1"/>
                  </a:moveTo>
                  <a:cubicBezTo>
                    <a:pt x="949" y="1"/>
                    <a:pt x="745" y="57"/>
                    <a:pt x="576" y="160"/>
                  </a:cubicBezTo>
                  <a:lnTo>
                    <a:pt x="576" y="160"/>
                  </a:lnTo>
                  <a:cubicBezTo>
                    <a:pt x="130" y="265"/>
                    <a:pt x="1" y="885"/>
                    <a:pt x="264" y="1260"/>
                  </a:cubicBezTo>
                  <a:cubicBezTo>
                    <a:pt x="461" y="1541"/>
                    <a:pt x="803" y="1693"/>
                    <a:pt x="1141" y="1693"/>
                  </a:cubicBezTo>
                  <a:cubicBezTo>
                    <a:pt x="1368" y="1693"/>
                    <a:pt x="1592" y="1624"/>
                    <a:pt x="1769" y="1479"/>
                  </a:cubicBezTo>
                  <a:cubicBezTo>
                    <a:pt x="2223" y="1119"/>
                    <a:pt x="2114" y="445"/>
                    <a:pt x="1659" y="147"/>
                  </a:cubicBezTo>
                  <a:cubicBezTo>
                    <a:pt x="1512" y="47"/>
                    <a:pt x="1332" y="1"/>
                    <a:pt x="11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3"/>
            <p:cNvSpPr/>
            <p:nvPr/>
          </p:nvSpPr>
          <p:spPr>
            <a:xfrm>
              <a:off x="8824850" y="2125500"/>
              <a:ext cx="55625" cy="42150"/>
            </a:xfrm>
            <a:custGeom>
              <a:avLst/>
              <a:gdLst/>
              <a:ahLst/>
              <a:cxnLst/>
              <a:rect l="l" t="t" r="r" b="b"/>
              <a:pathLst>
                <a:path w="2225" h="1686" extrusionOk="0">
                  <a:moveTo>
                    <a:pt x="1145" y="401"/>
                  </a:moveTo>
                  <a:cubicBezTo>
                    <a:pt x="1170" y="401"/>
                    <a:pt x="1195" y="402"/>
                    <a:pt x="1221" y="406"/>
                  </a:cubicBezTo>
                  <a:cubicBezTo>
                    <a:pt x="1534" y="437"/>
                    <a:pt x="1817" y="813"/>
                    <a:pt x="1597" y="1096"/>
                  </a:cubicBezTo>
                  <a:cubicBezTo>
                    <a:pt x="1499" y="1239"/>
                    <a:pt x="1328" y="1300"/>
                    <a:pt x="1154" y="1300"/>
                  </a:cubicBezTo>
                  <a:cubicBezTo>
                    <a:pt x="1023" y="1300"/>
                    <a:pt x="890" y="1266"/>
                    <a:pt x="782" y="1205"/>
                  </a:cubicBezTo>
                  <a:cubicBezTo>
                    <a:pt x="590" y="1109"/>
                    <a:pt x="491" y="917"/>
                    <a:pt x="510" y="746"/>
                  </a:cubicBezTo>
                  <a:lnTo>
                    <a:pt x="510" y="746"/>
                  </a:lnTo>
                  <a:cubicBezTo>
                    <a:pt x="702" y="584"/>
                    <a:pt x="889" y="401"/>
                    <a:pt x="1145" y="401"/>
                  </a:cubicBezTo>
                  <a:close/>
                  <a:moveTo>
                    <a:pt x="1155" y="1"/>
                  </a:moveTo>
                  <a:cubicBezTo>
                    <a:pt x="955" y="1"/>
                    <a:pt x="752" y="55"/>
                    <a:pt x="583" y="157"/>
                  </a:cubicBezTo>
                  <a:lnTo>
                    <a:pt x="583" y="157"/>
                  </a:lnTo>
                  <a:cubicBezTo>
                    <a:pt x="143" y="271"/>
                    <a:pt x="1" y="891"/>
                    <a:pt x="265" y="1252"/>
                  </a:cubicBezTo>
                  <a:cubicBezTo>
                    <a:pt x="462" y="1533"/>
                    <a:pt x="804" y="1686"/>
                    <a:pt x="1141" y="1686"/>
                  </a:cubicBezTo>
                  <a:cubicBezTo>
                    <a:pt x="1368" y="1686"/>
                    <a:pt x="1593" y="1617"/>
                    <a:pt x="1770" y="1472"/>
                  </a:cubicBezTo>
                  <a:cubicBezTo>
                    <a:pt x="2224" y="1111"/>
                    <a:pt x="2114" y="437"/>
                    <a:pt x="1660" y="139"/>
                  </a:cubicBezTo>
                  <a:cubicBezTo>
                    <a:pt x="1514" y="45"/>
                    <a:pt x="1336" y="1"/>
                    <a:pt x="1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3"/>
            <p:cNvSpPr/>
            <p:nvPr/>
          </p:nvSpPr>
          <p:spPr>
            <a:xfrm>
              <a:off x="8661350" y="2232675"/>
              <a:ext cx="80400" cy="59600"/>
            </a:xfrm>
            <a:custGeom>
              <a:avLst/>
              <a:gdLst/>
              <a:ahLst/>
              <a:cxnLst/>
              <a:rect l="l" t="t" r="r" b="b"/>
              <a:pathLst>
                <a:path w="3216" h="2384" extrusionOk="0">
                  <a:moveTo>
                    <a:pt x="1678" y="391"/>
                  </a:moveTo>
                  <a:cubicBezTo>
                    <a:pt x="1744" y="391"/>
                    <a:pt x="1812" y="398"/>
                    <a:pt x="1883" y="414"/>
                  </a:cubicBezTo>
                  <a:cubicBezTo>
                    <a:pt x="2432" y="539"/>
                    <a:pt x="2839" y="1244"/>
                    <a:pt x="2400" y="1699"/>
                  </a:cubicBezTo>
                  <a:cubicBezTo>
                    <a:pt x="2214" y="1903"/>
                    <a:pt x="1932" y="1997"/>
                    <a:pt x="1651" y="1997"/>
                  </a:cubicBezTo>
                  <a:cubicBezTo>
                    <a:pt x="1436" y="1997"/>
                    <a:pt x="1222" y="1942"/>
                    <a:pt x="1052" y="1840"/>
                  </a:cubicBezTo>
                  <a:cubicBezTo>
                    <a:pt x="738" y="1665"/>
                    <a:pt x="560" y="1316"/>
                    <a:pt x="596" y="1011"/>
                  </a:cubicBezTo>
                  <a:lnTo>
                    <a:pt x="596" y="1011"/>
                  </a:lnTo>
                  <a:cubicBezTo>
                    <a:pt x="905" y="703"/>
                    <a:pt x="1240" y="391"/>
                    <a:pt x="1678" y="391"/>
                  </a:cubicBezTo>
                  <a:close/>
                  <a:moveTo>
                    <a:pt x="1692" y="1"/>
                  </a:moveTo>
                  <a:cubicBezTo>
                    <a:pt x="1428" y="1"/>
                    <a:pt x="1162" y="75"/>
                    <a:pt x="929" y="207"/>
                  </a:cubicBezTo>
                  <a:lnTo>
                    <a:pt x="929" y="207"/>
                  </a:lnTo>
                  <a:cubicBezTo>
                    <a:pt x="245" y="326"/>
                    <a:pt x="0" y="1222"/>
                    <a:pt x="410" y="1777"/>
                  </a:cubicBezTo>
                  <a:cubicBezTo>
                    <a:pt x="690" y="2169"/>
                    <a:pt x="1175" y="2383"/>
                    <a:pt x="1658" y="2383"/>
                  </a:cubicBezTo>
                  <a:cubicBezTo>
                    <a:pt x="1986" y="2383"/>
                    <a:pt x="2313" y="2284"/>
                    <a:pt x="2573" y="2075"/>
                  </a:cubicBezTo>
                  <a:cubicBezTo>
                    <a:pt x="3215" y="1574"/>
                    <a:pt x="3043" y="633"/>
                    <a:pt x="2400" y="210"/>
                  </a:cubicBezTo>
                  <a:cubicBezTo>
                    <a:pt x="2187" y="66"/>
                    <a:pt x="1941" y="1"/>
                    <a:pt x="16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3"/>
            <p:cNvSpPr/>
            <p:nvPr/>
          </p:nvSpPr>
          <p:spPr>
            <a:xfrm>
              <a:off x="8865075" y="2416150"/>
              <a:ext cx="80050" cy="59700"/>
            </a:xfrm>
            <a:custGeom>
              <a:avLst/>
              <a:gdLst/>
              <a:ahLst/>
              <a:cxnLst/>
              <a:rect l="l" t="t" r="r" b="b"/>
              <a:pathLst>
                <a:path w="3202" h="2388" extrusionOk="0">
                  <a:moveTo>
                    <a:pt x="1679" y="403"/>
                  </a:moveTo>
                  <a:cubicBezTo>
                    <a:pt x="1745" y="403"/>
                    <a:pt x="1814" y="411"/>
                    <a:pt x="1885" y="426"/>
                  </a:cubicBezTo>
                  <a:cubicBezTo>
                    <a:pt x="2433" y="551"/>
                    <a:pt x="2825" y="1241"/>
                    <a:pt x="2386" y="1711"/>
                  </a:cubicBezTo>
                  <a:cubicBezTo>
                    <a:pt x="2202" y="1905"/>
                    <a:pt x="1928" y="1995"/>
                    <a:pt x="1654" y="1995"/>
                  </a:cubicBezTo>
                  <a:cubicBezTo>
                    <a:pt x="1440" y="1995"/>
                    <a:pt x="1226" y="1940"/>
                    <a:pt x="1054" y="1837"/>
                  </a:cubicBezTo>
                  <a:cubicBezTo>
                    <a:pt x="741" y="1663"/>
                    <a:pt x="563" y="1315"/>
                    <a:pt x="595" y="1013"/>
                  </a:cubicBezTo>
                  <a:lnTo>
                    <a:pt x="595" y="1013"/>
                  </a:lnTo>
                  <a:cubicBezTo>
                    <a:pt x="904" y="716"/>
                    <a:pt x="1240" y="403"/>
                    <a:pt x="1679" y="403"/>
                  </a:cubicBezTo>
                  <a:close/>
                  <a:moveTo>
                    <a:pt x="1693" y="0"/>
                  </a:moveTo>
                  <a:cubicBezTo>
                    <a:pt x="1429" y="0"/>
                    <a:pt x="1164" y="73"/>
                    <a:pt x="932" y="203"/>
                  </a:cubicBezTo>
                  <a:lnTo>
                    <a:pt x="932" y="203"/>
                  </a:lnTo>
                  <a:cubicBezTo>
                    <a:pt x="234" y="320"/>
                    <a:pt x="0" y="1232"/>
                    <a:pt x="396" y="1774"/>
                  </a:cubicBezTo>
                  <a:cubicBezTo>
                    <a:pt x="685" y="2175"/>
                    <a:pt x="1175" y="2388"/>
                    <a:pt x="1660" y="2388"/>
                  </a:cubicBezTo>
                  <a:cubicBezTo>
                    <a:pt x="1988" y="2388"/>
                    <a:pt x="2315" y="2290"/>
                    <a:pt x="2574" y="2087"/>
                  </a:cubicBezTo>
                  <a:cubicBezTo>
                    <a:pt x="3201" y="1570"/>
                    <a:pt x="3045" y="630"/>
                    <a:pt x="2402" y="206"/>
                  </a:cubicBezTo>
                  <a:cubicBezTo>
                    <a:pt x="2187" y="64"/>
                    <a:pt x="1941" y="0"/>
                    <a:pt x="16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33"/>
          <p:cNvGrpSpPr/>
          <p:nvPr/>
        </p:nvGrpSpPr>
        <p:grpSpPr>
          <a:xfrm>
            <a:off x="1081107" y="1487032"/>
            <a:ext cx="238983" cy="352381"/>
            <a:chOff x="5738779" y="2391033"/>
            <a:chExt cx="85397" cy="125927"/>
          </a:xfrm>
        </p:grpSpPr>
        <p:sp>
          <p:nvSpPr>
            <p:cNvPr id="982" name="Google Shape;982;p33"/>
            <p:cNvSpPr/>
            <p:nvPr/>
          </p:nvSpPr>
          <p:spPr>
            <a:xfrm>
              <a:off x="5738779" y="2448117"/>
              <a:ext cx="85397" cy="17165"/>
            </a:xfrm>
            <a:custGeom>
              <a:avLst/>
              <a:gdLst/>
              <a:ahLst/>
              <a:cxnLst/>
              <a:rect l="l" t="t" r="r" b="b"/>
              <a:pathLst>
                <a:path w="2796" h="562" extrusionOk="0">
                  <a:moveTo>
                    <a:pt x="1311" y="0"/>
                  </a:moveTo>
                  <a:cubicBezTo>
                    <a:pt x="992" y="0"/>
                    <a:pt x="671" y="12"/>
                    <a:pt x="348" y="17"/>
                  </a:cubicBezTo>
                  <a:cubicBezTo>
                    <a:pt x="0" y="17"/>
                    <a:pt x="0" y="539"/>
                    <a:pt x="348" y="539"/>
                  </a:cubicBezTo>
                  <a:cubicBezTo>
                    <a:pt x="662" y="549"/>
                    <a:pt x="973" y="561"/>
                    <a:pt x="1283" y="561"/>
                  </a:cubicBezTo>
                  <a:cubicBezTo>
                    <a:pt x="1735" y="561"/>
                    <a:pt x="2185" y="535"/>
                    <a:pt x="2634" y="440"/>
                  </a:cubicBezTo>
                  <a:cubicBezTo>
                    <a:pt x="2796" y="402"/>
                    <a:pt x="2796" y="154"/>
                    <a:pt x="2634" y="117"/>
                  </a:cubicBezTo>
                  <a:cubicBezTo>
                    <a:pt x="2194" y="23"/>
                    <a:pt x="1754" y="0"/>
                    <a:pt x="13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3"/>
            <p:cNvSpPr/>
            <p:nvPr/>
          </p:nvSpPr>
          <p:spPr>
            <a:xfrm>
              <a:off x="5768375" y="2391033"/>
              <a:ext cx="27336" cy="125927"/>
            </a:xfrm>
            <a:custGeom>
              <a:avLst/>
              <a:gdLst/>
              <a:ahLst/>
              <a:cxnLst/>
              <a:rect l="l" t="t" r="r" b="b"/>
              <a:pathLst>
                <a:path w="895" h="4123" extrusionOk="0">
                  <a:moveTo>
                    <a:pt x="448" y="1"/>
                  </a:moveTo>
                  <a:cubicBezTo>
                    <a:pt x="351" y="1"/>
                    <a:pt x="255" y="53"/>
                    <a:pt x="236" y="159"/>
                  </a:cubicBezTo>
                  <a:cubicBezTo>
                    <a:pt x="0" y="1464"/>
                    <a:pt x="100" y="2719"/>
                    <a:pt x="299" y="4011"/>
                  </a:cubicBezTo>
                  <a:cubicBezTo>
                    <a:pt x="311" y="4085"/>
                    <a:pt x="379" y="4123"/>
                    <a:pt x="448" y="4123"/>
                  </a:cubicBezTo>
                  <a:cubicBezTo>
                    <a:pt x="516" y="4123"/>
                    <a:pt x="584" y="4085"/>
                    <a:pt x="597" y="4011"/>
                  </a:cubicBezTo>
                  <a:cubicBezTo>
                    <a:pt x="796" y="2719"/>
                    <a:pt x="895" y="1464"/>
                    <a:pt x="659" y="159"/>
                  </a:cubicBezTo>
                  <a:cubicBezTo>
                    <a:pt x="640" y="53"/>
                    <a:pt x="544" y="1"/>
                    <a:pt x="4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4" name="Google Shape;984;p33"/>
          <p:cNvSpPr/>
          <p:nvPr/>
        </p:nvSpPr>
        <p:spPr>
          <a:xfrm>
            <a:off x="918521" y="1058174"/>
            <a:ext cx="162569" cy="126492"/>
          </a:xfrm>
          <a:custGeom>
            <a:avLst/>
            <a:gdLst/>
            <a:ahLst/>
            <a:cxnLst/>
            <a:rect l="l" t="t" r="r" b="b"/>
            <a:pathLst>
              <a:path w="1902" h="1480" extrusionOk="0">
                <a:moveTo>
                  <a:pt x="957" y="1"/>
                </a:moveTo>
                <a:cubicBezTo>
                  <a:pt x="0" y="1"/>
                  <a:pt x="0" y="1479"/>
                  <a:pt x="957" y="1479"/>
                </a:cubicBezTo>
                <a:cubicBezTo>
                  <a:pt x="1901" y="1479"/>
                  <a:pt x="1901" y="1"/>
                  <a:pt x="95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33"/>
          <p:cNvSpPr/>
          <p:nvPr/>
        </p:nvSpPr>
        <p:spPr>
          <a:xfrm>
            <a:off x="1623656" y="1058167"/>
            <a:ext cx="105217" cy="80852"/>
          </a:xfrm>
          <a:custGeom>
            <a:avLst/>
            <a:gdLst/>
            <a:ahLst/>
            <a:cxnLst/>
            <a:rect l="l" t="t" r="r" b="b"/>
            <a:pathLst>
              <a:path w="1231" h="946" extrusionOk="0">
                <a:moveTo>
                  <a:pt x="622" y="1"/>
                </a:moveTo>
                <a:cubicBezTo>
                  <a:pt x="1" y="1"/>
                  <a:pt x="1" y="945"/>
                  <a:pt x="622" y="945"/>
                </a:cubicBezTo>
                <a:cubicBezTo>
                  <a:pt x="1231" y="945"/>
                  <a:pt x="1231" y="1"/>
                  <a:pt x="6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934;p33">
            <a:extLst>
              <a:ext uri="{FF2B5EF4-FFF2-40B4-BE49-F238E27FC236}">
                <a16:creationId xmlns:a16="http://schemas.microsoft.com/office/drawing/2014/main" id="{49800459-5FDF-F909-D7FD-A4EBB7C18C48}"/>
              </a:ext>
            </a:extLst>
          </p:cNvPr>
          <p:cNvSpPr txBox="1">
            <a:spLocks/>
          </p:cNvSpPr>
          <p:nvPr/>
        </p:nvSpPr>
        <p:spPr>
          <a:xfrm>
            <a:off x="4969502" y="2790798"/>
            <a:ext cx="2743200" cy="13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>
            <a:pPr marL="0" indent="0"/>
            <a:r>
              <a:rPr lang="en-US" b="0" i="0" dirty="0">
                <a:solidFill>
                  <a:schemeClr val="tx1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If the product details are not clearly presented or lack essential information (such as ingredients, usage instructions, and prices), users may hesitate to make a purchase.</a:t>
            </a:r>
            <a:endParaRPr lang="en-US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7" name="Google Shape;935;p33">
            <a:extLst>
              <a:ext uri="{FF2B5EF4-FFF2-40B4-BE49-F238E27FC236}">
                <a16:creationId xmlns:a16="http://schemas.microsoft.com/office/drawing/2014/main" id="{B5F5F802-CE86-F5F4-3514-DB1EE155D72E}"/>
              </a:ext>
            </a:extLst>
          </p:cNvPr>
          <p:cNvSpPr txBox="1">
            <a:spLocks/>
          </p:cNvSpPr>
          <p:nvPr/>
        </p:nvSpPr>
        <p:spPr>
          <a:xfrm>
            <a:off x="4774604" y="1718931"/>
            <a:ext cx="3132996" cy="906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MY" b="1" dirty="0"/>
              <a:t>Incomplete Product Information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32"/>
          <p:cNvSpPr/>
          <p:nvPr/>
        </p:nvSpPr>
        <p:spPr>
          <a:xfrm rot="-1976636">
            <a:off x="225947" y="734287"/>
            <a:ext cx="1567905" cy="876032"/>
          </a:xfrm>
          <a:custGeom>
            <a:avLst/>
            <a:gdLst/>
            <a:ahLst/>
            <a:cxnLst/>
            <a:rect l="l" t="t" r="r" b="b"/>
            <a:pathLst>
              <a:path w="8575" h="4791" extrusionOk="0">
                <a:moveTo>
                  <a:pt x="5072" y="0"/>
                </a:moveTo>
                <a:cubicBezTo>
                  <a:pt x="4013" y="0"/>
                  <a:pt x="2828" y="567"/>
                  <a:pt x="2088" y="1175"/>
                </a:cubicBezTo>
                <a:cubicBezTo>
                  <a:pt x="1330" y="1796"/>
                  <a:pt x="597" y="2517"/>
                  <a:pt x="1" y="3337"/>
                </a:cubicBezTo>
                <a:lnTo>
                  <a:pt x="324" y="3436"/>
                </a:lnTo>
                <a:cubicBezTo>
                  <a:pt x="896" y="2703"/>
                  <a:pt x="1604" y="2082"/>
                  <a:pt x="2424" y="1597"/>
                </a:cubicBezTo>
                <a:cubicBezTo>
                  <a:pt x="3008" y="1251"/>
                  <a:pt x="4051" y="861"/>
                  <a:pt x="4954" y="861"/>
                </a:cubicBezTo>
                <a:cubicBezTo>
                  <a:pt x="5800" y="861"/>
                  <a:pt x="6521" y="1203"/>
                  <a:pt x="6624" y="2243"/>
                </a:cubicBezTo>
                <a:cubicBezTo>
                  <a:pt x="6698" y="2939"/>
                  <a:pt x="6549" y="3647"/>
                  <a:pt x="6710" y="4343"/>
                </a:cubicBezTo>
                <a:cubicBezTo>
                  <a:pt x="6735" y="4467"/>
                  <a:pt x="6773" y="4579"/>
                  <a:pt x="6810" y="4691"/>
                </a:cubicBezTo>
                <a:cubicBezTo>
                  <a:pt x="7394" y="4728"/>
                  <a:pt x="7978" y="4766"/>
                  <a:pt x="8574" y="4790"/>
                </a:cubicBezTo>
                <a:cubicBezTo>
                  <a:pt x="8214" y="4430"/>
                  <a:pt x="7990" y="3958"/>
                  <a:pt x="7941" y="3374"/>
                </a:cubicBezTo>
                <a:cubicBezTo>
                  <a:pt x="7829" y="1783"/>
                  <a:pt x="7406" y="578"/>
                  <a:pt x="5766" y="94"/>
                </a:cubicBezTo>
                <a:cubicBezTo>
                  <a:pt x="5546" y="29"/>
                  <a:pt x="5312" y="0"/>
                  <a:pt x="507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32"/>
          <p:cNvSpPr/>
          <p:nvPr/>
        </p:nvSpPr>
        <p:spPr>
          <a:xfrm rot="-1976636">
            <a:off x="1194451" y="53607"/>
            <a:ext cx="750949" cy="1168409"/>
          </a:xfrm>
          <a:custGeom>
            <a:avLst/>
            <a:gdLst/>
            <a:ahLst/>
            <a:cxnLst/>
            <a:rect l="l" t="t" r="r" b="b"/>
            <a:pathLst>
              <a:path w="4107" h="6390" extrusionOk="0">
                <a:moveTo>
                  <a:pt x="770" y="1"/>
                </a:moveTo>
                <a:cubicBezTo>
                  <a:pt x="597" y="1"/>
                  <a:pt x="413" y="17"/>
                  <a:pt x="217" y="53"/>
                </a:cubicBezTo>
                <a:cubicBezTo>
                  <a:pt x="0" y="89"/>
                  <a:pt x="40" y="452"/>
                  <a:pt x="258" y="452"/>
                </a:cubicBezTo>
                <a:cubicBezTo>
                  <a:pt x="265" y="452"/>
                  <a:pt x="272" y="451"/>
                  <a:pt x="279" y="451"/>
                </a:cubicBezTo>
                <a:cubicBezTo>
                  <a:pt x="353" y="445"/>
                  <a:pt x="424" y="442"/>
                  <a:pt x="493" y="442"/>
                </a:cubicBezTo>
                <a:cubicBezTo>
                  <a:pt x="2743" y="442"/>
                  <a:pt x="2599" y="3323"/>
                  <a:pt x="2888" y="4998"/>
                </a:cubicBezTo>
                <a:cubicBezTo>
                  <a:pt x="2963" y="5458"/>
                  <a:pt x="3050" y="5942"/>
                  <a:pt x="3224" y="6390"/>
                </a:cubicBezTo>
                <a:lnTo>
                  <a:pt x="4106" y="6390"/>
                </a:lnTo>
                <a:cubicBezTo>
                  <a:pt x="4007" y="6241"/>
                  <a:pt x="3932" y="6092"/>
                  <a:pt x="3845" y="5955"/>
                </a:cubicBezTo>
                <a:cubicBezTo>
                  <a:pt x="3373" y="5110"/>
                  <a:pt x="3386" y="3892"/>
                  <a:pt x="3236" y="2960"/>
                </a:cubicBezTo>
                <a:cubicBezTo>
                  <a:pt x="2979" y="1415"/>
                  <a:pt x="2348" y="1"/>
                  <a:pt x="77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93" name="Google Shape;893;p32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6737" t="10944" r="33905"/>
          <a:stretch/>
        </p:blipFill>
        <p:spPr>
          <a:xfrm>
            <a:off x="743125" y="711150"/>
            <a:ext cx="3721200" cy="3721200"/>
          </a:xfrm>
          <a:prstGeom prst="ellipse">
            <a:avLst/>
          </a:prstGeom>
        </p:spPr>
      </p:pic>
      <p:grpSp>
        <p:nvGrpSpPr>
          <p:cNvPr id="894" name="Google Shape;894;p32"/>
          <p:cNvGrpSpPr/>
          <p:nvPr/>
        </p:nvGrpSpPr>
        <p:grpSpPr>
          <a:xfrm>
            <a:off x="1212293" y="4274036"/>
            <a:ext cx="298164" cy="440951"/>
            <a:chOff x="4510355" y="4299794"/>
            <a:chExt cx="138144" cy="204299"/>
          </a:xfrm>
        </p:grpSpPr>
        <p:sp>
          <p:nvSpPr>
            <p:cNvPr id="895" name="Google Shape;895;p32"/>
            <p:cNvSpPr/>
            <p:nvPr/>
          </p:nvSpPr>
          <p:spPr>
            <a:xfrm>
              <a:off x="4510355" y="4392307"/>
              <a:ext cx="138144" cy="27946"/>
            </a:xfrm>
            <a:custGeom>
              <a:avLst/>
              <a:gdLst/>
              <a:ahLst/>
              <a:cxnLst/>
              <a:rect l="l" t="t" r="r" b="b"/>
              <a:pathLst>
                <a:path w="4523" h="915" extrusionOk="0">
                  <a:moveTo>
                    <a:pt x="2059" y="0"/>
                  </a:moveTo>
                  <a:cubicBezTo>
                    <a:pt x="1558" y="0"/>
                    <a:pt x="1054" y="19"/>
                    <a:pt x="547" y="29"/>
                  </a:cubicBezTo>
                  <a:cubicBezTo>
                    <a:pt x="0" y="41"/>
                    <a:pt x="0" y="873"/>
                    <a:pt x="547" y="886"/>
                  </a:cubicBezTo>
                  <a:cubicBezTo>
                    <a:pt x="1054" y="896"/>
                    <a:pt x="1558" y="914"/>
                    <a:pt x="2059" y="914"/>
                  </a:cubicBezTo>
                  <a:cubicBezTo>
                    <a:pt x="2797" y="914"/>
                    <a:pt x="3529" y="875"/>
                    <a:pt x="4262" y="712"/>
                  </a:cubicBezTo>
                  <a:cubicBezTo>
                    <a:pt x="4523" y="662"/>
                    <a:pt x="4523" y="265"/>
                    <a:pt x="4262" y="203"/>
                  </a:cubicBezTo>
                  <a:cubicBezTo>
                    <a:pt x="3529" y="40"/>
                    <a:pt x="2797" y="0"/>
                    <a:pt x="2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2"/>
            <p:cNvSpPr/>
            <p:nvPr/>
          </p:nvSpPr>
          <p:spPr>
            <a:xfrm>
              <a:off x="4557788" y="4299794"/>
              <a:ext cx="44806" cy="204299"/>
            </a:xfrm>
            <a:custGeom>
              <a:avLst/>
              <a:gdLst/>
              <a:ahLst/>
              <a:cxnLst/>
              <a:rect l="l" t="t" r="r" b="b"/>
              <a:pathLst>
                <a:path w="1467" h="6689" extrusionOk="0">
                  <a:moveTo>
                    <a:pt x="733" y="1"/>
                  </a:moveTo>
                  <a:cubicBezTo>
                    <a:pt x="575" y="1"/>
                    <a:pt x="416" y="88"/>
                    <a:pt x="385" y="262"/>
                  </a:cubicBezTo>
                  <a:cubicBezTo>
                    <a:pt x="0" y="2374"/>
                    <a:pt x="162" y="4412"/>
                    <a:pt x="485" y="6512"/>
                  </a:cubicBezTo>
                  <a:cubicBezTo>
                    <a:pt x="503" y="6630"/>
                    <a:pt x="615" y="6689"/>
                    <a:pt x="727" y="6689"/>
                  </a:cubicBezTo>
                  <a:cubicBezTo>
                    <a:pt x="839" y="6689"/>
                    <a:pt x="951" y="6630"/>
                    <a:pt x="969" y="6512"/>
                  </a:cubicBezTo>
                  <a:cubicBezTo>
                    <a:pt x="1305" y="4412"/>
                    <a:pt x="1466" y="2374"/>
                    <a:pt x="1081" y="262"/>
                  </a:cubicBezTo>
                  <a:cubicBezTo>
                    <a:pt x="1050" y="88"/>
                    <a:pt x="892" y="1"/>
                    <a:pt x="7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7" name="Google Shape;897;p32"/>
          <p:cNvSpPr/>
          <p:nvPr/>
        </p:nvSpPr>
        <p:spPr>
          <a:xfrm>
            <a:off x="777552" y="4340305"/>
            <a:ext cx="125387" cy="97567"/>
          </a:xfrm>
          <a:custGeom>
            <a:avLst/>
            <a:gdLst/>
            <a:ahLst/>
            <a:cxnLst/>
            <a:rect l="l" t="t" r="r" b="b"/>
            <a:pathLst>
              <a:path w="1902" h="1480" extrusionOk="0">
                <a:moveTo>
                  <a:pt x="958" y="1"/>
                </a:moveTo>
                <a:cubicBezTo>
                  <a:pt x="1" y="1"/>
                  <a:pt x="1" y="1480"/>
                  <a:pt x="958" y="1480"/>
                </a:cubicBezTo>
                <a:cubicBezTo>
                  <a:pt x="1902" y="1480"/>
                  <a:pt x="1902" y="1"/>
                  <a:pt x="95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8" name="Google Shape;898;p32"/>
          <p:cNvGrpSpPr/>
          <p:nvPr/>
        </p:nvGrpSpPr>
        <p:grpSpPr>
          <a:xfrm>
            <a:off x="3281560" y="4201187"/>
            <a:ext cx="1007358" cy="402802"/>
            <a:chOff x="8704100" y="2958950"/>
            <a:chExt cx="925200" cy="369950"/>
          </a:xfrm>
        </p:grpSpPr>
        <p:sp>
          <p:nvSpPr>
            <p:cNvPr id="899" name="Google Shape;899;p32"/>
            <p:cNvSpPr/>
            <p:nvPr/>
          </p:nvSpPr>
          <p:spPr>
            <a:xfrm>
              <a:off x="8704100" y="3016350"/>
              <a:ext cx="558025" cy="278850"/>
            </a:xfrm>
            <a:custGeom>
              <a:avLst/>
              <a:gdLst/>
              <a:ahLst/>
              <a:cxnLst/>
              <a:rect l="l" t="t" r="r" b="b"/>
              <a:pathLst>
                <a:path w="22321" h="11154" extrusionOk="0">
                  <a:moveTo>
                    <a:pt x="13653" y="556"/>
                  </a:moveTo>
                  <a:cubicBezTo>
                    <a:pt x="14130" y="673"/>
                    <a:pt x="14615" y="737"/>
                    <a:pt x="15109" y="737"/>
                  </a:cubicBezTo>
                  <a:cubicBezTo>
                    <a:pt x="15281" y="737"/>
                    <a:pt x="15454" y="729"/>
                    <a:pt x="15628" y="713"/>
                  </a:cubicBezTo>
                  <a:cubicBezTo>
                    <a:pt x="15637" y="712"/>
                    <a:pt x="15646" y="712"/>
                    <a:pt x="15655" y="712"/>
                  </a:cubicBezTo>
                  <a:cubicBezTo>
                    <a:pt x="15785" y="712"/>
                    <a:pt x="15898" y="816"/>
                    <a:pt x="15957" y="948"/>
                  </a:cubicBezTo>
                  <a:cubicBezTo>
                    <a:pt x="16020" y="1058"/>
                    <a:pt x="16004" y="1230"/>
                    <a:pt x="15910" y="1246"/>
                  </a:cubicBezTo>
                  <a:cubicBezTo>
                    <a:pt x="15205" y="1340"/>
                    <a:pt x="14609" y="1732"/>
                    <a:pt x="13966" y="1983"/>
                  </a:cubicBezTo>
                  <a:cubicBezTo>
                    <a:pt x="13852" y="2029"/>
                    <a:pt x="13740" y="2050"/>
                    <a:pt x="13632" y="2050"/>
                  </a:cubicBezTo>
                  <a:cubicBezTo>
                    <a:pt x="13342" y="2050"/>
                    <a:pt x="13074" y="1903"/>
                    <a:pt x="12822" y="1732"/>
                  </a:cubicBezTo>
                  <a:cubicBezTo>
                    <a:pt x="12634" y="1622"/>
                    <a:pt x="12571" y="1168"/>
                    <a:pt x="12666" y="901"/>
                  </a:cubicBezTo>
                  <a:cubicBezTo>
                    <a:pt x="12744" y="713"/>
                    <a:pt x="12901" y="635"/>
                    <a:pt x="13089" y="603"/>
                  </a:cubicBezTo>
                  <a:cubicBezTo>
                    <a:pt x="13277" y="572"/>
                    <a:pt x="13465" y="572"/>
                    <a:pt x="13653" y="556"/>
                  </a:cubicBezTo>
                  <a:close/>
                  <a:moveTo>
                    <a:pt x="18429" y="3571"/>
                  </a:moveTo>
                  <a:cubicBezTo>
                    <a:pt x="18486" y="3571"/>
                    <a:pt x="18545" y="3574"/>
                    <a:pt x="18606" y="3581"/>
                  </a:cubicBezTo>
                  <a:cubicBezTo>
                    <a:pt x="18779" y="3597"/>
                    <a:pt x="18857" y="3738"/>
                    <a:pt x="18904" y="3958"/>
                  </a:cubicBezTo>
                  <a:cubicBezTo>
                    <a:pt x="18873" y="4036"/>
                    <a:pt x="18857" y="4193"/>
                    <a:pt x="18779" y="4318"/>
                  </a:cubicBezTo>
                  <a:cubicBezTo>
                    <a:pt x="18418" y="4929"/>
                    <a:pt x="18057" y="5541"/>
                    <a:pt x="17681" y="6136"/>
                  </a:cubicBezTo>
                  <a:cubicBezTo>
                    <a:pt x="17405" y="6575"/>
                    <a:pt x="17105" y="6788"/>
                    <a:pt x="16750" y="6788"/>
                  </a:cubicBezTo>
                  <a:cubicBezTo>
                    <a:pt x="16521" y="6788"/>
                    <a:pt x="16271" y="6700"/>
                    <a:pt x="15988" y="6528"/>
                  </a:cubicBezTo>
                  <a:cubicBezTo>
                    <a:pt x="15628" y="6309"/>
                    <a:pt x="15393" y="5980"/>
                    <a:pt x="15126" y="5666"/>
                  </a:cubicBezTo>
                  <a:cubicBezTo>
                    <a:pt x="15026" y="5543"/>
                    <a:pt x="14907" y="5484"/>
                    <a:pt x="14791" y="5484"/>
                  </a:cubicBezTo>
                  <a:cubicBezTo>
                    <a:pt x="14672" y="5484"/>
                    <a:pt x="14556" y="5547"/>
                    <a:pt x="14468" y="5666"/>
                  </a:cubicBezTo>
                  <a:cubicBezTo>
                    <a:pt x="14233" y="5948"/>
                    <a:pt x="14014" y="6246"/>
                    <a:pt x="13778" y="6544"/>
                  </a:cubicBezTo>
                  <a:cubicBezTo>
                    <a:pt x="13738" y="6605"/>
                    <a:pt x="13677" y="6646"/>
                    <a:pt x="13610" y="6646"/>
                  </a:cubicBezTo>
                  <a:cubicBezTo>
                    <a:pt x="13573" y="6646"/>
                    <a:pt x="13535" y="6634"/>
                    <a:pt x="13496" y="6607"/>
                  </a:cubicBezTo>
                  <a:cubicBezTo>
                    <a:pt x="13418" y="6544"/>
                    <a:pt x="13277" y="6434"/>
                    <a:pt x="13292" y="6356"/>
                  </a:cubicBezTo>
                  <a:cubicBezTo>
                    <a:pt x="13324" y="5964"/>
                    <a:pt x="13261" y="5541"/>
                    <a:pt x="13481" y="5196"/>
                  </a:cubicBezTo>
                  <a:cubicBezTo>
                    <a:pt x="13841" y="4616"/>
                    <a:pt x="14358" y="4177"/>
                    <a:pt x="15032" y="3989"/>
                  </a:cubicBezTo>
                  <a:cubicBezTo>
                    <a:pt x="15339" y="3901"/>
                    <a:pt x="15653" y="3875"/>
                    <a:pt x="15967" y="3875"/>
                  </a:cubicBezTo>
                  <a:cubicBezTo>
                    <a:pt x="16327" y="3875"/>
                    <a:pt x="16687" y="3910"/>
                    <a:pt x="17039" y="3926"/>
                  </a:cubicBezTo>
                  <a:cubicBezTo>
                    <a:pt x="17164" y="3926"/>
                    <a:pt x="17274" y="4083"/>
                    <a:pt x="17399" y="4177"/>
                  </a:cubicBezTo>
                  <a:cubicBezTo>
                    <a:pt x="17456" y="4217"/>
                    <a:pt x="17509" y="4236"/>
                    <a:pt x="17555" y="4236"/>
                  </a:cubicBezTo>
                  <a:cubicBezTo>
                    <a:pt x="17637" y="4236"/>
                    <a:pt x="17698" y="4177"/>
                    <a:pt x="17728" y="4067"/>
                  </a:cubicBezTo>
                  <a:cubicBezTo>
                    <a:pt x="17862" y="3694"/>
                    <a:pt x="18108" y="3571"/>
                    <a:pt x="18429" y="3571"/>
                  </a:cubicBezTo>
                  <a:close/>
                  <a:moveTo>
                    <a:pt x="19632" y="4310"/>
                  </a:moveTo>
                  <a:cubicBezTo>
                    <a:pt x="19735" y="4310"/>
                    <a:pt x="19841" y="4361"/>
                    <a:pt x="19970" y="4459"/>
                  </a:cubicBezTo>
                  <a:cubicBezTo>
                    <a:pt x="20628" y="4977"/>
                    <a:pt x="20863" y="5729"/>
                    <a:pt x="21036" y="6497"/>
                  </a:cubicBezTo>
                  <a:cubicBezTo>
                    <a:pt x="21067" y="6622"/>
                    <a:pt x="21036" y="6795"/>
                    <a:pt x="20957" y="6920"/>
                  </a:cubicBezTo>
                  <a:cubicBezTo>
                    <a:pt x="20800" y="7140"/>
                    <a:pt x="20659" y="7343"/>
                    <a:pt x="20942" y="7578"/>
                  </a:cubicBezTo>
                  <a:cubicBezTo>
                    <a:pt x="21098" y="7704"/>
                    <a:pt x="20957" y="7861"/>
                    <a:pt x="20879" y="7970"/>
                  </a:cubicBezTo>
                  <a:cubicBezTo>
                    <a:pt x="20518" y="8503"/>
                    <a:pt x="20111" y="8973"/>
                    <a:pt x="19594" y="9350"/>
                  </a:cubicBezTo>
                  <a:cubicBezTo>
                    <a:pt x="19343" y="9522"/>
                    <a:pt x="19108" y="9710"/>
                    <a:pt x="18888" y="9898"/>
                  </a:cubicBezTo>
                  <a:cubicBezTo>
                    <a:pt x="18689" y="10084"/>
                    <a:pt x="18468" y="10191"/>
                    <a:pt x="18214" y="10191"/>
                  </a:cubicBezTo>
                  <a:cubicBezTo>
                    <a:pt x="18168" y="10191"/>
                    <a:pt x="18121" y="10188"/>
                    <a:pt x="18073" y="10180"/>
                  </a:cubicBezTo>
                  <a:cubicBezTo>
                    <a:pt x="17807" y="10133"/>
                    <a:pt x="17556" y="10102"/>
                    <a:pt x="17305" y="10024"/>
                  </a:cubicBezTo>
                  <a:cubicBezTo>
                    <a:pt x="16443" y="9757"/>
                    <a:pt x="15550" y="9663"/>
                    <a:pt x="14656" y="9600"/>
                  </a:cubicBezTo>
                  <a:cubicBezTo>
                    <a:pt x="13935" y="9553"/>
                    <a:pt x="13261" y="9365"/>
                    <a:pt x="12603" y="9115"/>
                  </a:cubicBezTo>
                  <a:cubicBezTo>
                    <a:pt x="12336" y="9005"/>
                    <a:pt x="12289" y="8817"/>
                    <a:pt x="12540" y="8613"/>
                  </a:cubicBezTo>
                  <a:cubicBezTo>
                    <a:pt x="12885" y="8315"/>
                    <a:pt x="13120" y="7970"/>
                    <a:pt x="13355" y="7578"/>
                  </a:cubicBezTo>
                  <a:cubicBezTo>
                    <a:pt x="13622" y="7093"/>
                    <a:pt x="14170" y="6842"/>
                    <a:pt x="14640" y="6528"/>
                  </a:cubicBezTo>
                  <a:cubicBezTo>
                    <a:pt x="14685" y="6498"/>
                    <a:pt x="14734" y="6486"/>
                    <a:pt x="14781" y="6486"/>
                  </a:cubicBezTo>
                  <a:cubicBezTo>
                    <a:pt x="14884" y="6486"/>
                    <a:pt x="14984" y="6543"/>
                    <a:pt x="15048" y="6607"/>
                  </a:cubicBezTo>
                  <a:cubicBezTo>
                    <a:pt x="15471" y="7046"/>
                    <a:pt x="16098" y="7171"/>
                    <a:pt x="16568" y="7531"/>
                  </a:cubicBezTo>
                  <a:cubicBezTo>
                    <a:pt x="16672" y="7615"/>
                    <a:pt x="16765" y="7654"/>
                    <a:pt x="16854" y="7654"/>
                  </a:cubicBezTo>
                  <a:cubicBezTo>
                    <a:pt x="16982" y="7654"/>
                    <a:pt x="17104" y="7576"/>
                    <a:pt x="17242" y="7437"/>
                  </a:cubicBezTo>
                  <a:cubicBezTo>
                    <a:pt x="17540" y="7140"/>
                    <a:pt x="17760" y="6795"/>
                    <a:pt x="17963" y="6434"/>
                  </a:cubicBezTo>
                  <a:cubicBezTo>
                    <a:pt x="18355" y="5760"/>
                    <a:pt x="18731" y="5055"/>
                    <a:pt x="19296" y="4491"/>
                  </a:cubicBezTo>
                  <a:cubicBezTo>
                    <a:pt x="19418" y="4369"/>
                    <a:pt x="19522" y="4310"/>
                    <a:pt x="19632" y="4310"/>
                  </a:cubicBezTo>
                  <a:close/>
                  <a:moveTo>
                    <a:pt x="12648" y="0"/>
                  </a:moveTo>
                  <a:cubicBezTo>
                    <a:pt x="12293" y="0"/>
                    <a:pt x="12028" y="190"/>
                    <a:pt x="11819" y="478"/>
                  </a:cubicBezTo>
                  <a:cubicBezTo>
                    <a:pt x="11365" y="1089"/>
                    <a:pt x="10800" y="1575"/>
                    <a:pt x="10283" y="2124"/>
                  </a:cubicBezTo>
                  <a:cubicBezTo>
                    <a:pt x="10079" y="2328"/>
                    <a:pt x="9891" y="2563"/>
                    <a:pt x="9703" y="2798"/>
                  </a:cubicBezTo>
                  <a:cubicBezTo>
                    <a:pt x="9814" y="2818"/>
                    <a:pt x="9918" y="2833"/>
                    <a:pt x="10017" y="2833"/>
                  </a:cubicBezTo>
                  <a:cubicBezTo>
                    <a:pt x="10226" y="2833"/>
                    <a:pt x="10411" y="2765"/>
                    <a:pt x="10581" y="2531"/>
                  </a:cubicBezTo>
                  <a:cubicBezTo>
                    <a:pt x="10926" y="2045"/>
                    <a:pt x="11349" y="1622"/>
                    <a:pt x="11835" y="1309"/>
                  </a:cubicBezTo>
                  <a:cubicBezTo>
                    <a:pt x="11944" y="1387"/>
                    <a:pt x="12007" y="1418"/>
                    <a:pt x="12054" y="1465"/>
                  </a:cubicBezTo>
                  <a:cubicBezTo>
                    <a:pt x="12242" y="1763"/>
                    <a:pt x="12227" y="2233"/>
                    <a:pt x="12681" y="2328"/>
                  </a:cubicBezTo>
                  <a:cubicBezTo>
                    <a:pt x="13045" y="2406"/>
                    <a:pt x="13403" y="2540"/>
                    <a:pt x="13766" y="2540"/>
                  </a:cubicBezTo>
                  <a:cubicBezTo>
                    <a:pt x="13982" y="2540"/>
                    <a:pt x="14199" y="2493"/>
                    <a:pt x="14421" y="2359"/>
                  </a:cubicBezTo>
                  <a:cubicBezTo>
                    <a:pt x="14609" y="2233"/>
                    <a:pt x="14844" y="2202"/>
                    <a:pt x="15064" y="2139"/>
                  </a:cubicBezTo>
                  <a:cubicBezTo>
                    <a:pt x="15214" y="2100"/>
                    <a:pt x="15349" y="2079"/>
                    <a:pt x="15469" y="2079"/>
                  </a:cubicBezTo>
                  <a:cubicBezTo>
                    <a:pt x="15875" y="2079"/>
                    <a:pt x="16124" y="2313"/>
                    <a:pt x="16318" y="2845"/>
                  </a:cubicBezTo>
                  <a:cubicBezTo>
                    <a:pt x="16365" y="2955"/>
                    <a:pt x="16380" y="3064"/>
                    <a:pt x="16412" y="3158"/>
                  </a:cubicBezTo>
                  <a:cubicBezTo>
                    <a:pt x="16259" y="3321"/>
                    <a:pt x="16082" y="3343"/>
                    <a:pt x="15904" y="3343"/>
                  </a:cubicBezTo>
                  <a:cubicBezTo>
                    <a:pt x="15836" y="3343"/>
                    <a:pt x="15767" y="3340"/>
                    <a:pt x="15699" y="3340"/>
                  </a:cubicBezTo>
                  <a:cubicBezTo>
                    <a:pt x="15654" y="3340"/>
                    <a:pt x="15609" y="3342"/>
                    <a:pt x="15565" y="3346"/>
                  </a:cubicBezTo>
                  <a:cubicBezTo>
                    <a:pt x="14296" y="3503"/>
                    <a:pt x="13434" y="4193"/>
                    <a:pt x="12807" y="5243"/>
                  </a:cubicBezTo>
                  <a:cubicBezTo>
                    <a:pt x="12571" y="5635"/>
                    <a:pt x="12603" y="6074"/>
                    <a:pt x="12681" y="6434"/>
                  </a:cubicBezTo>
                  <a:cubicBezTo>
                    <a:pt x="12822" y="7046"/>
                    <a:pt x="12571" y="7453"/>
                    <a:pt x="12227" y="7861"/>
                  </a:cubicBezTo>
                  <a:cubicBezTo>
                    <a:pt x="12039" y="8080"/>
                    <a:pt x="11819" y="8284"/>
                    <a:pt x="11553" y="8441"/>
                  </a:cubicBezTo>
                  <a:cubicBezTo>
                    <a:pt x="11035" y="8738"/>
                    <a:pt x="10581" y="9115"/>
                    <a:pt x="10252" y="9647"/>
                  </a:cubicBezTo>
                  <a:cubicBezTo>
                    <a:pt x="9889" y="10205"/>
                    <a:pt x="9386" y="10483"/>
                    <a:pt x="8798" y="10483"/>
                  </a:cubicBezTo>
                  <a:cubicBezTo>
                    <a:pt x="8675" y="10483"/>
                    <a:pt x="8548" y="10471"/>
                    <a:pt x="8418" y="10447"/>
                  </a:cubicBezTo>
                  <a:cubicBezTo>
                    <a:pt x="8210" y="10409"/>
                    <a:pt x="8006" y="10394"/>
                    <a:pt x="7803" y="10394"/>
                  </a:cubicBezTo>
                  <a:cubicBezTo>
                    <a:pt x="7332" y="10394"/>
                    <a:pt x="6872" y="10475"/>
                    <a:pt x="6411" y="10541"/>
                  </a:cubicBezTo>
                  <a:cubicBezTo>
                    <a:pt x="6160" y="10580"/>
                    <a:pt x="5908" y="10606"/>
                    <a:pt x="5656" y="10606"/>
                  </a:cubicBezTo>
                  <a:cubicBezTo>
                    <a:pt x="5500" y="10606"/>
                    <a:pt x="5345" y="10596"/>
                    <a:pt x="5189" y="10572"/>
                  </a:cubicBezTo>
                  <a:cubicBezTo>
                    <a:pt x="4750" y="10494"/>
                    <a:pt x="4295" y="10478"/>
                    <a:pt x="3841" y="10463"/>
                  </a:cubicBezTo>
                  <a:cubicBezTo>
                    <a:pt x="3230" y="10431"/>
                    <a:pt x="2665" y="10274"/>
                    <a:pt x="2101" y="10055"/>
                  </a:cubicBezTo>
                  <a:cubicBezTo>
                    <a:pt x="1490" y="9789"/>
                    <a:pt x="1114" y="9162"/>
                    <a:pt x="1145" y="8535"/>
                  </a:cubicBezTo>
                  <a:cubicBezTo>
                    <a:pt x="1161" y="8190"/>
                    <a:pt x="1270" y="7876"/>
                    <a:pt x="1537" y="7641"/>
                  </a:cubicBezTo>
                  <a:cubicBezTo>
                    <a:pt x="1646" y="7531"/>
                    <a:pt x="1756" y="7422"/>
                    <a:pt x="1882" y="7343"/>
                  </a:cubicBezTo>
                  <a:cubicBezTo>
                    <a:pt x="3621" y="6121"/>
                    <a:pt x="5236" y="4710"/>
                    <a:pt x="7321" y="4052"/>
                  </a:cubicBezTo>
                  <a:cubicBezTo>
                    <a:pt x="7759" y="3926"/>
                    <a:pt x="8151" y="3707"/>
                    <a:pt x="8575" y="3534"/>
                  </a:cubicBezTo>
                  <a:cubicBezTo>
                    <a:pt x="8720" y="3472"/>
                    <a:pt x="8865" y="3434"/>
                    <a:pt x="9006" y="3434"/>
                  </a:cubicBezTo>
                  <a:cubicBezTo>
                    <a:pt x="9185" y="3434"/>
                    <a:pt x="9357" y="3495"/>
                    <a:pt x="9515" y="3644"/>
                  </a:cubicBezTo>
                  <a:cubicBezTo>
                    <a:pt x="9923" y="4052"/>
                    <a:pt x="10502" y="4161"/>
                    <a:pt x="10957" y="4506"/>
                  </a:cubicBezTo>
                  <a:cubicBezTo>
                    <a:pt x="11161" y="4663"/>
                    <a:pt x="11192" y="4835"/>
                    <a:pt x="10973" y="5039"/>
                  </a:cubicBezTo>
                  <a:cubicBezTo>
                    <a:pt x="10706" y="5306"/>
                    <a:pt x="10534" y="5635"/>
                    <a:pt x="10330" y="5964"/>
                  </a:cubicBezTo>
                  <a:cubicBezTo>
                    <a:pt x="10220" y="6152"/>
                    <a:pt x="10095" y="6340"/>
                    <a:pt x="9938" y="6497"/>
                  </a:cubicBezTo>
                  <a:cubicBezTo>
                    <a:pt x="9812" y="6634"/>
                    <a:pt x="9657" y="6714"/>
                    <a:pt x="9489" y="6714"/>
                  </a:cubicBezTo>
                  <a:cubicBezTo>
                    <a:pt x="9406" y="6714"/>
                    <a:pt x="9320" y="6695"/>
                    <a:pt x="9233" y="6654"/>
                  </a:cubicBezTo>
                  <a:cubicBezTo>
                    <a:pt x="9123" y="6591"/>
                    <a:pt x="9045" y="6513"/>
                    <a:pt x="8935" y="6466"/>
                  </a:cubicBezTo>
                  <a:cubicBezTo>
                    <a:pt x="8563" y="6320"/>
                    <a:pt x="8204" y="6211"/>
                    <a:pt x="7856" y="6211"/>
                  </a:cubicBezTo>
                  <a:cubicBezTo>
                    <a:pt x="7456" y="6211"/>
                    <a:pt x="7071" y="6354"/>
                    <a:pt x="6694" y="6748"/>
                  </a:cubicBezTo>
                  <a:cubicBezTo>
                    <a:pt x="6255" y="7202"/>
                    <a:pt x="5690" y="7516"/>
                    <a:pt x="5189" y="7923"/>
                  </a:cubicBezTo>
                  <a:cubicBezTo>
                    <a:pt x="5063" y="8017"/>
                    <a:pt x="5016" y="8174"/>
                    <a:pt x="5158" y="8299"/>
                  </a:cubicBezTo>
                  <a:cubicBezTo>
                    <a:pt x="5218" y="8360"/>
                    <a:pt x="5286" y="8388"/>
                    <a:pt x="5354" y="8388"/>
                  </a:cubicBezTo>
                  <a:cubicBezTo>
                    <a:pt x="5427" y="8388"/>
                    <a:pt x="5500" y="8356"/>
                    <a:pt x="5565" y="8299"/>
                  </a:cubicBezTo>
                  <a:cubicBezTo>
                    <a:pt x="5926" y="7970"/>
                    <a:pt x="6255" y="7625"/>
                    <a:pt x="6615" y="7312"/>
                  </a:cubicBezTo>
                  <a:cubicBezTo>
                    <a:pt x="7015" y="6973"/>
                    <a:pt x="7420" y="6808"/>
                    <a:pt x="7840" y="6808"/>
                  </a:cubicBezTo>
                  <a:cubicBezTo>
                    <a:pt x="8177" y="6808"/>
                    <a:pt x="8525" y="6914"/>
                    <a:pt x="8888" y="7124"/>
                  </a:cubicBezTo>
                  <a:cubicBezTo>
                    <a:pt x="8982" y="7171"/>
                    <a:pt x="9060" y="7265"/>
                    <a:pt x="9170" y="7312"/>
                  </a:cubicBezTo>
                  <a:cubicBezTo>
                    <a:pt x="9305" y="7385"/>
                    <a:pt x="9429" y="7423"/>
                    <a:pt x="9548" y="7423"/>
                  </a:cubicBezTo>
                  <a:cubicBezTo>
                    <a:pt x="9733" y="7423"/>
                    <a:pt x="9901" y="7331"/>
                    <a:pt x="10064" y="7140"/>
                  </a:cubicBezTo>
                  <a:cubicBezTo>
                    <a:pt x="10283" y="6889"/>
                    <a:pt x="10518" y="6622"/>
                    <a:pt x="10691" y="6340"/>
                  </a:cubicBezTo>
                  <a:cubicBezTo>
                    <a:pt x="11004" y="5823"/>
                    <a:pt x="11396" y="5525"/>
                    <a:pt x="12039" y="5509"/>
                  </a:cubicBezTo>
                  <a:cubicBezTo>
                    <a:pt x="12399" y="5509"/>
                    <a:pt x="12509" y="5133"/>
                    <a:pt x="12258" y="4867"/>
                  </a:cubicBezTo>
                  <a:cubicBezTo>
                    <a:pt x="11803" y="4412"/>
                    <a:pt x="11286" y="4067"/>
                    <a:pt x="10706" y="3770"/>
                  </a:cubicBezTo>
                  <a:cubicBezTo>
                    <a:pt x="10283" y="3550"/>
                    <a:pt x="9828" y="3346"/>
                    <a:pt x="9687" y="2813"/>
                  </a:cubicBezTo>
                  <a:cubicBezTo>
                    <a:pt x="9547" y="2789"/>
                    <a:pt x="9410" y="2776"/>
                    <a:pt x="9276" y="2776"/>
                  </a:cubicBezTo>
                  <a:cubicBezTo>
                    <a:pt x="8900" y="2776"/>
                    <a:pt x="8545" y="2876"/>
                    <a:pt x="8198" y="3096"/>
                  </a:cubicBezTo>
                  <a:cubicBezTo>
                    <a:pt x="7885" y="3284"/>
                    <a:pt x="7509" y="3393"/>
                    <a:pt x="7164" y="3534"/>
                  </a:cubicBezTo>
                  <a:cubicBezTo>
                    <a:pt x="5737" y="4099"/>
                    <a:pt x="4327" y="4710"/>
                    <a:pt x="3214" y="5807"/>
                  </a:cubicBezTo>
                  <a:cubicBezTo>
                    <a:pt x="3057" y="5964"/>
                    <a:pt x="2838" y="6058"/>
                    <a:pt x="2650" y="6168"/>
                  </a:cubicBezTo>
                  <a:cubicBezTo>
                    <a:pt x="2258" y="6403"/>
                    <a:pt x="1850" y="6607"/>
                    <a:pt x="1490" y="6857"/>
                  </a:cubicBezTo>
                  <a:cubicBezTo>
                    <a:pt x="330" y="7704"/>
                    <a:pt x="1" y="9350"/>
                    <a:pt x="1302" y="10384"/>
                  </a:cubicBezTo>
                  <a:cubicBezTo>
                    <a:pt x="1631" y="10651"/>
                    <a:pt x="1991" y="10823"/>
                    <a:pt x="2399" y="10917"/>
                  </a:cubicBezTo>
                  <a:cubicBezTo>
                    <a:pt x="3258" y="11086"/>
                    <a:pt x="4126" y="11153"/>
                    <a:pt x="4989" y="11153"/>
                  </a:cubicBezTo>
                  <a:cubicBezTo>
                    <a:pt x="5244" y="11153"/>
                    <a:pt x="5499" y="11147"/>
                    <a:pt x="5753" y="11137"/>
                  </a:cubicBezTo>
                  <a:cubicBezTo>
                    <a:pt x="6437" y="11107"/>
                    <a:pt x="7120" y="11058"/>
                    <a:pt x="7800" y="11058"/>
                  </a:cubicBezTo>
                  <a:cubicBezTo>
                    <a:pt x="8196" y="11058"/>
                    <a:pt x="8590" y="11075"/>
                    <a:pt x="8982" y="11121"/>
                  </a:cubicBezTo>
                  <a:cubicBezTo>
                    <a:pt x="9053" y="11130"/>
                    <a:pt x="9122" y="11134"/>
                    <a:pt x="9188" y="11134"/>
                  </a:cubicBezTo>
                  <a:cubicBezTo>
                    <a:pt x="9717" y="11134"/>
                    <a:pt x="10084" y="10860"/>
                    <a:pt x="10377" y="10400"/>
                  </a:cubicBezTo>
                  <a:cubicBezTo>
                    <a:pt x="10581" y="10086"/>
                    <a:pt x="10816" y="9789"/>
                    <a:pt x="11051" y="9506"/>
                  </a:cubicBezTo>
                  <a:cubicBezTo>
                    <a:pt x="11190" y="9335"/>
                    <a:pt x="11344" y="9237"/>
                    <a:pt x="11538" y="9237"/>
                  </a:cubicBezTo>
                  <a:cubicBezTo>
                    <a:pt x="11627" y="9237"/>
                    <a:pt x="11726" y="9258"/>
                    <a:pt x="11835" y="9303"/>
                  </a:cubicBezTo>
                  <a:cubicBezTo>
                    <a:pt x="12634" y="9632"/>
                    <a:pt x="13465" y="9898"/>
                    <a:pt x="14311" y="9977"/>
                  </a:cubicBezTo>
                  <a:cubicBezTo>
                    <a:pt x="15706" y="10118"/>
                    <a:pt x="17039" y="10415"/>
                    <a:pt x="18355" y="10870"/>
                  </a:cubicBezTo>
                  <a:cubicBezTo>
                    <a:pt x="18437" y="10901"/>
                    <a:pt x="18513" y="10917"/>
                    <a:pt x="18583" y="10917"/>
                  </a:cubicBezTo>
                  <a:cubicBezTo>
                    <a:pt x="18726" y="10917"/>
                    <a:pt x="18845" y="10850"/>
                    <a:pt x="18951" y="10713"/>
                  </a:cubicBezTo>
                  <a:cubicBezTo>
                    <a:pt x="19735" y="9757"/>
                    <a:pt x="20691" y="8989"/>
                    <a:pt x="21725" y="8284"/>
                  </a:cubicBezTo>
                  <a:cubicBezTo>
                    <a:pt x="22227" y="7939"/>
                    <a:pt x="22321" y="7406"/>
                    <a:pt x="21976" y="6920"/>
                  </a:cubicBezTo>
                  <a:cubicBezTo>
                    <a:pt x="21663" y="6497"/>
                    <a:pt x="21443" y="6027"/>
                    <a:pt x="21349" y="5494"/>
                  </a:cubicBezTo>
                  <a:cubicBezTo>
                    <a:pt x="21271" y="5118"/>
                    <a:pt x="21067" y="4804"/>
                    <a:pt x="20800" y="4522"/>
                  </a:cubicBezTo>
                  <a:cubicBezTo>
                    <a:pt x="20440" y="4146"/>
                    <a:pt x="20126" y="3738"/>
                    <a:pt x="19907" y="3252"/>
                  </a:cubicBezTo>
                  <a:cubicBezTo>
                    <a:pt x="19768" y="2951"/>
                    <a:pt x="19594" y="2838"/>
                    <a:pt x="19310" y="2838"/>
                  </a:cubicBezTo>
                  <a:cubicBezTo>
                    <a:pt x="19210" y="2838"/>
                    <a:pt x="19097" y="2852"/>
                    <a:pt x="18967" y="2876"/>
                  </a:cubicBezTo>
                  <a:cubicBezTo>
                    <a:pt x="18559" y="2955"/>
                    <a:pt x="18152" y="3049"/>
                    <a:pt x="17760" y="3127"/>
                  </a:cubicBezTo>
                  <a:cubicBezTo>
                    <a:pt x="17706" y="3137"/>
                    <a:pt x="17654" y="3142"/>
                    <a:pt x="17604" y="3142"/>
                  </a:cubicBezTo>
                  <a:cubicBezTo>
                    <a:pt x="17335" y="3142"/>
                    <a:pt x="17129" y="3002"/>
                    <a:pt x="17023" y="2751"/>
                  </a:cubicBezTo>
                  <a:cubicBezTo>
                    <a:pt x="16882" y="2453"/>
                    <a:pt x="16772" y="2124"/>
                    <a:pt x="16709" y="1795"/>
                  </a:cubicBezTo>
                  <a:cubicBezTo>
                    <a:pt x="16647" y="1544"/>
                    <a:pt x="16662" y="1277"/>
                    <a:pt x="16631" y="1011"/>
                  </a:cubicBezTo>
                  <a:cubicBezTo>
                    <a:pt x="16578" y="375"/>
                    <a:pt x="16436" y="142"/>
                    <a:pt x="15957" y="142"/>
                  </a:cubicBezTo>
                  <a:cubicBezTo>
                    <a:pt x="15870" y="142"/>
                    <a:pt x="15771" y="150"/>
                    <a:pt x="15659" y="164"/>
                  </a:cubicBezTo>
                  <a:cubicBezTo>
                    <a:pt x="15461" y="192"/>
                    <a:pt x="15265" y="204"/>
                    <a:pt x="15070" y="204"/>
                  </a:cubicBezTo>
                  <a:cubicBezTo>
                    <a:pt x="14708" y="204"/>
                    <a:pt x="14348" y="163"/>
                    <a:pt x="13982" y="102"/>
                  </a:cubicBezTo>
                  <a:cubicBezTo>
                    <a:pt x="13622" y="39"/>
                    <a:pt x="13230" y="102"/>
                    <a:pt x="12869" y="23"/>
                  </a:cubicBezTo>
                  <a:cubicBezTo>
                    <a:pt x="12792" y="8"/>
                    <a:pt x="12718" y="0"/>
                    <a:pt x="12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2"/>
            <p:cNvSpPr/>
            <p:nvPr/>
          </p:nvSpPr>
          <p:spPr>
            <a:xfrm>
              <a:off x="9287200" y="2958950"/>
              <a:ext cx="282925" cy="195800"/>
            </a:xfrm>
            <a:custGeom>
              <a:avLst/>
              <a:gdLst/>
              <a:ahLst/>
              <a:cxnLst/>
              <a:rect l="l" t="t" r="r" b="b"/>
              <a:pathLst>
                <a:path w="11317" h="7832" extrusionOk="0">
                  <a:moveTo>
                    <a:pt x="4514" y="944"/>
                  </a:moveTo>
                  <a:cubicBezTo>
                    <a:pt x="4624" y="944"/>
                    <a:pt x="4734" y="964"/>
                    <a:pt x="4843" y="987"/>
                  </a:cubicBezTo>
                  <a:cubicBezTo>
                    <a:pt x="6050" y="1222"/>
                    <a:pt x="7273" y="1473"/>
                    <a:pt x="8480" y="1724"/>
                  </a:cubicBezTo>
                  <a:cubicBezTo>
                    <a:pt x="8558" y="1739"/>
                    <a:pt x="8621" y="1755"/>
                    <a:pt x="8699" y="1786"/>
                  </a:cubicBezTo>
                  <a:cubicBezTo>
                    <a:pt x="8950" y="1912"/>
                    <a:pt x="9342" y="1959"/>
                    <a:pt x="9342" y="2304"/>
                  </a:cubicBezTo>
                  <a:cubicBezTo>
                    <a:pt x="9342" y="2602"/>
                    <a:pt x="8966" y="2649"/>
                    <a:pt x="8731" y="2743"/>
                  </a:cubicBezTo>
                  <a:cubicBezTo>
                    <a:pt x="8354" y="2899"/>
                    <a:pt x="8119" y="3150"/>
                    <a:pt x="8010" y="3526"/>
                  </a:cubicBezTo>
                  <a:cubicBezTo>
                    <a:pt x="7978" y="3683"/>
                    <a:pt x="7916" y="3808"/>
                    <a:pt x="7869" y="3950"/>
                  </a:cubicBezTo>
                  <a:cubicBezTo>
                    <a:pt x="7712" y="4404"/>
                    <a:pt x="7398" y="4608"/>
                    <a:pt x="6928" y="4608"/>
                  </a:cubicBezTo>
                  <a:cubicBezTo>
                    <a:pt x="6599" y="4608"/>
                    <a:pt x="6254" y="4608"/>
                    <a:pt x="5925" y="4655"/>
                  </a:cubicBezTo>
                  <a:cubicBezTo>
                    <a:pt x="5392" y="4718"/>
                    <a:pt x="5063" y="5062"/>
                    <a:pt x="4875" y="5548"/>
                  </a:cubicBezTo>
                  <a:cubicBezTo>
                    <a:pt x="4828" y="5658"/>
                    <a:pt x="4859" y="5783"/>
                    <a:pt x="4953" y="5846"/>
                  </a:cubicBezTo>
                  <a:cubicBezTo>
                    <a:pt x="5013" y="5881"/>
                    <a:pt x="5083" y="5905"/>
                    <a:pt x="5144" y="5905"/>
                  </a:cubicBezTo>
                  <a:cubicBezTo>
                    <a:pt x="5194" y="5905"/>
                    <a:pt x="5238" y="5889"/>
                    <a:pt x="5267" y="5846"/>
                  </a:cubicBezTo>
                  <a:cubicBezTo>
                    <a:pt x="5711" y="5187"/>
                    <a:pt x="6339" y="5070"/>
                    <a:pt x="7014" y="5070"/>
                  </a:cubicBezTo>
                  <a:cubicBezTo>
                    <a:pt x="7125" y="5070"/>
                    <a:pt x="7238" y="5074"/>
                    <a:pt x="7351" y="5078"/>
                  </a:cubicBezTo>
                  <a:cubicBezTo>
                    <a:pt x="7508" y="5078"/>
                    <a:pt x="7665" y="5062"/>
                    <a:pt x="7806" y="5047"/>
                  </a:cubicBezTo>
                  <a:cubicBezTo>
                    <a:pt x="8119" y="5031"/>
                    <a:pt x="8323" y="4890"/>
                    <a:pt x="8323" y="4577"/>
                  </a:cubicBezTo>
                  <a:cubicBezTo>
                    <a:pt x="8323" y="3573"/>
                    <a:pt x="9028" y="3150"/>
                    <a:pt x="9812" y="2821"/>
                  </a:cubicBezTo>
                  <a:cubicBezTo>
                    <a:pt x="9894" y="2788"/>
                    <a:pt x="9975" y="2772"/>
                    <a:pt x="10053" y="2772"/>
                  </a:cubicBezTo>
                  <a:cubicBezTo>
                    <a:pt x="10307" y="2772"/>
                    <a:pt x="10528" y="2937"/>
                    <a:pt x="10612" y="3213"/>
                  </a:cubicBezTo>
                  <a:cubicBezTo>
                    <a:pt x="10659" y="3354"/>
                    <a:pt x="10706" y="3511"/>
                    <a:pt x="10690" y="3652"/>
                  </a:cubicBezTo>
                  <a:cubicBezTo>
                    <a:pt x="10612" y="4498"/>
                    <a:pt x="10502" y="5360"/>
                    <a:pt x="10408" y="6207"/>
                  </a:cubicBezTo>
                  <a:cubicBezTo>
                    <a:pt x="10376" y="6410"/>
                    <a:pt x="10282" y="6583"/>
                    <a:pt x="10063" y="6614"/>
                  </a:cubicBezTo>
                  <a:cubicBezTo>
                    <a:pt x="8637" y="6834"/>
                    <a:pt x="7195" y="7053"/>
                    <a:pt x="5737" y="7100"/>
                  </a:cubicBezTo>
                  <a:cubicBezTo>
                    <a:pt x="5617" y="7089"/>
                    <a:pt x="5499" y="7084"/>
                    <a:pt x="5382" y="7084"/>
                  </a:cubicBezTo>
                  <a:cubicBezTo>
                    <a:pt x="5010" y="7084"/>
                    <a:pt x="4649" y="7134"/>
                    <a:pt x="4279" y="7194"/>
                  </a:cubicBezTo>
                  <a:cubicBezTo>
                    <a:pt x="4060" y="7241"/>
                    <a:pt x="3840" y="7288"/>
                    <a:pt x="3621" y="7304"/>
                  </a:cubicBezTo>
                  <a:cubicBezTo>
                    <a:pt x="3602" y="7305"/>
                    <a:pt x="3583" y="7306"/>
                    <a:pt x="3564" y="7306"/>
                  </a:cubicBezTo>
                  <a:cubicBezTo>
                    <a:pt x="3348" y="7306"/>
                    <a:pt x="3142" y="7222"/>
                    <a:pt x="3041" y="7006"/>
                  </a:cubicBezTo>
                  <a:cubicBezTo>
                    <a:pt x="2586" y="6050"/>
                    <a:pt x="1850" y="5298"/>
                    <a:pt x="1301" y="4404"/>
                  </a:cubicBezTo>
                  <a:cubicBezTo>
                    <a:pt x="1144" y="4153"/>
                    <a:pt x="1207" y="3997"/>
                    <a:pt x="1473" y="3871"/>
                  </a:cubicBezTo>
                  <a:cubicBezTo>
                    <a:pt x="1740" y="3730"/>
                    <a:pt x="2038" y="3714"/>
                    <a:pt x="2336" y="3683"/>
                  </a:cubicBezTo>
                  <a:cubicBezTo>
                    <a:pt x="2680" y="3636"/>
                    <a:pt x="3010" y="3620"/>
                    <a:pt x="3339" y="3558"/>
                  </a:cubicBezTo>
                  <a:cubicBezTo>
                    <a:pt x="3715" y="3495"/>
                    <a:pt x="4013" y="3056"/>
                    <a:pt x="3966" y="2617"/>
                  </a:cubicBezTo>
                  <a:cubicBezTo>
                    <a:pt x="3966" y="2555"/>
                    <a:pt x="3809" y="2476"/>
                    <a:pt x="3715" y="2460"/>
                  </a:cubicBezTo>
                  <a:cubicBezTo>
                    <a:pt x="3621" y="2460"/>
                    <a:pt x="3464" y="2508"/>
                    <a:pt x="3417" y="2586"/>
                  </a:cubicBezTo>
                  <a:cubicBezTo>
                    <a:pt x="2963" y="3401"/>
                    <a:pt x="2163" y="3276"/>
                    <a:pt x="1442" y="3307"/>
                  </a:cubicBezTo>
                  <a:cubicBezTo>
                    <a:pt x="1437" y="3308"/>
                    <a:pt x="1433" y="3309"/>
                    <a:pt x="1428" y="3309"/>
                  </a:cubicBezTo>
                  <a:cubicBezTo>
                    <a:pt x="1368" y="3309"/>
                    <a:pt x="1300" y="3225"/>
                    <a:pt x="1285" y="3182"/>
                  </a:cubicBezTo>
                  <a:cubicBezTo>
                    <a:pt x="1270" y="3119"/>
                    <a:pt x="1285" y="3025"/>
                    <a:pt x="1332" y="2978"/>
                  </a:cubicBezTo>
                  <a:cubicBezTo>
                    <a:pt x="2163" y="2147"/>
                    <a:pt x="3135" y="1520"/>
                    <a:pt x="4185" y="1018"/>
                  </a:cubicBezTo>
                  <a:cubicBezTo>
                    <a:pt x="4295" y="964"/>
                    <a:pt x="4405" y="944"/>
                    <a:pt x="4514" y="944"/>
                  </a:cubicBezTo>
                  <a:close/>
                  <a:moveTo>
                    <a:pt x="4884" y="1"/>
                  </a:moveTo>
                  <a:cubicBezTo>
                    <a:pt x="4825" y="1"/>
                    <a:pt x="4762" y="21"/>
                    <a:pt x="4702" y="62"/>
                  </a:cubicBezTo>
                  <a:cubicBezTo>
                    <a:pt x="3558" y="783"/>
                    <a:pt x="2414" y="1473"/>
                    <a:pt x="1379" y="2335"/>
                  </a:cubicBezTo>
                  <a:cubicBezTo>
                    <a:pt x="1238" y="2460"/>
                    <a:pt x="1097" y="2586"/>
                    <a:pt x="972" y="2727"/>
                  </a:cubicBezTo>
                  <a:cubicBezTo>
                    <a:pt x="0" y="3918"/>
                    <a:pt x="172" y="3871"/>
                    <a:pt x="925" y="4780"/>
                  </a:cubicBezTo>
                  <a:cubicBezTo>
                    <a:pt x="1003" y="4874"/>
                    <a:pt x="1082" y="4953"/>
                    <a:pt x="1144" y="5047"/>
                  </a:cubicBezTo>
                  <a:cubicBezTo>
                    <a:pt x="1662" y="5815"/>
                    <a:pt x="2367" y="6457"/>
                    <a:pt x="2571" y="7429"/>
                  </a:cubicBezTo>
                  <a:cubicBezTo>
                    <a:pt x="2618" y="7680"/>
                    <a:pt x="2821" y="7774"/>
                    <a:pt x="3057" y="7805"/>
                  </a:cubicBezTo>
                  <a:cubicBezTo>
                    <a:pt x="3186" y="7823"/>
                    <a:pt x="3313" y="7832"/>
                    <a:pt x="3439" y="7832"/>
                  </a:cubicBezTo>
                  <a:cubicBezTo>
                    <a:pt x="3648" y="7832"/>
                    <a:pt x="3854" y="7807"/>
                    <a:pt x="4060" y="7758"/>
                  </a:cubicBezTo>
                  <a:cubicBezTo>
                    <a:pt x="4485" y="7637"/>
                    <a:pt x="4920" y="7591"/>
                    <a:pt x="5430" y="7591"/>
                  </a:cubicBezTo>
                  <a:cubicBezTo>
                    <a:pt x="5577" y="7591"/>
                    <a:pt x="5732" y="7595"/>
                    <a:pt x="5894" y="7602"/>
                  </a:cubicBezTo>
                  <a:cubicBezTo>
                    <a:pt x="7179" y="7508"/>
                    <a:pt x="8637" y="7398"/>
                    <a:pt x="10079" y="7273"/>
                  </a:cubicBezTo>
                  <a:cubicBezTo>
                    <a:pt x="10533" y="7241"/>
                    <a:pt x="11003" y="6802"/>
                    <a:pt x="10972" y="6410"/>
                  </a:cubicBezTo>
                  <a:cubicBezTo>
                    <a:pt x="10894" y="5580"/>
                    <a:pt x="11129" y="4780"/>
                    <a:pt x="11239" y="3981"/>
                  </a:cubicBezTo>
                  <a:cubicBezTo>
                    <a:pt x="11317" y="3417"/>
                    <a:pt x="11129" y="2946"/>
                    <a:pt x="10941" y="2460"/>
                  </a:cubicBezTo>
                  <a:cubicBezTo>
                    <a:pt x="10800" y="2053"/>
                    <a:pt x="10392" y="2131"/>
                    <a:pt x="10110" y="1975"/>
                  </a:cubicBezTo>
                  <a:cubicBezTo>
                    <a:pt x="10047" y="1943"/>
                    <a:pt x="9985" y="1912"/>
                    <a:pt x="9922" y="1865"/>
                  </a:cubicBezTo>
                  <a:cubicBezTo>
                    <a:pt x="9201" y="1332"/>
                    <a:pt x="8370" y="1191"/>
                    <a:pt x="7524" y="1034"/>
                  </a:cubicBezTo>
                  <a:cubicBezTo>
                    <a:pt x="6881" y="909"/>
                    <a:pt x="6254" y="877"/>
                    <a:pt x="5627" y="799"/>
                  </a:cubicBezTo>
                  <a:cubicBezTo>
                    <a:pt x="5361" y="768"/>
                    <a:pt x="5157" y="689"/>
                    <a:pt x="5141" y="313"/>
                  </a:cubicBezTo>
                  <a:cubicBezTo>
                    <a:pt x="5141" y="114"/>
                    <a:pt x="5024" y="1"/>
                    <a:pt x="4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2"/>
            <p:cNvSpPr/>
            <p:nvPr/>
          </p:nvSpPr>
          <p:spPr>
            <a:xfrm>
              <a:off x="9379675" y="3194300"/>
              <a:ext cx="249625" cy="134600"/>
            </a:xfrm>
            <a:custGeom>
              <a:avLst/>
              <a:gdLst/>
              <a:ahLst/>
              <a:cxnLst/>
              <a:rect l="l" t="t" r="r" b="b"/>
              <a:pathLst>
                <a:path w="9985" h="5384" extrusionOk="0">
                  <a:moveTo>
                    <a:pt x="6254" y="586"/>
                  </a:moveTo>
                  <a:cubicBezTo>
                    <a:pt x="6317" y="586"/>
                    <a:pt x="6427" y="649"/>
                    <a:pt x="6442" y="696"/>
                  </a:cubicBezTo>
                  <a:cubicBezTo>
                    <a:pt x="6458" y="790"/>
                    <a:pt x="6458" y="915"/>
                    <a:pt x="6395" y="993"/>
                  </a:cubicBezTo>
                  <a:cubicBezTo>
                    <a:pt x="6286" y="1134"/>
                    <a:pt x="6160" y="1276"/>
                    <a:pt x="6003" y="1370"/>
                  </a:cubicBezTo>
                  <a:cubicBezTo>
                    <a:pt x="5580" y="1605"/>
                    <a:pt x="5267" y="1840"/>
                    <a:pt x="5424" y="2420"/>
                  </a:cubicBezTo>
                  <a:cubicBezTo>
                    <a:pt x="5486" y="2655"/>
                    <a:pt x="5251" y="2890"/>
                    <a:pt x="5032" y="3047"/>
                  </a:cubicBezTo>
                  <a:cubicBezTo>
                    <a:pt x="4915" y="3133"/>
                    <a:pt x="4785" y="3173"/>
                    <a:pt x="4658" y="3173"/>
                  </a:cubicBezTo>
                  <a:cubicBezTo>
                    <a:pt x="4394" y="3173"/>
                    <a:pt x="4145" y="2998"/>
                    <a:pt x="4060" y="2702"/>
                  </a:cubicBezTo>
                  <a:cubicBezTo>
                    <a:pt x="4028" y="2639"/>
                    <a:pt x="4013" y="2561"/>
                    <a:pt x="4013" y="2482"/>
                  </a:cubicBezTo>
                  <a:cubicBezTo>
                    <a:pt x="3997" y="2263"/>
                    <a:pt x="4013" y="2044"/>
                    <a:pt x="4013" y="1824"/>
                  </a:cubicBezTo>
                  <a:lnTo>
                    <a:pt x="4028" y="1824"/>
                  </a:lnTo>
                  <a:cubicBezTo>
                    <a:pt x="4028" y="1667"/>
                    <a:pt x="4028" y="1526"/>
                    <a:pt x="3997" y="1370"/>
                  </a:cubicBezTo>
                  <a:cubicBezTo>
                    <a:pt x="3981" y="1197"/>
                    <a:pt x="4044" y="1056"/>
                    <a:pt x="4201" y="1009"/>
                  </a:cubicBezTo>
                  <a:cubicBezTo>
                    <a:pt x="4859" y="790"/>
                    <a:pt x="5549" y="617"/>
                    <a:pt x="6254" y="586"/>
                  </a:cubicBezTo>
                  <a:close/>
                  <a:moveTo>
                    <a:pt x="8006" y="3664"/>
                  </a:moveTo>
                  <a:cubicBezTo>
                    <a:pt x="8047" y="3664"/>
                    <a:pt x="8090" y="3671"/>
                    <a:pt x="8135" y="3689"/>
                  </a:cubicBezTo>
                  <a:cubicBezTo>
                    <a:pt x="8276" y="3752"/>
                    <a:pt x="8229" y="4081"/>
                    <a:pt x="8041" y="4395"/>
                  </a:cubicBezTo>
                  <a:cubicBezTo>
                    <a:pt x="7954" y="4560"/>
                    <a:pt x="7842" y="4641"/>
                    <a:pt x="7702" y="4641"/>
                  </a:cubicBezTo>
                  <a:cubicBezTo>
                    <a:pt x="7617" y="4641"/>
                    <a:pt x="7521" y="4611"/>
                    <a:pt x="7414" y="4551"/>
                  </a:cubicBezTo>
                  <a:cubicBezTo>
                    <a:pt x="7289" y="4489"/>
                    <a:pt x="7179" y="4379"/>
                    <a:pt x="6944" y="4191"/>
                  </a:cubicBezTo>
                  <a:cubicBezTo>
                    <a:pt x="7226" y="4034"/>
                    <a:pt x="7367" y="3940"/>
                    <a:pt x="7540" y="3862"/>
                  </a:cubicBezTo>
                  <a:cubicBezTo>
                    <a:pt x="7691" y="3798"/>
                    <a:pt x="7833" y="3664"/>
                    <a:pt x="8006" y="3664"/>
                  </a:cubicBezTo>
                  <a:close/>
                  <a:moveTo>
                    <a:pt x="7533" y="1239"/>
                  </a:moveTo>
                  <a:cubicBezTo>
                    <a:pt x="7761" y="1239"/>
                    <a:pt x="7989" y="1307"/>
                    <a:pt x="8214" y="1495"/>
                  </a:cubicBezTo>
                  <a:cubicBezTo>
                    <a:pt x="8323" y="1589"/>
                    <a:pt x="8480" y="1620"/>
                    <a:pt x="8605" y="1683"/>
                  </a:cubicBezTo>
                  <a:cubicBezTo>
                    <a:pt x="8856" y="1793"/>
                    <a:pt x="9123" y="1902"/>
                    <a:pt x="9076" y="2232"/>
                  </a:cubicBezTo>
                  <a:cubicBezTo>
                    <a:pt x="9013" y="2529"/>
                    <a:pt x="8841" y="2780"/>
                    <a:pt x="8527" y="2874"/>
                  </a:cubicBezTo>
                  <a:cubicBezTo>
                    <a:pt x="8276" y="2953"/>
                    <a:pt x="8010" y="3047"/>
                    <a:pt x="7759" y="3047"/>
                  </a:cubicBezTo>
                  <a:cubicBezTo>
                    <a:pt x="6928" y="3062"/>
                    <a:pt x="6615" y="3658"/>
                    <a:pt x="6317" y="4269"/>
                  </a:cubicBezTo>
                  <a:cubicBezTo>
                    <a:pt x="6085" y="4774"/>
                    <a:pt x="6019" y="4887"/>
                    <a:pt x="5551" y="4887"/>
                  </a:cubicBezTo>
                  <a:cubicBezTo>
                    <a:pt x="5481" y="4887"/>
                    <a:pt x="5403" y="4885"/>
                    <a:pt x="5314" y="4881"/>
                  </a:cubicBezTo>
                  <a:cubicBezTo>
                    <a:pt x="4985" y="4834"/>
                    <a:pt x="4499" y="4787"/>
                    <a:pt x="4028" y="4645"/>
                  </a:cubicBezTo>
                  <a:cubicBezTo>
                    <a:pt x="3104" y="4348"/>
                    <a:pt x="2195" y="4019"/>
                    <a:pt x="1270" y="3689"/>
                  </a:cubicBezTo>
                  <a:cubicBezTo>
                    <a:pt x="1144" y="3627"/>
                    <a:pt x="1003" y="3548"/>
                    <a:pt x="894" y="3454"/>
                  </a:cubicBezTo>
                  <a:cubicBezTo>
                    <a:pt x="737" y="3329"/>
                    <a:pt x="659" y="3141"/>
                    <a:pt x="784" y="2968"/>
                  </a:cubicBezTo>
                  <a:cubicBezTo>
                    <a:pt x="1270" y="2279"/>
                    <a:pt x="1912" y="1777"/>
                    <a:pt x="2743" y="1558"/>
                  </a:cubicBezTo>
                  <a:cubicBezTo>
                    <a:pt x="2784" y="1547"/>
                    <a:pt x="2825" y="1542"/>
                    <a:pt x="2865" y="1542"/>
                  </a:cubicBezTo>
                  <a:cubicBezTo>
                    <a:pt x="3130" y="1542"/>
                    <a:pt x="3357" y="1758"/>
                    <a:pt x="3370" y="2044"/>
                  </a:cubicBezTo>
                  <a:cubicBezTo>
                    <a:pt x="3370" y="2310"/>
                    <a:pt x="3323" y="2561"/>
                    <a:pt x="3307" y="2827"/>
                  </a:cubicBezTo>
                  <a:cubicBezTo>
                    <a:pt x="3229" y="3564"/>
                    <a:pt x="3386" y="3721"/>
                    <a:pt x="4154" y="3783"/>
                  </a:cubicBezTo>
                  <a:cubicBezTo>
                    <a:pt x="4224" y="3790"/>
                    <a:pt x="4292" y="3793"/>
                    <a:pt x="4359" y="3793"/>
                  </a:cubicBezTo>
                  <a:cubicBezTo>
                    <a:pt x="4789" y="3793"/>
                    <a:pt x="5165" y="3661"/>
                    <a:pt x="5518" y="3376"/>
                  </a:cubicBezTo>
                  <a:cubicBezTo>
                    <a:pt x="5878" y="3094"/>
                    <a:pt x="6207" y="2812"/>
                    <a:pt x="6145" y="2279"/>
                  </a:cubicBezTo>
                  <a:cubicBezTo>
                    <a:pt x="6082" y="1824"/>
                    <a:pt x="6364" y="1589"/>
                    <a:pt x="6740" y="1432"/>
                  </a:cubicBezTo>
                  <a:cubicBezTo>
                    <a:pt x="7002" y="1331"/>
                    <a:pt x="7268" y="1239"/>
                    <a:pt x="7533" y="1239"/>
                  </a:cubicBezTo>
                  <a:close/>
                  <a:moveTo>
                    <a:pt x="6189" y="0"/>
                  </a:moveTo>
                  <a:cubicBezTo>
                    <a:pt x="5980" y="0"/>
                    <a:pt x="5768" y="48"/>
                    <a:pt x="5549" y="147"/>
                  </a:cubicBezTo>
                  <a:cubicBezTo>
                    <a:pt x="5251" y="288"/>
                    <a:pt x="4906" y="366"/>
                    <a:pt x="4577" y="413"/>
                  </a:cubicBezTo>
                  <a:cubicBezTo>
                    <a:pt x="3386" y="617"/>
                    <a:pt x="2336" y="1197"/>
                    <a:pt x="1301" y="1793"/>
                  </a:cubicBezTo>
                  <a:cubicBezTo>
                    <a:pt x="878" y="2028"/>
                    <a:pt x="533" y="2388"/>
                    <a:pt x="235" y="2780"/>
                  </a:cubicBezTo>
                  <a:cubicBezTo>
                    <a:pt x="0" y="3125"/>
                    <a:pt x="63" y="3517"/>
                    <a:pt x="408" y="3768"/>
                  </a:cubicBezTo>
                  <a:cubicBezTo>
                    <a:pt x="611" y="3909"/>
                    <a:pt x="862" y="4019"/>
                    <a:pt x="1097" y="4113"/>
                  </a:cubicBezTo>
                  <a:cubicBezTo>
                    <a:pt x="1615" y="4316"/>
                    <a:pt x="2148" y="4489"/>
                    <a:pt x="2665" y="4708"/>
                  </a:cubicBezTo>
                  <a:cubicBezTo>
                    <a:pt x="3633" y="5144"/>
                    <a:pt x="4629" y="5383"/>
                    <a:pt x="5704" y="5383"/>
                  </a:cubicBezTo>
                  <a:cubicBezTo>
                    <a:pt x="6021" y="5383"/>
                    <a:pt x="6345" y="5362"/>
                    <a:pt x="6677" y="5319"/>
                  </a:cubicBezTo>
                  <a:lnTo>
                    <a:pt x="7947" y="5319"/>
                  </a:lnTo>
                  <a:cubicBezTo>
                    <a:pt x="8182" y="5319"/>
                    <a:pt x="8402" y="5241"/>
                    <a:pt x="8464" y="4990"/>
                  </a:cubicBezTo>
                  <a:cubicBezTo>
                    <a:pt x="8731" y="4050"/>
                    <a:pt x="9232" y="3203"/>
                    <a:pt x="9703" y="2357"/>
                  </a:cubicBezTo>
                  <a:cubicBezTo>
                    <a:pt x="9985" y="1855"/>
                    <a:pt x="9781" y="1573"/>
                    <a:pt x="9358" y="1401"/>
                  </a:cubicBezTo>
                  <a:cubicBezTo>
                    <a:pt x="8872" y="1197"/>
                    <a:pt x="8386" y="993"/>
                    <a:pt x="7947" y="727"/>
                  </a:cubicBezTo>
                  <a:cubicBezTo>
                    <a:pt x="7618" y="523"/>
                    <a:pt x="7273" y="398"/>
                    <a:pt x="6944" y="210"/>
                  </a:cubicBezTo>
                  <a:cubicBezTo>
                    <a:pt x="6694" y="72"/>
                    <a:pt x="6444" y="0"/>
                    <a:pt x="6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2"/>
            <p:cNvSpPr/>
            <p:nvPr/>
          </p:nvSpPr>
          <p:spPr>
            <a:xfrm>
              <a:off x="9167675" y="3201225"/>
              <a:ext cx="41175" cy="17525"/>
            </a:xfrm>
            <a:custGeom>
              <a:avLst/>
              <a:gdLst/>
              <a:ahLst/>
              <a:cxnLst/>
              <a:rect l="l" t="t" r="r" b="b"/>
              <a:pathLst>
                <a:path w="1647" h="701" extrusionOk="0">
                  <a:moveTo>
                    <a:pt x="995" y="1"/>
                  </a:moveTo>
                  <a:cubicBezTo>
                    <a:pt x="680" y="1"/>
                    <a:pt x="374" y="45"/>
                    <a:pt x="110" y="309"/>
                  </a:cubicBezTo>
                  <a:cubicBezTo>
                    <a:pt x="32" y="387"/>
                    <a:pt x="0" y="497"/>
                    <a:pt x="63" y="607"/>
                  </a:cubicBezTo>
                  <a:cubicBezTo>
                    <a:pt x="94" y="654"/>
                    <a:pt x="204" y="701"/>
                    <a:pt x="251" y="701"/>
                  </a:cubicBezTo>
                  <a:cubicBezTo>
                    <a:pt x="706" y="560"/>
                    <a:pt x="1145" y="403"/>
                    <a:pt x="1599" y="262"/>
                  </a:cubicBezTo>
                  <a:cubicBezTo>
                    <a:pt x="1615" y="246"/>
                    <a:pt x="1631" y="199"/>
                    <a:pt x="1646" y="168"/>
                  </a:cubicBezTo>
                  <a:cubicBezTo>
                    <a:pt x="1646" y="136"/>
                    <a:pt x="1646" y="89"/>
                    <a:pt x="1631" y="74"/>
                  </a:cubicBezTo>
                  <a:cubicBezTo>
                    <a:pt x="1631" y="42"/>
                    <a:pt x="1583" y="11"/>
                    <a:pt x="1568" y="11"/>
                  </a:cubicBezTo>
                  <a:cubicBezTo>
                    <a:pt x="1539" y="12"/>
                    <a:pt x="1510" y="12"/>
                    <a:pt x="1481" y="12"/>
                  </a:cubicBezTo>
                  <a:cubicBezTo>
                    <a:pt x="1320" y="12"/>
                    <a:pt x="1156" y="1"/>
                    <a:pt x="9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2"/>
            <p:cNvSpPr/>
            <p:nvPr/>
          </p:nvSpPr>
          <p:spPr>
            <a:xfrm>
              <a:off x="9399250" y="3004700"/>
              <a:ext cx="19625" cy="13825"/>
            </a:xfrm>
            <a:custGeom>
              <a:avLst/>
              <a:gdLst/>
              <a:ahLst/>
              <a:cxnLst/>
              <a:rect l="l" t="t" r="r" b="b"/>
              <a:pathLst>
                <a:path w="785" h="553" extrusionOk="0">
                  <a:moveTo>
                    <a:pt x="432" y="0"/>
                  </a:moveTo>
                  <a:cubicBezTo>
                    <a:pt x="374" y="0"/>
                    <a:pt x="313" y="17"/>
                    <a:pt x="252" y="51"/>
                  </a:cubicBezTo>
                  <a:cubicBezTo>
                    <a:pt x="111" y="113"/>
                    <a:pt x="1" y="207"/>
                    <a:pt x="17" y="364"/>
                  </a:cubicBezTo>
                  <a:cubicBezTo>
                    <a:pt x="48" y="552"/>
                    <a:pt x="189" y="552"/>
                    <a:pt x="361" y="552"/>
                  </a:cubicBezTo>
                  <a:cubicBezTo>
                    <a:pt x="455" y="536"/>
                    <a:pt x="565" y="536"/>
                    <a:pt x="659" y="489"/>
                  </a:cubicBezTo>
                  <a:cubicBezTo>
                    <a:pt x="706" y="474"/>
                    <a:pt x="785" y="395"/>
                    <a:pt x="785" y="348"/>
                  </a:cubicBezTo>
                  <a:cubicBezTo>
                    <a:pt x="769" y="254"/>
                    <a:pt x="722" y="145"/>
                    <a:pt x="644" y="82"/>
                  </a:cubicBezTo>
                  <a:cubicBezTo>
                    <a:pt x="581" y="28"/>
                    <a:pt x="509" y="0"/>
                    <a:pt x="4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4" name="Google Shape;904;p32"/>
          <p:cNvGrpSpPr/>
          <p:nvPr/>
        </p:nvGrpSpPr>
        <p:grpSpPr>
          <a:xfrm>
            <a:off x="4962248" y="539512"/>
            <a:ext cx="272576" cy="402779"/>
            <a:chOff x="5446181" y="2529085"/>
            <a:chExt cx="138174" cy="204177"/>
          </a:xfrm>
        </p:grpSpPr>
        <p:sp>
          <p:nvSpPr>
            <p:cNvPr id="905" name="Google Shape;905;p32"/>
            <p:cNvSpPr/>
            <p:nvPr/>
          </p:nvSpPr>
          <p:spPr>
            <a:xfrm>
              <a:off x="5446181" y="2621568"/>
              <a:ext cx="138174" cy="27733"/>
            </a:xfrm>
            <a:custGeom>
              <a:avLst/>
              <a:gdLst/>
              <a:ahLst/>
              <a:cxnLst/>
              <a:rect l="l" t="t" r="r" b="b"/>
              <a:pathLst>
                <a:path w="4524" h="908" extrusionOk="0">
                  <a:moveTo>
                    <a:pt x="2072" y="1"/>
                  </a:moveTo>
                  <a:cubicBezTo>
                    <a:pt x="1571" y="1"/>
                    <a:pt x="1067" y="19"/>
                    <a:pt x="560" y="29"/>
                  </a:cubicBezTo>
                  <a:cubicBezTo>
                    <a:pt x="0" y="41"/>
                    <a:pt x="0" y="874"/>
                    <a:pt x="560" y="874"/>
                  </a:cubicBezTo>
                  <a:cubicBezTo>
                    <a:pt x="1059" y="889"/>
                    <a:pt x="1554" y="907"/>
                    <a:pt x="2047" y="907"/>
                  </a:cubicBezTo>
                  <a:cubicBezTo>
                    <a:pt x="2793" y="907"/>
                    <a:pt x="3534" y="864"/>
                    <a:pt x="4275" y="700"/>
                  </a:cubicBezTo>
                  <a:cubicBezTo>
                    <a:pt x="4523" y="650"/>
                    <a:pt x="4523" y="253"/>
                    <a:pt x="4275" y="203"/>
                  </a:cubicBezTo>
                  <a:cubicBezTo>
                    <a:pt x="3542" y="40"/>
                    <a:pt x="2810" y="1"/>
                    <a:pt x="20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2"/>
            <p:cNvSpPr/>
            <p:nvPr/>
          </p:nvSpPr>
          <p:spPr>
            <a:xfrm>
              <a:off x="5493980" y="2529085"/>
              <a:ext cx="44836" cy="204177"/>
            </a:xfrm>
            <a:custGeom>
              <a:avLst/>
              <a:gdLst/>
              <a:ahLst/>
              <a:cxnLst/>
              <a:rect l="l" t="t" r="r" b="b"/>
              <a:pathLst>
                <a:path w="1468" h="6685" extrusionOk="0">
                  <a:moveTo>
                    <a:pt x="729" y="0"/>
                  </a:moveTo>
                  <a:cubicBezTo>
                    <a:pt x="573" y="0"/>
                    <a:pt x="417" y="87"/>
                    <a:pt x="386" y="261"/>
                  </a:cubicBezTo>
                  <a:cubicBezTo>
                    <a:pt x="1" y="2361"/>
                    <a:pt x="163" y="4399"/>
                    <a:pt x="486" y="6499"/>
                  </a:cubicBezTo>
                  <a:cubicBezTo>
                    <a:pt x="504" y="6623"/>
                    <a:pt x="616" y="6685"/>
                    <a:pt x="728" y="6685"/>
                  </a:cubicBezTo>
                  <a:cubicBezTo>
                    <a:pt x="840" y="6685"/>
                    <a:pt x="952" y="6623"/>
                    <a:pt x="970" y="6499"/>
                  </a:cubicBezTo>
                  <a:cubicBezTo>
                    <a:pt x="1293" y="4399"/>
                    <a:pt x="1467" y="2361"/>
                    <a:pt x="1082" y="261"/>
                  </a:cubicBezTo>
                  <a:cubicBezTo>
                    <a:pt x="1045" y="87"/>
                    <a:pt x="886" y="0"/>
                    <a:pt x="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32"/>
          <p:cNvGrpSpPr/>
          <p:nvPr/>
        </p:nvGrpSpPr>
        <p:grpSpPr>
          <a:xfrm>
            <a:off x="8025945" y="2064226"/>
            <a:ext cx="168462" cy="248416"/>
            <a:chOff x="5738779" y="2391033"/>
            <a:chExt cx="85397" cy="125927"/>
          </a:xfrm>
        </p:grpSpPr>
        <p:sp>
          <p:nvSpPr>
            <p:cNvPr id="908" name="Google Shape;908;p32"/>
            <p:cNvSpPr/>
            <p:nvPr/>
          </p:nvSpPr>
          <p:spPr>
            <a:xfrm>
              <a:off x="5738779" y="2448117"/>
              <a:ext cx="85397" cy="17165"/>
            </a:xfrm>
            <a:custGeom>
              <a:avLst/>
              <a:gdLst/>
              <a:ahLst/>
              <a:cxnLst/>
              <a:rect l="l" t="t" r="r" b="b"/>
              <a:pathLst>
                <a:path w="2796" h="562" extrusionOk="0">
                  <a:moveTo>
                    <a:pt x="1311" y="0"/>
                  </a:moveTo>
                  <a:cubicBezTo>
                    <a:pt x="992" y="0"/>
                    <a:pt x="671" y="12"/>
                    <a:pt x="348" y="17"/>
                  </a:cubicBezTo>
                  <a:cubicBezTo>
                    <a:pt x="0" y="17"/>
                    <a:pt x="0" y="539"/>
                    <a:pt x="348" y="539"/>
                  </a:cubicBezTo>
                  <a:cubicBezTo>
                    <a:pt x="662" y="549"/>
                    <a:pt x="973" y="561"/>
                    <a:pt x="1283" y="561"/>
                  </a:cubicBezTo>
                  <a:cubicBezTo>
                    <a:pt x="1735" y="561"/>
                    <a:pt x="2185" y="535"/>
                    <a:pt x="2634" y="440"/>
                  </a:cubicBezTo>
                  <a:cubicBezTo>
                    <a:pt x="2796" y="402"/>
                    <a:pt x="2796" y="154"/>
                    <a:pt x="2634" y="117"/>
                  </a:cubicBezTo>
                  <a:cubicBezTo>
                    <a:pt x="2194" y="23"/>
                    <a:pt x="1754" y="0"/>
                    <a:pt x="13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2"/>
            <p:cNvSpPr/>
            <p:nvPr/>
          </p:nvSpPr>
          <p:spPr>
            <a:xfrm>
              <a:off x="5768375" y="2391033"/>
              <a:ext cx="27336" cy="125927"/>
            </a:xfrm>
            <a:custGeom>
              <a:avLst/>
              <a:gdLst/>
              <a:ahLst/>
              <a:cxnLst/>
              <a:rect l="l" t="t" r="r" b="b"/>
              <a:pathLst>
                <a:path w="895" h="4123" extrusionOk="0">
                  <a:moveTo>
                    <a:pt x="448" y="1"/>
                  </a:moveTo>
                  <a:cubicBezTo>
                    <a:pt x="351" y="1"/>
                    <a:pt x="255" y="53"/>
                    <a:pt x="236" y="159"/>
                  </a:cubicBezTo>
                  <a:cubicBezTo>
                    <a:pt x="0" y="1464"/>
                    <a:pt x="100" y="2719"/>
                    <a:pt x="299" y="4011"/>
                  </a:cubicBezTo>
                  <a:cubicBezTo>
                    <a:pt x="311" y="4085"/>
                    <a:pt x="379" y="4123"/>
                    <a:pt x="448" y="4123"/>
                  </a:cubicBezTo>
                  <a:cubicBezTo>
                    <a:pt x="516" y="4123"/>
                    <a:pt x="584" y="4085"/>
                    <a:pt x="597" y="4011"/>
                  </a:cubicBezTo>
                  <a:cubicBezTo>
                    <a:pt x="796" y="2719"/>
                    <a:pt x="895" y="1464"/>
                    <a:pt x="659" y="159"/>
                  </a:cubicBezTo>
                  <a:cubicBezTo>
                    <a:pt x="640" y="53"/>
                    <a:pt x="544" y="1"/>
                    <a:pt x="4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0" name="Google Shape;910;p32"/>
          <p:cNvGrpSpPr/>
          <p:nvPr/>
        </p:nvGrpSpPr>
        <p:grpSpPr>
          <a:xfrm>
            <a:off x="7117401" y="552069"/>
            <a:ext cx="116104" cy="171475"/>
            <a:chOff x="6293219" y="2071404"/>
            <a:chExt cx="58855" cy="86924"/>
          </a:xfrm>
        </p:grpSpPr>
        <p:sp>
          <p:nvSpPr>
            <p:cNvPr id="911" name="Google Shape;911;p32"/>
            <p:cNvSpPr/>
            <p:nvPr/>
          </p:nvSpPr>
          <p:spPr>
            <a:xfrm>
              <a:off x="6293219" y="2110896"/>
              <a:ext cx="58855" cy="11850"/>
            </a:xfrm>
            <a:custGeom>
              <a:avLst/>
              <a:gdLst/>
              <a:ahLst/>
              <a:cxnLst/>
              <a:rect l="l" t="t" r="r" b="b"/>
              <a:pathLst>
                <a:path w="1927" h="388" extrusionOk="0">
                  <a:moveTo>
                    <a:pt x="847" y="1"/>
                  </a:moveTo>
                  <a:cubicBezTo>
                    <a:pt x="645" y="1"/>
                    <a:pt x="441" y="7"/>
                    <a:pt x="236" y="12"/>
                  </a:cubicBezTo>
                  <a:cubicBezTo>
                    <a:pt x="0" y="12"/>
                    <a:pt x="0" y="373"/>
                    <a:pt x="236" y="373"/>
                  </a:cubicBezTo>
                  <a:cubicBezTo>
                    <a:pt x="463" y="378"/>
                    <a:pt x="687" y="388"/>
                    <a:pt x="910" y="388"/>
                  </a:cubicBezTo>
                  <a:cubicBezTo>
                    <a:pt x="1213" y="388"/>
                    <a:pt x="1514" y="370"/>
                    <a:pt x="1814" y="298"/>
                  </a:cubicBezTo>
                  <a:cubicBezTo>
                    <a:pt x="1926" y="273"/>
                    <a:pt x="1926" y="112"/>
                    <a:pt x="1814" y="87"/>
                  </a:cubicBezTo>
                  <a:cubicBezTo>
                    <a:pt x="1493" y="18"/>
                    <a:pt x="1171" y="1"/>
                    <a:pt x="8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2"/>
            <p:cNvSpPr/>
            <p:nvPr/>
          </p:nvSpPr>
          <p:spPr>
            <a:xfrm>
              <a:off x="6313316" y="2071404"/>
              <a:ext cx="19394" cy="86924"/>
            </a:xfrm>
            <a:custGeom>
              <a:avLst/>
              <a:gdLst/>
              <a:ahLst/>
              <a:cxnLst/>
              <a:rect l="l" t="t" r="r" b="b"/>
              <a:pathLst>
                <a:path w="635" h="2846" extrusionOk="0">
                  <a:moveTo>
                    <a:pt x="318" y="1"/>
                  </a:moveTo>
                  <a:cubicBezTo>
                    <a:pt x="252" y="1"/>
                    <a:pt x="187" y="38"/>
                    <a:pt x="175" y="112"/>
                  </a:cubicBezTo>
                  <a:cubicBezTo>
                    <a:pt x="1" y="1007"/>
                    <a:pt x="75" y="1877"/>
                    <a:pt x="212" y="2771"/>
                  </a:cubicBezTo>
                  <a:cubicBezTo>
                    <a:pt x="224" y="2821"/>
                    <a:pt x="274" y="2846"/>
                    <a:pt x="322" y="2846"/>
                  </a:cubicBezTo>
                  <a:cubicBezTo>
                    <a:pt x="370" y="2846"/>
                    <a:pt x="417" y="2821"/>
                    <a:pt x="423" y="2771"/>
                  </a:cubicBezTo>
                  <a:cubicBezTo>
                    <a:pt x="560" y="1877"/>
                    <a:pt x="635" y="1007"/>
                    <a:pt x="461" y="112"/>
                  </a:cubicBezTo>
                  <a:cubicBezTo>
                    <a:pt x="448" y="38"/>
                    <a:pt x="383" y="1"/>
                    <a:pt x="3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3" name="Google Shape;913;p32"/>
          <p:cNvSpPr/>
          <p:nvPr/>
        </p:nvSpPr>
        <p:spPr>
          <a:xfrm>
            <a:off x="5001471" y="1600898"/>
            <a:ext cx="114596" cy="89170"/>
          </a:xfrm>
          <a:custGeom>
            <a:avLst/>
            <a:gdLst/>
            <a:ahLst/>
            <a:cxnLst/>
            <a:rect l="l" t="t" r="r" b="b"/>
            <a:pathLst>
              <a:path w="1902" h="1480" extrusionOk="0">
                <a:moveTo>
                  <a:pt x="957" y="1"/>
                </a:moveTo>
                <a:cubicBezTo>
                  <a:pt x="0" y="1"/>
                  <a:pt x="0" y="1479"/>
                  <a:pt x="957" y="1479"/>
                </a:cubicBezTo>
                <a:cubicBezTo>
                  <a:pt x="1901" y="1479"/>
                  <a:pt x="1901" y="1"/>
                  <a:pt x="95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32"/>
          <p:cNvSpPr/>
          <p:nvPr/>
        </p:nvSpPr>
        <p:spPr>
          <a:xfrm>
            <a:off x="8073089" y="1368575"/>
            <a:ext cx="74168" cy="56997"/>
          </a:xfrm>
          <a:custGeom>
            <a:avLst/>
            <a:gdLst/>
            <a:ahLst/>
            <a:cxnLst/>
            <a:rect l="l" t="t" r="r" b="b"/>
            <a:pathLst>
              <a:path w="1231" h="946" extrusionOk="0">
                <a:moveTo>
                  <a:pt x="622" y="1"/>
                </a:moveTo>
                <a:cubicBezTo>
                  <a:pt x="1" y="1"/>
                  <a:pt x="1" y="945"/>
                  <a:pt x="622" y="945"/>
                </a:cubicBezTo>
                <a:cubicBezTo>
                  <a:pt x="1231" y="945"/>
                  <a:pt x="1231" y="1"/>
                  <a:pt x="6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5" name="Google Shape;915;p32"/>
          <p:cNvGrpSpPr/>
          <p:nvPr/>
        </p:nvGrpSpPr>
        <p:grpSpPr>
          <a:xfrm>
            <a:off x="777562" y="1290993"/>
            <a:ext cx="562084" cy="520367"/>
            <a:chOff x="6865500" y="2954725"/>
            <a:chExt cx="715575" cy="662550"/>
          </a:xfrm>
        </p:grpSpPr>
        <p:sp>
          <p:nvSpPr>
            <p:cNvPr id="916" name="Google Shape;916;p32"/>
            <p:cNvSpPr/>
            <p:nvPr/>
          </p:nvSpPr>
          <p:spPr>
            <a:xfrm>
              <a:off x="6865500" y="2954725"/>
              <a:ext cx="715575" cy="662550"/>
            </a:xfrm>
            <a:custGeom>
              <a:avLst/>
              <a:gdLst/>
              <a:ahLst/>
              <a:cxnLst/>
              <a:rect l="l" t="t" r="r" b="b"/>
              <a:pathLst>
                <a:path w="28623" h="26502" extrusionOk="0">
                  <a:moveTo>
                    <a:pt x="6317" y="3570"/>
                  </a:moveTo>
                  <a:cubicBezTo>
                    <a:pt x="6349" y="3570"/>
                    <a:pt x="6380" y="3586"/>
                    <a:pt x="6412" y="3601"/>
                  </a:cubicBezTo>
                  <a:cubicBezTo>
                    <a:pt x="6412" y="3633"/>
                    <a:pt x="6412" y="3664"/>
                    <a:pt x="6396" y="3680"/>
                  </a:cubicBezTo>
                  <a:cubicBezTo>
                    <a:pt x="6385" y="3691"/>
                    <a:pt x="6358" y="3702"/>
                    <a:pt x="6332" y="3702"/>
                  </a:cubicBezTo>
                  <a:cubicBezTo>
                    <a:pt x="6322" y="3702"/>
                    <a:pt x="6311" y="3700"/>
                    <a:pt x="6302" y="3695"/>
                  </a:cubicBezTo>
                  <a:cubicBezTo>
                    <a:pt x="6208" y="3648"/>
                    <a:pt x="6208" y="3601"/>
                    <a:pt x="6317" y="3570"/>
                  </a:cubicBezTo>
                  <a:close/>
                  <a:moveTo>
                    <a:pt x="14967" y="603"/>
                  </a:moveTo>
                  <a:cubicBezTo>
                    <a:pt x="15221" y="603"/>
                    <a:pt x="15474" y="643"/>
                    <a:pt x="15722" y="717"/>
                  </a:cubicBezTo>
                  <a:cubicBezTo>
                    <a:pt x="16741" y="999"/>
                    <a:pt x="16741" y="1015"/>
                    <a:pt x="16835" y="1955"/>
                  </a:cubicBezTo>
                  <a:cubicBezTo>
                    <a:pt x="17007" y="3711"/>
                    <a:pt x="16992" y="3398"/>
                    <a:pt x="15456" y="3554"/>
                  </a:cubicBezTo>
                  <a:cubicBezTo>
                    <a:pt x="15382" y="3554"/>
                    <a:pt x="15302" y="3575"/>
                    <a:pt x="15229" y="3575"/>
                  </a:cubicBezTo>
                  <a:cubicBezTo>
                    <a:pt x="15193" y="3575"/>
                    <a:pt x="15158" y="3570"/>
                    <a:pt x="15126" y="3554"/>
                  </a:cubicBezTo>
                  <a:cubicBezTo>
                    <a:pt x="14820" y="3411"/>
                    <a:pt x="14513" y="3365"/>
                    <a:pt x="14207" y="3365"/>
                  </a:cubicBezTo>
                  <a:cubicBezTo>
                    <a:pt x="13776" y="3365"/>
                    <a:pt x="13346" y="3455"/>
                    <a:pt x="12916" y="3492"/>
                  </a:cubicBezTo>
                  <a:cubicBezTo>
                    <a:pt x="12872" y="3503"/>
                    <a:pt x="12820" y="3514"/>
                    <a:pt x="12765" y="3514"/>
                  </a:cubicBezTo>
                  <a:cubicBezTo>
                    <a:pt x="12743" y="3514"/>
                    <a:pt x="12720" y="3512"/>
                    <a:pt x="12697" y="3507"/>
                  </a:cubicBezTo>
                  <a:cubicBezTo>
                    <a:pt x="12363" y="3458"/>
                    <a:pt x="12030" y="3439"/>
                    <a:pt x="11699" y="3439"/>
                  </a:cubicBezTo>
                  <a:cubicBezTo>
                    <a:pt x="10878" y="3439"/>
                    <a:pt x="10063" y="3552"/>
                    <a:pt x="9249" y="3586"/>
                  </a:cubicBezTo>
                  <a:cubicBezTo>
                    <a:pt x="9167" y="3592"/>
                    <a:pt x="9086" y="3595"/>
                    <a:pt x="9008" y="3595"/>
                  </a:cubicBezTo>
                  <a:cubicBezTo>
                    <a:pt x="8680" y="3595"/>
                    <a:pt x="8379" y="3531"/>
                    <a:pt x="8089" y="3303"/>
                  </a:cubicBezTo>
                  <a:cubicBezTo>
                    <a:pt x="7867" y="3121"/>
                    <a:pt x="6798" y="2971"/>
                    <a:pt x="6274" y="2971"/>
                  </a:cubicBezTo>
                  <a:cubicBezTo>
                    <a:pt x="6169" y="2971"/>
                    <a:pt x="6085" y="2977"/>
                    <a:pt x="6035" y="2990"/>
                  </a:cubicBezTo>
                  <a:cubicBezTo>
                    <a:pt x="5706" y="3068"/>
                    <a:pt x="5377" y="3131"/>
                    <a:pt x="5267" y="3539"/>
                  </a:cubicBezTo>
                  <a:cubicBezTo>
                    <a:pt x="5220" y="3742"/>
                    <a:pt x="5017" y="3789"/>
                    <a:pt x="4828" y="3805"/>
                  </a:cubicBezTo>
                  <a:cubicBezTo>
                    <a:pt x="4672" y="3805"/>
                    <a:pt x="4499" y="3758"/>
                    <a:pt x="4468" y="3601"/>
                  </a:cubicBezTo>
                  <a:cubicBezTo>
                    <a:pt x="4390" y="3084"/>
                    <a:pt x="4327" y="2567"/>
                    <a:pt x="4280" y="2050"/>
                  </a:cubicBezTo>
                  <a:cubicBezTo>
                    <a:pt x="4248" y="1673"/>
                    <a:pt x="4437" y="1407"/>
                    <a:pt x="4813" y="1297"/>
                  </a:cubicBezTo>
                  <a:cubicBezTo>
                    <a:pt x="5032" y="1250"/>
                    <a:pt x="5267" y="1219"/>
                    <a:pt x="5487" y="1219"/>
                  </a:cubicBezTo>
                  <a:cubicBezTo>
                    <a:pt x="5816" y="1219"/>
                    <a:pt x="6145" y="1250"/>
                    <a:pt x="6490" y="1281"/>
                  </a:cubicBezTo>
                  <a:cubicBezTo>
                    <a:pt x="6589" y="1284"/>
                    <a:pt x="6689" y="1285"/>
                    <a:pt x="6789" y="1285"/>
                  </a:cubicBezTo>
                  <a:cubicBezTo>
                    <a:pt x="7320" y="1285"/>
                    <a:pt x="7859" y="1248"/>
                    <a:pt x="8387" y="1156"/>
                  </a:cubicBezTo>
                  <a:cubicBezTo>
                    <a:pt x="8956" y="1047"/>
                    <a:pt x="9525" y="1021"/>
                    <a:pt x="10100" y="1021"/>
                  </a:cubicBezTo>
                  <a:cubicBezTo>
                    <a:pt x="10348" y="1021"/>
                    <a:pt x="10597" y="1026"/>
                    <a:pt x="10847" y="1031"/>
                  </a:cubicBezTo>
                  <a:cubicBezTo>
                    <a:pt x="10972" y="1032"/>
                    <a:pt x="11097" y="1033"/>
                    <a:pt x="11221" y="1033"/>
                  </a:cubicBezTo>
                  <a:cubicBezTo>
                    <a:pt x="12253" y="1033"/>
                    <a:pt x="13273" y="967"/>
                    <a:pt x="14280" y="702"/>
                  </a:cubicBezTo>
                  <a:cubicBezTo>
                    <a:pt x="14510" y="635"/>
                    <a:pt x="14739" y="603"/>
                    <a:pt x="14967" y="603"/>
                  </a:cubicBezTo>
                  <a:close/>
                  <a:moveTo>
                    <a:pt x="12275" y="3999"/>
                  </a:moveTo>
                  <a:cubicBezTo>
                    <a:pt x="12405" y="3999"/>
                    <a:pt x="12535" y="4002"/>
                    <a:pt x="12666" y="4009"/>
                  </a:cubicBezTo>
                  <a:cubicBezTo>
                    <a:pt x="12995" y="4025"/>
                    <a:pt x="13340" y="4025"/>
                    <a:pt x="13653" y="4072"/>
                  </a:cubicBezTo>
                  <a:cubicBezTo>
                    <a:pt x="13974" y="4134"/>
                    <a:pt x="14292" y="4166"/>
                    <a:pt x="14607" y="4166"/>
                  </a:cubicBezTo>
                  <a:cubicBezTo>
                    <a:pt x="14923" y="4166"/>
                    <a:pt x="15236" y="4134"/>
                    <a:pt x="15550" y="4072"/>
                  </a:cubicBezTo>
                  <a:cubicBezTo>
                    <a:pt x="15779" y="4022"/>
                    <a:pt x="16013" y="3999"/>
                    <a:pt x="16246" y="3999"/>
                  </a:cubicBezTo>
                  <a:cubicBezTo>
                    <a:pt x="16460" y="3999"/>
                    <a:pt x="16673" y="4018"/>
                    <a:pt x="16882" y="4056"/>
                  </a:cubicBezTo>
                  <a:cubicBezTo>
                    <a:pt x="17007" y="4087"/>
                    <a:pt x="17164" y="4244"/>
                    <a:pt x="17180" y="4354"/>
                  </a:cubicBezTo>
                  <a:cubicBezTo>
                    <a:pt x="17209" y="4499"/>
                    <a:pt x="17063" y="4590"/>
                    <a:pt x="16916" y="4590"/>
                  </a:cubicBezTo>
                  <a:cubicBezTo>
                    <a:pt x="16905" y="4590"/>
                    <a:pt x="16893" y="4590"/>
                    <a:pt x="16882" y="4589"/>
                  </a:cubicBezTo>
                  <a:cubicBezTo>
                    <a:pt x="16786" y="4586"/>
                    <a:pt x="16691" y="4584"/>
                    <a:pt x="16595" y="4584"/>
                  </a:cubicBezTo>
                  <a:cubicBezTo>
                    <a:pt x="15192" y="4584"/>
                    <a:pt x="13825" y="4889"/>
                    <a:pt x="12430" y="4918"/>
                  </a:cubicBezTo>
                  <a:cubicBezTo>
                    <a:pt x="12133" y="4926"/>
                    <a:pt x="11831" y="4930"/>
                    <a:pt x="11529" y="4930"/>
                  </a:cubicBezTo>
                  <a:cubicBezTo>
                    <a:pt x="11227" y="4930"/>
                    <a:pt x="10926" y="4926"/>
                    <a:pt x="10628" y="4918"/>
                  </a:cubicBezTo>
                  <a:cubicBezTo>
                    <a:pt x="10399" y="4909"/>
                    <a:pt x="10170" y="4904"/>
                    <a:pt x="9941" y="4904"/>
                  </a:cubicBezTo>
                  <a:cubicBezTo>
                    <a:pt x="9355" y="4904"/>
                    <a:pt x="8769" y="4937"/>
                    <a:pt x="8183" y="5028"/>
                  </a:cubicBezTo>
                  <a:cubicBezTo>
                    <a:pt x="8009" y="5061"/>
                    <a:pt x="7836" y="5072"/>
                    <a:pt x="7662" y="5072"/>
                  </a:cubicBezTo>
                  <a:cubicBezTo>
                    <a:pt x="7428" y="5072"/>
                    <a:pt x="7194" y="5052"/>
                    <a:pt x="6960" y="5043"/>
                  </a:cubicBezTo>
                  <a:cubicBezTo>
                    <a:pt x="5910" y="4981"/>
                    <a:pt x="4875" y="4918"/>
                    <a:pt x="3794" y="4855"/>
                  </a:cubicBezTo>
                  <a:cubicBezTo>
                    <a:pt x="4029" y="4495"/>
                    <a:pt x="4343" y="4542"/>
                    <a:pt x="4625" y="4510"/>
                  </a:cubicBezTo>
                  <a:cubicBezTo>
                    <a:pt x="6145" y="4354"/>
                    <a:pt x="7665" y="4213"/>
                    <a:pt x="9202" y="4197"/>
                  </a:cubicBezTo>
                  <a:cubicBezTo>
                    <a:pt x="10219" y="4197"/>
                    <a:pt x="11236" y="3999"/>
                    <a:pt x="12275" y="3999"/>
                  </a:cubicBezTo>
                  <a:close/>
                  <a:moveTo>
                    <a:pt x="21862" y="4166"/>
                  </a:moveTo>
                  <a:cubicBezTo>
                    <a:pt x="21936" y="4166"/>
                    <a:pt x="22013" y="4186"/>
                    <a:pt x="22055" y="4228"/>
                  </a:cubicBezTo>
                  <a:cubicBezTo>
                    <a:pt x="22149" y="4307"/>
                    <a:pt x="22102" y="4432"/>
                    <a:pt x="22023" y="4510"/>
                  </a:cubicBezTo>
                  <a:cubicBezTo>
                    <a:pt x="21271" y="5216"/>
                    <a:pt x="20409" y="5686"/>
                    <a:pt x="19406" y="5937"/>
                  </a:cubicBezTo>
                  <a:lnTo>
                    <a:pt x="19312" y="5937"/>
                  </a:lnTo>
                  <a:cubicBezTo>
                    <a:pt x="19264" y="5905"/>
                    <a:pt x="19217" y="5905"/>
                    <a:pt x="19217" y="5874"/>
                  </a:cubicBezTo>
                  <a:cubicBezTo>
                    <a:pt x="19186" y="5811"/>
                    <a:pt x="19170" y="5733"/>
                    <a:pt x="19186" y="5686"/>
                  </a:cubicBezTo>
                  <a:cubicBezTo>
                    <a:pt x="19217" y="5608"/>
                    <a:pt x="19264" y="5545"/>
                    <a:pt x="19327" y="5498"/>
                  </a:cubicBezTo>
                  <a:cubicBezTo>
                    <a:pt x="20080" y="4965"/>
                    <a:pt x="20863" y="4463"/>
                    <a:pt x="21757" y="4181"/>
                  </a:cubicBezTo>
                  <a:cubicBezTo>
                    <a:pt x="21788" y="4171"/>
                    <a:pt x="21825" y="4166"/>
                    <a:pt x="21862" y="4166"/>
                  </a:cubicBezTo>
                  <a:close/>
                  <a:moveTo>
                    <a:pt x="16071" y="5133"/>
                  </a:moveTo>
                  <a:cubicBezTo>
                    <a:pt x="16272" y="5133"/>
                    <a:pt x="16473" y="5149"/>
                    <a:pt x="16678" y="5184"/>
                  </a:cubicBezTo>
                  <a:cubicBezTo>
                    <a:pt x="16788" y="5200"/>
                    <a:pt x="16898" y="5231"/>
                    <a:pt x="16992" y="5278"/>
                  </a:cubicBezTo>
                  <a:cubicBezTo>
                    <a:pt x="17227" y="5372"/>
                    <a:pt x="17290" y="5608"/>
                    <a:pt x="17305" y="5827"/>
                  </a:cubicBezTo>
                  <a:cubicBezTo>
                    <a:pt x="17321" y="6062"/>
                    <a:pt x="17133" y="6172"/>
                    <a:pt x="16960" y="6203"/>
                  </a:cubicBezTo>
                  <a:cubicBezTo>
                    <a:pt x="16067" y="6329"/>
                    <a:pt x="15205" y="6626"/>
                    <a:pt x="14311" y="6642"/>
                  </a:cubicBezTo>
                  <a:cubicBezTo>
                    <a:pt x="14050" y="6647"/>
                    <a:pt x="13787" y="6649"/>
                    <a:pt x="13524" y="6649"/>
                  </a:cubicBezTo>
                  <a:cubicBezTo>
                    <a:pt x="12997" y="6649"/>
                    <a:pt x="12467" y="6642"/>
                    <a:pt x="11945" y="6642"/>
                  </a:cubicBezTo>
                  <a:lnTo>
                    <a:pt x="11945" y="6673"/>
                  </a:lnTo>
                  <a:cubicBezTo>
                    <a:pt x="11443" y="6673"/>
                    <a:pt x="10935" y="6650"/>
                    <a:pt x="10429" y="6650"/>
                  </a:cubicBezTo>
                  <a:cubicBezTo>
                    <a:pt x="10113" y="6650"/>
                    <a:pt x="9797" y="6659"/>
                    <a:pt x="9484" y="6689"/>
                  </a:cubicBezTo>
                  <a:cubicBezTo>
                    <a:pt x="9075" y="6731"/>
                    <a:pt x="8667" y="6745"/>
                    <a:pt x="8257" y="6745"/>
                  </a:cubicBezTo>
                  <a:cubicBezTo>
                    <a:pt x="7739" y="6745"/>
                    <a:pt x="7219" y="6722"/>
                    <a:pt x="6694" y="6705"/>
                  </a:cubicBezTo>
                  <a:cubicBezTo>
                    <a:pt x="6570" y="6702"/>
                    <a:pt x="6446" y="6701"/>
                    <a:pt x="6323" y="6701"/>
                  </a:cubicBezTo>
                  <a:cubicBezTo>
                    <a:pt x="5773" y="6701"/>
                    <a:pt x="5225" y="6726"/>
                    <a:pt x="4687" y="6752"/>
                  </a:cubicBezTo>
                  <a:cubicBezTo>
                    <a:pt x="4644" y="6754"/>
                    <a:pt x="4601" y="6755"/>
                    <a:pt x="4558" y="6755"/>
                  </a:cubicBezTo>
                  <a:cubicBezTo>
                    <a:pt x="4216" y="6755"/>
                    <a:pt x="3900" y="6693"/>
                    <a:pt x="3622" y="6470"/>
                  </a:cubicBezTo>
                  <a:cubicBezTo>
                    <a:pt x="3496" y="6376"/>
                    <a:pt x="3355" y="6282"/>
                    <a:pt x="3418" y="6125"/>
                  </a:cubicBezTo>
                  <a:cubicBezTo>
                    <a:pt x="3465" y="6015"/>
                    <a:pt x="3606" y="5905"/>
                    <a:pt x="3731" y="5858"/>
                  </a:cubicBezTo>
                  <a:cubicBezTo>
                    <a:pt x="3904" y="5780"/>
                    <a:pt x="4092" y="5749"/>
                    <a:pt x="4280" y="5749"/>
                  </a:cubicBezTo>
                  <a:cubicBezTo>
                    <a:pt x="4593" y="5743"/>
                    <a:pt x="4905" y="5742"/>
                    <a:pt x="5216" y="5742"/>
                  </a:cubicBezTo>
                  <a:cubicBezTo>
                    <a:pt x="5839" y="5742"/>
                    <a:pt x="6459" y="5749"/>
                    <a:pt x="7086" y="5749"/>
                  </a:cubicBezTo>
                  <a:cubicBezTo>
                    <a:pt x="7336" y="5749"/>
                    <a:pt x="7593" y="5772"/>
                    <a:pt x="7845" y="5772"/>
                  </a:cubicBezTo>
                  <a:cubicBezTo>
                    <a:pt x="8002" y="5772"/>
                    <a:pt x="8157" y="5763"/>
                    <a:pt x="8308" y="5733"/>
                  </a:cubicBezTo>
                  <a:cubicBezTo>
                    <a:pt x="9020" y="5584"/>
                    <a:pt x="9724" y="5552"/>
                    <a:pt x="10431" y="5552"/>
                  </a:cubicBezTo>
                  <a:cubicBezTo>
                    <a:pt x="10690" y="5552"/>
                    <a:pt x="10948" y="5556"/>
                    <a:pt x="11208" y="5561"/>
                  </a:cubicBezTo>
                  <a:cubicBezTo>
                    <a:pt x="12603" y="5561"/>
                    <a:pt x="13967" y="5404"/>
                    <a:pt x="15330" y="5200"/>
                  </a:cubicBezTo>
                  <a:cubicBezTo>
                    <a:pt x="15580" y="5157"/>
                    <a:pt x="15825" y="5133"/>
                    <a:pt x="16071" y="5133"/>
                  </a:cubicBezTo>
                  <a:close/>
                  <a:moveTo>
                    <a:pt x="17255" y="6653"/>
                  </a:moveTo>
                  <a:cubicBezTo>
                    <a:pt x="17368" y="6653"/>
                    <a:pt x="17461" y="6708"/>
                    <a:pt x="17509" y="6877"/>
                  </a:cubicBezTo>
                  <a:cubicBezTo>
                    <a:pt x="17603" y="7206"/>
                    <a:pt x="17086" y="7222"/>
                    <a:pt x="16835" y="7269"/>
                  </a:cubicBezTo>
                  <a:cubicBezTo>
                    <a:pt x="15221" y="7614"/>
                    <a:pt x="13606" y="7912"/>
                    <a:pt x="11960" y="8037"/>
                  </a:cubicBezTo>
                  <a:cubicBezTo>
                    <a:pt x="10877" y="8114"/>
                    <a:pt x="9794" y="8211"/>
                    <a:pt x="8703" y="8211"/>
                  </a:cubicBezTo>
                  <a:cubicBezTo>
                    <a:pt x="8451" y="8211"/>
                    <a:pt x="8200" y="8206"/>
                    <a:pt x="7948" y="8194"/>
                  </a:cubicBezTo>
                  <a:cubicBezTo>
                    <a:pt x="7455" y="8205"/>
                    <a:pt x="6963" y="8217"/>
                    <a:pt x="6472" y="8217"/>
                  </a:cubicBezTo>
                  <a:cubicBezTo>
                    <a:pt x="5617" y="8217"/>
                    <a:pt x="4765" y="8182"/>
                    <a:pt x="3919" y="8053"/>
                  </a:cubicBezTo>
                  <a:cubicBezTo>
                    <a:pt x="3778" y="8037"/>
                    <a:pt x="3622" y="8021"/>
                    <a:pt x="3480" y="7959"/>
                  </a:cubicBezTo>
                  <a:cubicBezTo>
                    <a:pt x="3324" y="7896"/>
                    <a:pt x="3308" y="7739"/>
                    <a:pt x="3308" y="7583"/>
                  </a:cubicBezTo>
                  <a:cubicBezTo>
                    <a:pt x="3324" y="7426"/>
                    <a:pt x="3418" y="7300"/>
                    <a:pt x="3590" y="7300"/>
                  </a:cubicBezTo>
                  <a:cubicBezTo>
                    <a:pt x="4907" y="7316"/>
                    <a:pt x="6208" y="7316"/>
                    <a:pt x="7524" y="7347"/>
                  </a:cubicBezTo>
                  <a:cubicBezTo>
                    <a:pt x="8120" y="7347"/>
                    <a:pt x="8716" y="7316"/>
                    <a:pt x="9311" y="7253"/>
                  </a:cubicBezTo>
                  <a:cubicBezTo>
                    <a:pt x="10020" y="7168"/>
                    <a:pt x="10733" y="7129"/>
                    <a:pt x="11445" y="7129"/>
                  </a:cubicBezTo>
                  <a:cubicBezTo>
                    <a:pt x="12041" y="7129"/>
                    <a:pt x="12637" y="7156"/>
                    <a:pt x="13230" y="7206"/>
                  </a:cubicBezTo>
                  <a:cubicBezTo>
                    <a:pt x="13412" y="7221"/>
                    <a:pt x="13593" y="7228"/>
                    <a:pt x="13773" y="7228"/>
                  </a:cubicBezTo>
                  <a:cubicBezTo>
                    <a:pt x="14755" y="7228"/>
                    <a:pt x="15709" y="7029"/>
                    <a:pt x="16663" y="6830"/>
                  </a:cubicBezTo>
                  <a:cubicBezTo>
                    <a:pt x="16845" y="6792"/>
                    <a:pt x="17075" y="6653"/>
                    <a:pt x="17255" y="6653"/>
                  </a:cubicBezTo>
                  <a:close/>
                  <a:moveTo>
                    <a:pt x="23186" y="6225"/>
                  </a:moveTo>
                  <a:cubicBezTo>
                    <a:pt x="23385" y="6225"/>
                    <a:pt x="23619" y="6293"/>
                    <a:pt x="23685" y="6391"/>
                  </a:cubicBezTo>
                  <a:cubicBezTo>
                    <a:pt x="23747" y="6485"/>
                    <a:pt x="23794" y="6595"/>
                    <a:pt x="23826" y="6705"/>
                  </a:cubicBezTo>
                  <a:cubicBezTo>
                    <a:pt x="24061" y="7598"/>
                    <a:pt x="24766" y="7896"/>
                    <a:pt x="25566" y="8053"/>
                  </a:cubicBezTo>
                  <a:cubicBezTo>
                    <a:pt x="25957" y="8131"/>
                    <a:pt x="26381" y="8053"/>
                    <a:pt x="26882" y="8366"/>
                  </a:cubicBezTo>
                  <a:cubicBezTo>
                    <a:pt x="26389" y="8492"/>
                    <a:pt x="25945" y="8541"/>
                    <a:pt x="25529" y="8541"/>
                  </a:cubicBezTo>
                  <a:cubicBezTo>
                    <a:pt x="25164" y="8541"/>
                    <a:pt x="24821" y="8503"/>
                    <a:pt x="24484" y="8445"/>
                  </a:cubicBezTo>
                  <a:cubicBezTo>
                    <a:pt x="23591" y="8304"/>
                    <a:pt x="22807" y="7739"/>
                    <a:pt x="22823" y="6658"/>
                  </a:cubicBezTo>
                  <a:cubicBezTo>
                    <a:pt x="22823" y="6501"/>
                    <a:pt x="22807" y="6360"/>
                    <a:pt x="22964" y="6266"/>
                  </a:cubicBezTo>
                  <a:cubicBezTo>
                    <a:pt x="23020" y="6238"/>
                    <a:pt x="23100" y="6225"/>
                    <a:pt x="23186" y="6225"/>
                  </a:cubicBezTo>
                  <a:close/>
                  <a:moveTo>
                    <a:pt x="17870" y="7583"/>
                  </a:moveTo>
                  <a:cubicBezTo>
                    <a:pt x="18139" y="7583"/>
                    <a:pt x="18388" y="7676"/>
                    <a:pt x="18606" y="7943"/>
                  </a:cubicBezTo>
                  <a:cubicBezTo>
                    <a:pt x="18826" y="8210"/>
                    <a:pt x="19108" y="8398"/>
                    <a:pt x="19421" y="8523"/>
                  </a:cubicBezTo>
                  <a:cubicBezTo>
                    <a:pt x="19735" y="8648"/>
                    <a:pt x="19986" y="8899"/>
                    <a:pt x="20189" y="9166"/>
                  </a:cubicBezTo>
                  <a:cubicBezTo>
                    <a:pt x="20299" y="9307"/>
                    <a:pt x="20236" y="9463"/>
                    <a:pt x="20080" y="9526"/>
                  </a:cubicBezTo>
                  <a:cubicBezTo>
                    <a:pt x="19719" y="9636"/>
                    <a:pt x="19374" y="9761"/>
                    <a:pt x="18998" y="9808"/>
                  </a:cubicBezTo>
                  <a:cubicBezTo>
                    <a:pt x="17258" y="10043"/>
                    <a:pt x="15518" y="10263"/>
                    <a:pt x="13763" y="10467"/>
                  </a:cubicBezTo>
                  <a:cubicBezTo>
                    <a:pt x="12807" y="10576"/>
                    <a:pt x="11835" y="10639"/>
                    <a:pt x="10832" y="10717"/>
                  </a:cubicBezTo>
                  <a:cubicBezTo>
                    <a:pt x="10189" y="10655"/>
                    <a:pt x="9515" y="10592"/>
                    <a:pt x="8841" y="10514"/>
                  </a:cubicBezTo>
                  <a:cubicBezTo>
                    <a:pt x="8547" y="10476"/>
                    <a:pt x="8258" y="10455"/>
                    <a:pt x="7965" y="10455"/>
                  </a:cubicBezTo>
                  <a:cubicBezTo>
                    <a:pt x="7774" y="10455"/>
                    <a:pt x="7581" y="10464"/>
                    <a:pt x="7383" y="10482"/>
                  </a:cubicBezTo>
                  <a:cubicBezTo>
                    <a:pt x="6784" y="10557"/>
                    <a:pt x="6183" y="10582"/>
                    <a:pt x="5581" y="10582"/>
                  </a:cubicBezTo>
                  <a:cubicBezTo>
                    <a:pt x="4280" y="10582"/>
                    <a:pt x="2975" y="10462"/>
                    <a:pt x="1678" y="10451"/>
                  </a:cubicBezTo>
                  <a:cubicBezTo>
                    <a:pt x="1600" y="10451"/>
                    <a:pt x="1521" y="10451"/>
                    <a:pt x="1458" y="10404"/>
                  </a:cubicBezTo>
                  <a:cubicBezTo>
                    <a:pt x="1396" y="10388"/>
                    <a:pt x="1333" y="10326"/>
                    <a:pt x="1317" y="10263"/>
                  </a:cubicBezTo>
                  <a:cubicBezTo>
                    <a:pt x="1302" y="10200"/>
                    <a:pt x="1333" y="10106"/>
                    <a:pt x="1380" y="10059"/>
                  </a:cubicBezTo>
                  <a:cubicBezTo>
                    <a:pt x="2334" y="9395"/>
                    <a:pt x="3220" y="8663"/>
                    <a:pt x="4483" y="8663"/>
                  </a:cubicBezTo>
                  <a:cubicBezTo>
                    <a:pt x="4590" y="8663"/>
                    <a:pt x="4700" y="8669"/>
                    <a:pt x="4813" y="8680"/>
                  </a:cubicBezTo>
                  <a:cubicBezTo>
                    <a:pt x="5639" y="8762"/>
                    <a:pt x="6468" y="8787"/>
                    <a:pt x="7298" y="8787"/>
                  </a:cubicBezTo>
                  <a:cubicBezTo>
                    <a:pt x="8373" y="8787"/>
                    <a:pt x="9448" y="8744"/>
                    <a:pt x="10518" y="8727"/>
                  </a:cubicBezTo>
                  <a:cubicBezTo>
                    <a:pt x="12713" y="8711"/>
                    <a:pt x="14829" y="8210"/>
                    <a:pt x="16945" y="7771"/>
                  </a:cubicBezTo>
                  <a:cubicBezTo>
                    <a:pt x="17101" y="7739"/>
                    <a:pt x="17242" y="7708"/>
                    <a:pt x="17384" y="7661"/>
                  </a:cubicBezTo>
                  <a:cubicBezTo>
                    <a:pt x="17551" y="7615"/>
                    <a:pt x="17714" y="7583"/>
                    <a:pt x="17870" y="7583"/>
                  </a:cubicBezTo>
                  <a:close/>
                  <a:moveTo>
                    <a:pt x="20412" y="10143"/>
                  </a:moveTo>
                  <a:cubicBezTo>
                    <a:pt x="20633" y="10143"/>
                    <a:pt x="20841" y="10209"/>
                    <a:pt x="21020" y="10388"/>
                  </a:cubicBezTo>
                  <a:cubicBezTo>
                    <a:pt x="21663" y="11000"/>
                    <a:pt x="21475" y="11297"/>
                    <a:pt x="20848" y="11533"/>
                  </a:cubicBezTo>
                  <a:cubicBezTo>
                    <a:pt x="20360" y="11712"/>
                    <a:pt x="19862" y="11871"/>
                    <a:pt x="19345" y="11871"/>
                  </a:cubicBezTo>
                  <a:cubicBezTo>
                    <a:pt x="19230" y="11871"/>
                    <a:pt x="19115" y="11863"/>
                    <a:pt x="18998" y="11846"/>
                  </a:cubicBezTo>
                  <a:cubicBezTo>
                    <a:pt x="18885" y="11829"/>
                    <a:pt x="18776" y="11820"/>
                    <a:pt x="18670" y="11820"/>
                  </a:cubicBezTo>
                  <a:cubicBezTo>
                    <a:pt x="18290" y="11820"/>
                    <a:pt x="17953" y="11934"/>
                    <a:pt x="17634" y="12191"/>
                  </a:cubicBezTo>
                  <a:cubicBezTo>
                    <a:pt x="17305" y="12457"/>
                    <a:pt x="16913" y="12536"/>
                    <a:pt x="16490" y="12598"/>
                  </a:cubicBezTo>
                  <a:cubicBezTo>
                    <a:pt x="15687" y="12711"/>
                    <a:pt x="14884" y="12773"/>
                    <a:pt x="14081" y="12773"/>
                  </a:cubicBezTo>
                  <a:cubicBezTo>
                    <a:pt x="13990" y="12773"/>
                    <a:pt x="13900" y="12772"/>
                    <a:pt x="13810" y="12771"/>
                  </a:cubicBezTo>
                  <a:cubicBezTo>
                    <a:pt x="13599" y="12763"/>
                    <a:pt x="13381" y="12741"/>
                    <a:pt x="13165" y="12741"/>
                  </a:cubicBezTo>
                  <a:cubicBezTo>
                    <a:pt x="12930" y="12741"/>
                    <a:pt x="12698" y="12767"/>
                    <a:pt x="12478" y="12865"/>
                  </a:cubicBezTo>
                  <a:cubicBezTo>
                    <a:pt x="12426" y="12890"/>
                    <a:pt x="12354" y="12916"/>
                    <a:pt x="12295" y="12916"/>
                  </a:cubicBezTo>
                  <a:cubicBezTo>
                    <a:pt x="12282" y="12916"/>
                    <a:pt x="12270" y="12915"/>
                    <a:pt x="12258" y="12912"/>
                  </a:cubicBezTo>
                  <a:cubicBezTo>
                    <a:pt x="11940" y="12834"/>
                    <a:pt x="11630" y="12795"/>
                    <a:pt x="11322" y="12795"/>
                  </a:cubicBezTo>
                  <a:cubicBezTo>
                    <a:pt x="10826" y="12795"/>
                    <a:pt x="10338" y="12897"/>
                    <a:pt x="9844" y="13100"/>
                  </a:cubicBezTo>
                  <a:cubicBezTo>
                    <a:pt x="9804" y="13117"/>
                    <a:pt x="9753" y="13124"/>
                    <a:pt x="9698" y="13124"/>
                  </a:cubicBezTo>
                  <a:cubicBezTo>
                    <a:pt x="9603" y="13124"/>
                    <a:pt x="9495" y="13104"/>
                    <a:pt x="9405" y="13084"/>
                  </a:cubicBezTo>
                  <a:cubicBezTo>
                    <a:pt x="9147" y="13022"/>
                    <a:pt x="8896" y="12975"/>
                    <a:pt x="8645" y="12975"/>
                  </a:cubicBezTo>
                  <a:cubicBezTo>
                    <a:pt x="8394" y="12975"/>
                    <a:pt x="8144" y="13022"/>
                    <a:pt x="7885" y="13147"/>
                  </a:cubicBezTo>
                  <a:cubicBezTo>
                    <a:pt x="7802" y="13189"/>
                    <a:pt x="7720" y="13207"/>
                    <a:pt x="7640" y="13207"/>
                  </a:cubicBezTo>
                  <a:cubicBezTo>
                    <a:pt x="7391" y="13207"/>
                    <a:pt x="7162" y="13031"/>
                    <a:pt x="6960" y="12865"/>
                  </a:cubicBezTo>
                  <a:cubicBezTo>
                    <a:pt x="6781" y="12720"/>
                    <a:pt x="6617" y="12668"/>
                    <a:pt x="6438" y="12668"/>
                  </a:cubicBezTo>
                  <a:cubicBezTo>
                    <a:pt x="6288" y="12668"/>
                    <a:pt x="6128" y="12705"/>
                    <a:pt x="5941" y="12755"/>
                  </a:cubicBezTo>
                  <a:cubicBezTo>
                    <a:pt x="5111" y="12943"/>
                    <a:pt x="4248" y="13006"/>
                    <a:pt x="3402" y="13116"/>
                  </a:cubicBezTo>
                  <a:cubicBezTo>
                    <a:pt x="2618" y="12677"/>
                    <a:pt x="1756" y="12771"/>
                    <a:pt x="910" y="12708"/>
                  </a:cubicBezTo>
                  <a:cubicBezTo>
                    <a:pt x="737" y="12708"/>
                    <a:pt x="643" y="12567"/>
                    <a:pt x="643" y="12410"/>
                  </a:cubicBezTo>
                  <a:cubicBezTo>
                    <a:pt x="643" y="12050"/>
                    <a:pt x="800" y="11752"/>
                    <a:pt x="988" y="11470"/>
                  </a:cubicBezTo>
                  <a:cubicBezTo>
                    <a:pt x="1145" y="11235"/>
                    <a:pt x="1427" y="11172"/>
                    <a:pt x="1694" y="11172"/>
                  </a:cubicBezTo>
                  <a:cubicBezTo>
                    <a:pt x="1903" y="11167"/>
                    <a:pt x="2113" y="11165"/>
                    <a:pt x="2325" y="11165"/>
                  </a:cubicBezTo>
                  <a:cubicBezTo>
                    <a:pt x="2747" y="11165"/>
                    <a:pt x="3172" y="11172"/>
                    <a:pt x="3590" y="11172"/>
                  </a:cubicBezTo>
                  <a:cubicBezTo>
                    <a:pt x="3590" y="11156"/>
                    <a:pt x="3590" y="11156"/>
                    <a:pt x="3590" y="11141"/>
                  </a:cubicBezTo>
                  <a:cubicBezTo>
                    <a:pt x="4311" y="11188"/>
                    <a:pt x="5017" y="11250"/>
                    <a:pt x="5722" y="11282"/>
                  </a:cubicBezTo>
                  <a:cubicBezTo>
                    <a:pt x="5847" y="11287"/>
                    <a:pt x="5973" y="11290"/>
                    <a:pt x="6097" y="11290"/>
                  </a:cubicBezTo>
                  <a:cubicBezTo>
                    <a:pt x="6347" y="11290"/>
                    <a:pt x="6594" y="11276"/>
                    <a:pt x="6835" y="11235"/>
                  </a:cubicBezTo>
                  <a:cubicBezTo>
                    <a:pt x="7209" y="11170"/>
                    <a:pt x="7580" y="11143"/>
                    <a:pt x="7949" y="11143"/>
                  </a:cubicBezTo>
                  <a:cubicBezTo>
                    <a:pt x="8477" y="11143"/>
                    <a:pt x="8999" y="11199"/>
                    <a:pt x="9515" y="11282"/>
                  </a:cubicBezTo>
                  <a:cubicBezTo>
                    <a:pt x="9892" y="11337"/>
                    <a:pt x="10263" y="11360"/>
                    <a:pt x="10635" y="11360"/>
                  </a:cubicBezTo>
                  <a:cubicBezTo>
                    <a:pt x="10898" y="11360"/>
                    <a:pt x="11161" y="11348"/>
                    <a:pt x="11427" y="11329"/>
                  </a:cubicBezTo>
                  <a:cubicBezTo>
                    <a:pt x="13512" y="11125"/>
                    <a:pt x="15581" y="10874"/>
                    <a:pt x="17650" y="10561"/>
                  </a:cubicBezTo>
                  <a:cubicBezTo>
                    <a:pt x="18465" y="10435"/>
                    <a:pt x="19280" y="10388"/>
                    <a:pt x="20080" y="10185"/>
                  </a:cubicBezTo>
                  <a:cubicBezTo>
                    <a:pt x="20192" y="10159"/>
                    <a:pt x="20304" y="10143"/>
                    <a:pt x="20412" y="10143"/>
                  </a:cubicBezTo>
                  <a:close/>
                  <a:moveTo>
                    <a:pt x="20802" y="12196"/>
                  </a:moveTo>
                  <a:cubicBezTo>
                    <a:pt x="20870" y="12196"/>
                    <a:pt x="20940" y="12204"/>
                    <a:pt x="21004" y="12222"/>
                  </a:cubicBezTo>
                  <a:cubicBezTo>
                    <a:pt x="21271" y="12269"/>
                    <a:pt x="21490" y="12395"/>
                    <a:pt x="21537" y="12692"/>
                  </a:cubicBezTo>
                  <a:cubicBezTo>
                    <a:pt x="21553" y="12739"/>
                    <a:pt x="21553" y="12771"/>
                    <a:pt x="21569" y="12802"/>
                  </a:cubicBezTo>
                  <a:cubicBezTo>
                    <a:pt x="21788" y="14808"/>
                    <a:pt x="22086" y="16815"/>
                    <a:pt x="22007" y="18837"/>
                  </a:cubicBezTo>
                  <a:cubicBezTo>
                    <a:pt x="21960" y="19652"/>
                    <a:pt x="21992" y="20483"/>
                    <a:pt x="21851" y="21298"/>
                  </a:cubicBezTo>
                  <a:cubicBezTo>
                    <a:pt x="21772" y="21846"/>
                    <a:pt x="21851" y="22410"/>
                    <a:pt x="21851" y="22975"/>
                  </a:cubicBezTo>
                  <a:cubicBezTo>
                    <a:pt x="21851" y="23116"/>
                    <a:pt x="21882" y="23273"/>
                    <a:pt x="21835" y="23414"/>
                  </a:cubicBezTo>
                  <a:cubicBezTo>
                    <a:pt x="21600" y="24417"/>
                    <a:pt x="21835" y="24432"/>
                    <a:pt x="20707" y="24636"/>
                  </a:cubicBezTo>
                  <a:cubicBezTo>
                    <a:pt x="19719" y="24809"/>
                    <a:pt x="18732" y="24997"/>
                    <a:pt x="17744" y="25169"/>
                  </a:cubicBezTo>
                  <a:cubicBezTo>
                    <a:pt x="16976" y="25310"/>
                    <a:pt x="16208" y="25514"/>
                    <a:pt x="15440" y="25624"/>
                  </a:cubicBezTo>
                  <a:cubicBezTo>
                    <a:pt x="15023" y="25682"/>
                    <a:pt x="14607" y="25722"/>
                    <a:pt x="14190" y="25722"/>
                  </a:cubicBezTo>
                  <a:cubicBezTo>
                    <a:pt x="13933" y="25722"/>
                    <a:pt x="13675" y="25707"/>
                    <a:pt x="13418" y="25671"/>
                  </a:cubicBezTo>
                  <a:cubicBezTo>
                    <a:pt x="13248" y="25640"/>
                    <a:pt x="13075" y="25629"/>
                    <a:pt x="12902" y="25629"/>
                  </a:cubicBezTo>
                  <a:cubicBezTo>
                    <a:pt x="12629" y="25629"/>
                    <a:pt x="12354" y="25658"/>
                    <a:pt x="12086" y="25686"/>
                  </a:cubicBezTo>
                  <a:cubicBezTo>
                    <a:pt x="11291" y="25795"/>
                    <a:pt x="10497" y="25821"/>
                    <a:pt x="9704" y="25821"/>
                  </a:cubicBezTo>
                  <a:cubicBezTo>
                    <a:pt x="8960" y="25821"/>
                    <a:pt x="8217" y="25798"/>
                    <a:pt x="7475" y="25798"/>
                  </a:cubicBezTo>
                  <a:cubicBezTo>
                    <a:pt x="7183" y="25798"/>
                    <a:pt x="6891" y="25802"/>
                    <a:pt x="6600" y="25812"/>
                  </a:cubicBezTo>
                  <a:cubicBezTo>
                    <a:pt x="5502" y="25561"/>
                    <a:pt x="4405" y="25310"/>
                    <a:pt x="3324" y="25044"/>
                  </a:cubicBezTo>
                  <a:cubicBezTo>
                    <a:pt x="2916" y="24950"/>
                    <a:pt x="2540" y="24793"/>
                    <a:pt x="2148" y="24668"/>
                  </a:cubicBezTo>
                  <a:cubicBezTo>
                    <a:pt x="1600" y="24479"/>
                    <a:pt x="1270" y="24150"/>
                    <a:pt x="1270" y="23523"/>
                  </a:cubicBezTo>
                  <a:cubicBezTo>
                    <a:pt x="1270" y="23006"/>
                    <a:pt x="1270" y="22489"/>
                    <a:pt x="863" y="22066"/>
                  </a:cubicBezTo>
                  <a:cubicBezTo>
                    <a:pt x="628" y="21815"/>
                    <a:pt x="659" y="21439"/>
                    <a:pt x="643" y="21094"/>
                  </a:cubicBezTo>
                  <a:cubicBezTo>
                    <a:pt x="596" y="20012"/>
                    <a:pt x="549" y="18931"/>
                    <a:pt x="502" y="17849"/>
                  </a:cubicBezTo>
                  <a:lnTo>
                    <a:pt x="455" y="17849"/>
                  </a:lnTo>
                  <a:cubicBezTo>
                    <a:pt x="455" y="17097"/>
                    <a:pt x="455" y="16345"/>
                    <a:pt x="455" y="15608"/>
                  </a:cubicBezTo>
                  <a:cubicBezTo>
                    <a:pt x="455" y="15263"/>
                    <a:pt x="455" y="14934"/>
                    <a:pt x="487" y="14589"/>
                  </a:cubicBezTo>
                  <a:cubicBezTo>
                    <a:pt x="534" y="14276"/>
                    <a:pt x="424" y="13868"/>
                    <a:pt x="769" y="13680"/>
                  </a:cubicBezTo>
                  <a:cubicBezTo>
                    <a:pt x="1100" y="13503"/>
                    <a:pt x="1471" y="13318"/>
                    <a:pt x="1831" y="13318"/>
                  </a:cubicBezTo>
                  <a:cubicBezTo>
                    <a:pt x="1982" y="13318"/>
                    <a:pt x="2130" y="13351"/>
                    <a:pt x="2274" y="13429"/>
                  </a:cubicBezTo>
                  <a:cubicBezTo>
                    <a:pt x="2704" y="13673"/>
                    <a:pt x="3135" y="13746"/>
                    <a:pt x="3567" y="13746"/>
                  </a:cubicBezTo>
                  <a:cubicBezTo>
                    <a:pt x="4079" y="13746"/>
                    <a:pt x="4592" y="13644"/>
                    <a:pt x="5111" y="13602"/>
                  </a:cubicBezTo>
                  <a:cubicBezTo>
                    <a:pt x="5267" y="13602"/>
                    <a:pt x="5408" y="13570"/>
                    <a:pt x="5549" y="13539"/>
                  </a:cubicBezTo>
                  <a:cubicBezTo>
                    <a:pt x="5770" y="13480"/>
                    <a:pt x="5988" y="13446"/>
                    <a:pt x="6203" y="13446"/>
                  </a:cubicBezTo>
                  <a:cubicBezTo>
                    <a:pt x="6506" y="13446"/>
                    <a:pt x="6801" y="13515"/>
                    <a:pt x="7086" y="13680"/>
                  </a:cubicBezTo>
                  <a:cubicBezTo>
                    <a:pt x="7251" y="13775"/>
                    <a:pt x="7444" y="13869"/>
                    <a:pt x="7637" y="13869"/>
                  </a:cubicBezTo>
                  <a:cubicBezTo>
                    <a:pt x="7699" y="13869"/>
                    <a:pt x="7761" y="13860"/>
                    <a:pt x="7822" y="13837"/>
                  </a:cubicBezTo>
                  <a:cubicBezTo>
                    <a:pt x="8155" y="13714"/>
                    <a:pt x="8483" y="13675"/>
                    <a:pt x="8811" y="13675"/>
                  </a:cubicBezTo>
                  <a:cubicBezTo>
                    <a:pt x="9071" y="13675"/>
                    <a:pt x="9331" y="13699"/>
                    <a:pt x="9593" y="13727"/>
                  </a:cubicBezTo>
                  <a:cubicBezTo>
                    <a:pt x="9614" y="13730"/>
                    <a:pt x="9634" y="13731"/>
                    <a:pt x="9655" y="13731"/>
                  </a:cubicBezTo>
                  <a:cubicBezTo>
                    <a:pt x="9749" y="13731"/>
                    <a:pt x="9849" y="13705"/>
                    <a:pt x="9938" y="13680"/>
                  </a:cubicBezTo>
                  <a:cubicBezTo>
                    <a:pt x="10367" y="13554"/>
                    <a:pt x="10795" y="13429"/>
                    <a:pt x="11233" y="13429"/>
                  </a:cubicBezTo>
                  <a:cubicBezTo>
                    <a:pt x="11452" y="13429"/>
                    <a:pt x="11673" y="13460"/>
                    <a:pt x="11898" y="13539"/>
                  </a:cubicBezTo>
                  <a:cubicBezTo>
                    <a:pt x="12791" y="13335"/>
                    <a:pt x="13700" y="13445"/>
                    <a:pt x="14594" y="13366"/>
                  </a:cubicBezTo>
                  <a:cubicBezTo>
                    <a:pt x="15221" y="13319"/>
                    <a:pt x="15847" y="13257"/>
                    <a:pt x="16490" y="13210"/>
                  </a:cubicBezTo>
                  <a:cubicBezTo>
                    <a:pt x="17086" y="13163"/>
                    <a:pt x="17666" y="13100"/>
                    <a:pt x="18167" y="12677"/>
                  </a:cubicBezTo>
                  <a:cubicBezTo>
                    <a:pt x="18253" y="12591"/>
                    <a:pt x="18405" y="12518"/>
                    <a:pt x="18526" y="12518"/>
                  </a:cubicBezTo>
                  <a:cubicBezTo>
                    <a:pt x="18537" y="12518"/>
                    <a:pt x="18548" y="12519"/>
                    <a:pt x="18559" y="12520"/>
                  </a:cubicBezTo>
                  <a:cubicBezTo>
                    <a:pt x="18584" y="12521"/>
                    <a:pt x="18608" y="12521"/>
                    <a:pt x="18633" y="12521"/>
                  </a:cubicBezTo>
                  <a:cubicBezTo>
                    <a:pt x="19327" y="12521"/>
                    <a:pt x="19993" y="12312"/>
                    <a:pt x="20660" y="12206"/>
                  </a:cubicBezTo>
                  <a:cubicBezTo>
                    <a:pt x="20705" y="12200"/>
                    <a:pt x="20753" y="12196"/>
                    <a:pt x="20802" y="12196"/>
                  </a:cubicBezTo>
                  <a:close/>
                  <a:moveTo>
                    <a:pt x="14878" y="0"/>
                  </a:moveTo>
                  <a:cubicBezTo>
                    <a:pt x="14573" y="0"/>
                    <a:pt x="14269" y="32"/>
                    <a:pt x="13967" y="122"/>
                  </a:cubicBezTo>
                  <a:cubicBezTo>
                    <a:pt x="13141" y="342"/>
                    <a:pt x="12316" y="408"/>
                    <a:pt x="11484" y="408"/>
                  </a:cubicBezTo>
                  <a:cubicBezTo>
                    <a:pt x="11194" y="408"/>
                    <a:pt x="10904" y="400"/>
                    <a:pt x="10612" y="388"/>
                  </a:cubicBezTo>
                  <a:cubicBezTo>
                    <a:pt x="10499" y="385"/>
                    <a:pt x="10387" y="383"/>
                    <a:pt x="10275" y="383"/>
                  </a:cubicBezTo>
                  <a:cubicBezTo>
                    <a:pt x="9828" y="383"/>
                    <a:pt x="9387" y="413"/>
                    <a:pt x="8935" y="513"/>
                  </a:cubicBezTo>
                  <a:cubicBezTo>
                    <a:pt x="8430" y="633"/>
                    <a:pt x="7920" y="683"/>
                    <a:pt x="7411" y="683"/>
                  </a:cubicBezTo>
                  <a:cubicBezTo>
                    <a:pt x="6988" y="683"/>
                    <a:pt x="6565" y="649"/>
                    <a:pt x="6145" y="592"/>
                  </a:cubicBezTo>
                  <a:cubicBezTo>
                    <a:pt x="5938" y="560"/>
                    <a:pt x="5739" y="538"/>
                    <a:pt x="5544" y="538"/>
                  </a:cubicBezTo>
                  <a:cubicBezTo>
                    <a:pt x="5266" y="538"/>
                    <a:pt x="4995" y="582"/>
                    <a:pt x="4719" y="702"/>
                  </a:cubicBezTo>
                  <a:cubicBezTo>
                    <a:pt x="4619" y="745"/>
                    <a:pt x="4520" y="761"/>
                    <a:pt x="4420" y="761"/>
                  </a:cubicBezTo>
                  <a:cubicBezTo>
                    <a:pt x="4269" y="761"/>
                    <a:pt x="4118" y="724"/>
                    <a:pt x="3966" y="686"/>
                  </a:cubicBezTo>
                  <a:cubicBezTo>
                    <a:pt x="3898" y="665"/>
                    <a:pt x="3836" y="655"/>
                    <a:pt x="3780" y="655"/>
                  </a:cubicBezTo>
                  <a:cubicBezTo>
                    <a:pt x="3580" y="655"/>
                    <a:pt x="3456" y="783"/>
                    <a:pt x="3371" y="1015"/>
                  </a:cubicBezTo>
                  <a:cubicBezTo>
                    <a:pt x="3261" y="1297"/>
                    <a:pt x="3324" y="1517"/>
                    <a:pt x="3496" y="1752"/>
                  </a:cubicBezTo>
                  <a:cubicBezTo>
                    <a:pt x="3825" y="2238"/>
                    <a:pt x="3872" y="2802"/>
                    <a:pt x="3904" y="3366"/>
                  </a:cubicBezTo>
                  <a:cubicBezTo>
                    <a:pt x="3919" y="3648"/>
                    <a:pt x="3794" y="3868"/>
                    <a:pt x="3496" y="3946"/>
                  </a:cubicBezTo>
                  <a:cubicBezTo>
                    <a:pt x="3167" y="4040"/>
                    <a:pt x="2838" y="4134"/>
                    <a:pt x="2524" y="4244"/>
                  </a:cubicBezTo>
                  <a:cubicBezTo>
                    <a:pt x="2132" y="4385"/>
                    <a:pt x="2054" y="4777"/>
                    <a:pt x="2430" y="4996"/>
                  </a:cubicBezTo>
                  <a:cubicBezTo>
                    <a:pt x="2822" y="5231"/>
                    <a:pt x="2916" y="5514"/>
                    <a:pt x="2838" y="5921"/>
                  </a:cubicBezTo>
                  <a:cubicBezTo>
                    <a:pt x="2775" y="6329"/>
                    <a:pt x="2697" y="6752"/>
                    <a:pt x="2728" y="7144"/>
                  </a:cubicBezTo>
                  <a:cubicBezTo>
                    <a:pt x="2791" y="7739"/>
                    <a:pt x="2556" y="8163"/>
                    <a:pt x="2179" y="8554"/>
                  </a:cubicBezTo>
                  <a:cubicBezTo>
                    <a:pt x="1647" y="9087"/>
                    <a:pt x="1192" y="9683"/>
                    <a:pt x="518" y="10059"/>
                  </a:cubicBezTo>
                  <a:cubicBezTo>
                    <a:pt x="157" y="10263"/>
                    <a:pt x="63" y="10576"/>
                    <a:pt x="79" y="11000"/>
                  </a:cubicBezTo>
                  <a:cubicBezTo>
                    <a:pt x="110" y="11893"/>
                    <a:pt x="79" y="12786"/>
                    <a:pt x="63" y="13696"/>
                  </a:cubicBezTo>
                  <a:cubicBezTo>
                    <a:pt x="63" y="14323"/>
                    <a:pt x="1" y="14965"/>
                    <a:pt x="1" y="15592"/>
                  </a:cubicBezTo>
                  <a:cubicBezTo>
                    <a:pt x="48" y="17316"/>
                    <a:pt x="110" y="19041"/>
                    <a:pt x="173" y="20765"/>
                  </a:cubicBezTo>
                  <a:cubicBezTo>
                    <a:pt x="220" y="21831"/>
                    <a:pt x="299" y="22912"/>
                    <a:pt x="534" y="23978"/>
                  </a:cubicBezTo>
                  <a:cubicBezTo>
                    <a:pt x="675" y="24605"/>
                    <a:pt x="973" y="25075"/>
                    <a:pt x="1631" y="25248"/>
                  </a:cubicBezTo>
                  <a:cubicBezTo>
                    <a:pt x="1850" y="25310"/>
                    <a:pt x="2054" y="25420"/>
                    <a:pt x="2274" y="25483"/>
                  </a:cubicBezTo>
                  <a:cubicBezTo>
                    <a:pt x="3245" y="25749"/>
                    <a:pt x="4217" y="26000"/>
                    <a:pt x="5189" y="26266"/>
                  </a:cubicBezTo>
                  <a:cubicBezTo>
                    <a:pt x="5816" y="26423"/>
                    <a:pt x="6443" y="26501"/>
                    <a:pt x="7086" y="26501"/>
                  </a:cubicBezTo>
                  <a:cubicBezTo>
                    <a:pt x="7509" y="26496"/>
                    <a:pt x="7932" y="26495"/>
                    <a:pt x="8355" y="26495"/>
                  </a:cubicBezTo>
                  <a:cubicBezTo>
                    <a:pt x="9202" y="26495"/>
                    <a:pt x="10048" y="26501"/>
                    <a:pt x="10894" y="26501"/>
                  </a:cubicBezTo>
                  <a:cubicBezTo>
                    <a:pt x="10894" y="26454"/>
                    <a:pt x="10894" y="26423"/>
                    <a:pt x="10894" y="26376"/>
                  </a:cubicBezTo>
                  <a:cubicBezTo>
                    <a:pt x="11344" y="26376"/>
                    <a:pt x="11793" y="26383"/>
                    <a:pt x="12242" y="26383"/>
                  </a:cubicBezTo>
                  <a:cubicBezTo>
                    <a:pt x="12467" y="26383"/>
                    <a:pt x="12692" y="26381"/>
                    <a:pt x="12916" y="26376"/>
                  </a:cubicBezTo>
                  <a:cubicBezTo>
                    <a:pt x="14155" y="26360"/>
                    <a:pt x="15409" y="26376"/>
                    <a:pt x="16616" y="26094"/>
                  </a:cubicBezTo>
                  <a:cubicBezTo>
                    <a:pt x="18183" y="25749"/>
                    <a:pt x="19766" y="25530"/>
                    <a:pt x="21349" y="25248"/>
                  </a:cubicBezTo>
                  <a:cubicBezTo>
                    <a:pt x="21584" y="25201"/>
                    <a:pt x="21819" y="25185"/>
                    <a:pt x="21960" y="25012"/>
                  </a:cubicBezTo>
                  <a:cubicBezTo>
                    <a:pt x="22368" y="24558"/>
                    <a:pt x="22729" y="24088"/>
                    <a:pt x="22525" y="23398"/>
                  </a:cubicBezTo>
                  <a:cubicBezTo>
                    <a:pt x="22352" y="22865"/>
                    <a:pt x="22321" y="22285"/>
                    <a:pt x="22415" y="21736"/>
                  </a:cubicBezTo>
                  <a:cubicBezTo>
                    <a:pt x="22587" y="20702"/>
                    <a:pt x="22650" y="19652"/>
                    <a:pt x="22587" y="18617"/>
                  </a:cubicBezTo>
                  <a:cubicBezTo>
                    <a:pt x="22525" y="17379"/>
                    <a:pt x="22525" y="16141"/>
                    <a:pt x="22352" y="14918"/>
                  </a:cubicBezTo>
                  <a:cubicBezTo>
                    <a:pt x="22211" y="13915"/>
                    <a:pt x="22086" y="12912"/>
                    <a:pt x="22227" y="11909"/>
                  </a:cubicBezTo>
                  <a:cubicBezTo>
                    <a:pt x="22290" y="11423"/>
                    <a:pt x="22196" y="11015"/>
                    <a:pt x="22023" y="10608"/>
                  </a:cubicBezTo>
                  <a:cubicBezTo>
                    <a:pt x="21882" y="10279"/>
                    <a:pt x="21600" y="9981"/>
                    <a:pt x="21898" y="9573"/>
                  </a:cubicBezTo>
                  <a:cubicBezTo>
                    <a:pt x="21976" y="9463"/>
                    <a:pt x="21835" y="9291"/>
                    <a:pt x="21710" y="9213"/>
                  </a:cubicBezTo>
                  <a:cubicBezTo>
                    <a:pt x="21553" y="9103"/>
                    <a:pt x="21381" y="9009"/>
                    <a:pt x="21208" y="8946"/>
                  </a:cubicBezTo>
                  <a:cubicBezTo>
                    <a:pt x="20315" y="8601"/>
                    <a:pt x="19750" y="7786"/>
                    <a:pt x="18967" y="7285"/>
                  </a:cubicBezTo>
                  <a:cubicBezTo>
                    <a:pt x="18810" y="7191"/>
                    <a:pt x="18888" y="6893"/>
                    <a:pt x="19076" y="6846"/>
                  </a:cubicBezTo>
                  <a:cubicBezTo>
                    <a:pt x="19578" y="6705"/>
                    <a:pt x="20095" y="6579"/>
                    <a:pt x="20597" y="6501"/>
                  </a:cubicBezTo>
                  <a:cubicBezTo>
                    <a:pt x="20799" y="6469"/>
                    <a:pt x="20974" y="6451"/>
                    <a:pt x="21129" y="6451"/>
                  </a:cubicBezTo>
                  <a:cubicBezTo>
                    <a:pt x="21725" y="6451"/>
                    <a:pt x="22010" y="6716"/>
                    <a:pt x="22384" y="7426"/>
                  </a:cubicBezTo>
                  <a:cubicBezTo>
                    <a:pt x="22901" y="8429"/>
                    <a:pt x="23716" y="8915"/>
                    <a:pt x="24829" y="8915"/>
                  </a:cubicBezTo>
                  <a:cubicBezTo>
                    <a:pt x="25472" y="8915"/>
                    <a:pt x="26098" y="8899"/>
                    <a:pt x="26725" y="8774"/>
                  </a:cubicBezTo>
                  <a:cubicBezTo>
                    <a:pt x="26889" y="8741"/>
                    <a:pt x="27004" y="8720"/>
                    <a:pt x="27092" y="8720"/>
                  </a:cubicBezTo>
                  <a:cubicBezTo>
                    <a:pt x="27299" y="8720"/>
                    <a:pt x="27358" y="8839"/>
                    <a:pt x="27556" y="9213"/>
                  </a:cubicBezTo>
                  <a:cubicBezTo>
                    <a:pt x="27603" y="9307"/>
                    <a:pt x="27650" y="9416"/>
                    <a:pt x="27729" y="9495"/>
                  </a:cubicBezTo>
                  <a:cubicBezTo>
                    <a:pt x="27797" y="9556"/>
                    <a:pt x="27924" y="9585"/>
                    <a:pt x="28056" y="9585"/>
                  </a:cubicBezTo>
                  <a:cubicBezTo>
                    <a:pt x="28226" y="9585"/>
                    <a:pt x="28403" y="9536"/>
                    <a:pt x="28465" y="9448"/>
                  </a:cubicBezTo>
                  <a:cubicBezTo>
                    <a:pt x="28622" y="9244"/>
                    <a:pt x="28622" y="8695"/>
                    <a:pt x="28434" y="8507"/>
                  </a:cubicBezTo>
                  <a:cubicBezTo>
                    <a:pt x="28277" y="8351"/>
                    <a:pt x="28042" y="8257"/>
                    <a:pt x="27917" y="8084"/>
                  </a:cubicBezTo>
                  <a:cubicBezTo>
                    <a:pt x="27647" y="7734"/>
                    <a:pt x="27332" y="7604"/>
                    <a:pt x="26930" y="7604"/>
                  </a:cubicBezTo>
                  <a:cubicBezTo>
                    <a:pt x="26864" y="7604"/>
                    <a:pt x="26796" y="7607"/>
                    <a:pt x="26725" y="7614"/>
                  </a:cubicBezTo>
                  <a:cubicBezTo>
                    <a:pt x="26633" y="7624"/>
                    <a:pt x="26542" y="7629"/>
                    <a:pt x="26451" y="7629"/>
                  </a:cubicBezTo>
                  <a:cubicBezTo>
                    <a:pt x="25983" y="7629"/>
                    <a:pt x="25526" y="7502"/>
                    <a:pt x="25080" y="7332"/>
                  </a:cubicBezTo>
                  <a:cubicBezTo>
                    <a:pt x="24782" y="7222"/>
                    <a:pt x="24562" y="7050"/>
                    <a:pt x="24468" y="6736"/>
                  </a:cubicBezTo>
                  <a:cubicBezTo>
                    <a:pt x="24437" y="6595"/>
                    <a:pt x="24406" y="6438"/>
                    <a:pt x="24359" y="6297"/>
                  </a:cubicBezTo>
                  <a:cubicBezTo>
                    <a:pt x="24233" y="5921"/>
                    <a:pt x="24139" y="5827"/>
                    <a:pt x="23716" y="5827"/>
                  </a:cubicBezTo>
                  <a:cubicBezTo>
                    <a:pt x="23120" y="5827"/>
                    <a:pt x="22525" y="5874"/>
                    <a:pt x="21913" y="5890"/>
                  </a:cubicBezTo>
                  <a:cubicBezTo>
                    <a:pt x="21819" y="5890"/>
                    <a:pt x="21710" y="5811"/>
                    <a:pt x="21647" y="5733"/>
                  </a:cubicBezTo>
                  <a:cubicBezTo>
                    <a:pt x="21569" y="5623"/>
                    <a:pt x="21663" y="5529"/>
                    <a:pt x="21757" y="5467"/>
                  </a:cubicBezTo>
                  <a:cubicBezTo>
                    <a:pt x="22117" y="5216"/>
                    <a:pt x="22493" y="4949"/>
                    <a:pt x="22744" y="4573"/>
                  </a:cubicBezTo>
                  <a:cubicBezTo>
                    <a:pt x="22885" y="4338"/>
                    <a:pt x="22979" y="4087"/>
                    <a:pt x="22807" y="3836"/>
                  </a:cubicBezTo>
                  <a:cubicBezTo>
                    <a:pt x="22689" y="3647"/>
                    <a:pt x="22499" y="3583"/>
                    <a:pt x="22299" y="3583"/>
                  </a:cubicBezTo>
                  <a:cubicBezTo>
                    <a:pt x="22233" y="3583"/>
                    <a:pt x="22167" y="3590"/>
                    <a:pt x="22102" y="3601"/>
                  </a:cubicBezTo>
                  <a:cubicBezTo>
                    <a:pt x="21882" y="3633"/>
                    <a:pt x="21678" y="3742"/>
                    <a:pt x="21475" y="3836"/>
                  </a:cubicBezTo>
                  <a:cubicBezTo>
                    <a:pt x="20503" y="4228"/>
                    <a:pt x="19609" y="4777"/>
                    <a:pt x="18747" y="5372"/>
                  </a:cubicBezTo>
                  <a:cubicBezTo>
                    <a:pt x="18636" y="5445"/>
                    <a:pt x="18534" y="5480"/>
                    <a:pt x="18450" y="5480"/>
                  </a:cubicBezTo>
                  <a:cubicBezTo>
                    <a:pt x="18296" y="5480"/>
                    <a:pt x="18199" y="5365"/>
                    <a:pt x="18199" y="5153"/>
                  </a:cubicBezTo>
                  <a:cubicBezTo>
                    <a:pt x="18183" y="4934"/>
                    <a:pt x="18167" y="4698"/>
                    <a:pt x="18214" y="4495"/>
                  </a:cubicBezTo>
                  <a:cubicBezTo>
                    <a:pt x="18308" y="4072"/>
                    <a:pt x="18167" y="3758"/>
                    <a:pt x="17838" y="3507"/>
                  </a:cubicBezTo>
                  <a:cubicBezTo>
                    <a:pt x="17556" y="3319"/>
                    <a:pt x="17509" y="3053"/>
                    <a:pt x="17509" y="2724"/>
                  </a:cubicBezTo>
                  <a:cubicBezTo>
                    <a:pt x="17509" y="2206"/>
                    <a:pt x="17462" y="1673"/>
                    <a:pt x="17399" y="1156"/>
                  </a:cubicBezTo>
                  <a:cubicBezTo>
                    <a:pt x="17352" y="576"/>
                    <a:pt x="17070" y="216"/>
                    <a:pt x="16521" y="153"/>
                  </a:cubicBezTo>
                  <a:cubicBezTo>
                    <a:pt x="15977" y="103"/>
                    <a:pt x="15427" y="0"/>
                    <a:pt x="148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2"/>
            <p:cNvSpPr/>
            <p:nvPr/>
          </p:nvSpPr>
          <p:spPr>
            <a:xfrm>
              <a:off x="6936825" y="3457675"/>
              <a:ext cx="56825" cy="50275"/>
            </a:xfrm>
            <a:custGeom>
              <a:avLst/>
              <a:gdLst/>
              <a:ahLst/>
              <a:cxnLst/>
              <a:rect l="l" t="t" r="r" b="b"/>
              <a:pathLst>
                <a:path w="2273" h="2011" extrusionOk="0">
                  <a:moveTo>
                    <a:pt x="1477" y="425"/>
                  </a:moveTo>
                  <a:cubicBezTo>
                    <a:pt x="1623" y="425"/>
                    <a:pt x="1729" y="490"/>
                    <a:pt x="1772" y="631"/>
                  </a:cubicBezTo>
                  <a:cubicBezTo>
                    <a:pt x="1864" y="1032"/>
                    <a:pt x="1517" y="1478"/>
                    <a:pt x="1103" y="1478"/>
                  </a:cubicBezTo>
                  <a:cubicBezTo>
                    <a:pt x="1096" y="1478"/>
                    <a:pt x="1089" y="1478"/>
                    <a:pt x="1082" y="1477"/>
                  </a:cubicBezTo>
                  <a:cubicBezTo>
                    <a:pt x="1019" y="1430"/>
                    <a:pt x="910" y="1368"/>
                    <a:pt x="878" y="1289"/>
                  </a:cubicBezTo>
                  <a:cubicBezTo>
                    <a:pt x="800" y="1117"/>
                    <a:pt x="737" y="929"/>
                    <a:pt x="878" y="772"/>
                  </a:cubicBezTo>
                  <a:cubicBezTo>
                    <a:pt x="1019" y="600"/>
                    <a:pt x="1207" y="459"/>
                    <a:pt x="1427" y="427"/>
                  </a:cubicBezTo>
                  <a:cubicBezTo>
                    <a:pt x="1444" y="426"/>
                    <a:pt x="1461" y="425"/>
                    <a:pt x="1477" y="425"/>
                  </a:cubicBezTo>
                  <a:close/>
                  <a:moveTo>
                    <a:pt x="1387" y="1"/>
                  </a:moveTo>
                  <a:cubicBezTo>
                    <a:pt x="656" y="1"/>
                    <a:pt x="173" y="396"/>
                    <a:pt x="47" y="1383"/>
                  </a:cubicBezTo>
                  <a:cubicBezTo>
                    <a:pt x="0" y="1634"/>
                    <a:pt x="142" y="1807"/>
                    <a:pt x="377" y="1901"/>
                  </a:cubicBezTo>
                  <a:cubicBezTo>
                    <a:pt x="502" y="1948"/>
                    <a:pt x="659" y="1979"/>
                    <a:pt x="737" y="2010"/>
                  </a:cubicBezTo>
                  <a:cubicBezTo>
                    <a:pt x="747" y="2011"/>
                    <a:pt x="756" y="2011"/>
                    <a:pt x="766" y="2011"/>
                  </a:cubicBezTo>
                  <a:cubicBezTo>
                    <a:pt x="1599" y="2011"/>
                    <a:pt x="2273" y="1344"/>
                    <a:pt x="2211" y="631"/>
                  </a:cubicBezTo>
                  <a:cubicBezTo>
                    <a:pt x="2195" y="302"/>
                    <a:pt x="1991" y="67"/>
                    <a:pt x="1678" y="20"/>
                  </a:cubicBezTo>
                  <a:cubicBezTo>
                    <a:pt x="1577" y="7"/>
                    <a:pt x="1480" y="1"/>
                    <a:pt x="1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2"/>
            <p:cNvSpPr/>
            <p:nvPr/>
          </p:nvSpPr>
          <p:spPr>
            <a:xfrm>
              <a:off x="7093575" y="3448975"/>
              <a:ext cx="41550" cy="40225"/>
            </a:xfrm>
            <a:custGeom>
              <a:avLst/>
              <a:gdLst/>
              <a:ahLst/>
              <a:cxnLst/>
              <a:rect l="l" t="t" r="r" b="b"/>
              <a:pathLst>
                <a:path w="1662" h="1609" extrusionOk="0">
                  <a:moveTo>
                    <a:pt x="1124" y="0"/>
                  </a:moveTo>
                  <a:cubicBezTo>
                    <a:pt x="641" y="0"/>
                    <a:pt x="149" y="356"/>
                    <a:pt x="47" y="807"/>
                  </a:cubicBezTo>
                  <a:cubicBezTo>
                    <a:pt x="0" y="1042"/>
                    <a:pt x="63" y="1245"/>
                    <a:pt x="204" y="1434"/>
                  </a:cubicBezTo>
                  <a:cubicBezTo>
                    <a:pt x="303" y="1546"/>
                    <a:pt x="414" y="1608"/>
                    <a:pt x="549" y="1608"/>
                  </a:cubicBezTo>
                  <a:cubicBezTo>
                    <a:pt x="564" y="1608"/>
                    <a:pt x="580" y="1608"/>
                    <a:pt x="596" y="1606"/>
                  </a:cubicBezTo>
                  <a:cubicBezTo>
                    <a:pt x="1113" y="1559"/>
                    <a:pt x="1630" y="979"/>
                    <a:pt x="1646" y="462"/>
                  </a:cubicBezTo>
                  <a:cubicBezTo>
                    <a:pt x="1662" y="258"/>
                    <a:pt x="1458" y="23"/>
                    <a:pt x="1238" y="7"/>
                  </a:cubicBezTo>
                  <a:cubicBezTo>
                    <a:pt x="1200" y="3"/>
                    <a:pt x="1162" y="0"/>
                    <a:pt x="11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2"/>
            <p:cNvSpPr/>
            <p:nvPr/>
          </p:nvSpPr>
          <p:spPr>
            <a:xfrm>
              <a:off x="7217000" y="3498975"/>
              <a:ext cx="45475" cy="47825"/>
            </a:xfrm>
            <a:custGeom>
              <a:avLst/>
              <a:gdLst/>
              <a:ahLst/>
              <a:cxnLst/>
              <a:rect l="l" t="t" r="r" b="b"/>
              <a:pathLst>
                <a:path w="1819" h="1913" extrusionOk="0">
                  <a:moveTo>
                    <a:pt x="1218" y="589"/>
                  </a:moveTo>
                  <a:cubicBezTo>
                    <a:pt x="1231" y="589"/>
                    <a:pt x="1243" y="591"/>
                    <a:pt x="1255" y="593"/>
                  </a:cubicBezTo>
                  <a:cubicBezTo>
                    <a:pt x="1302" y="609"/>
                    <a:pt x="1317" y="703"/>
                    <a:pt x="1349" y="750"/>
                  </a:cubicBezTo>
                  <a:cubicBezTo>
                    <a:pt x="1364" y="985"/>
                    <a:pt x="1317" y="1189"/>
                    <a:pt x="1113" y="1314"/>
                  </a:cubicBezTo>
                  <a:cubicBezTo>
                    <a:pt x="1086" y="1333"/>
                    <a:pt x="1048" y="1340"/>
                    <a:pt x="1008" y="1340"/>
                  </a:cubicBezTo>
                  <a:cubicBezTo>
                    <a:pt x="980" y="1340"/>
                    <a:pt x="951" y="1337"/>
                    <a:pt x="925" y="1330"/>
                  </a:cubicBezTo>
                  <a:cubicBezTo>
                    <a:pt x="894" y="1330"/>
                    <a:pt x="863" y="1267"/>
                    <a:pt x="863" y="1252"/>
                  </a:cubicBezTo>
                  <a:cubicBezTo>
                    <a:pt x="925" y="1048"/>
                    <a:pt x="988" y="844"/>
                    <a:pt x="1066" y="656"/>
                  </a:cubicBezTo>
                  <a:cubicBezTo>
                    <a:pt x="1079" y="617"/>
                    <a:pt x="1156" y="589"/>
                    <a:pt x="1218" y="589"/>
                  </a:cubicBezTo>
                  <a:close/>
                  <a:moveTo>
                    <a:pt x="1226" y="0"/>
                  </a:moveTo>
                  <a:cubicBezTo>
                    <a:pt x="1064" y="0"/>
                    <a:pt x="913" y="83"/>
                    <a:pt x="769" y="186"/>
                  </a:cubicBezTo>
                  <a:cubicBezTo>
                    <a:pt x="455" y="421"/>
                    <a:pt x="267" y="750"/>
                    <a:pt x="110" y="1079"/>
                  </a:cubicBezTo>
                  <a:cubicBezTo>
                    <a:pt x="1" y="1314"/>
                    <a:pt x="79" y="1518"/>
                    <a:pt x="267" y="1691"/>
                  </a:cubicBezTo>
                  <a:cubicBezTo>
                    <a:pt x="447" y="1838"/>
                    <a:pt x="627" y="1912"/>
                    <a:pt x="804" y="1912"/>
                  </a:cubicBezTo>
                  <a:cubicBezTo>
                    <a:pt x="967" y="1912"/>
                    <a:pt x="1128" y="1850"/>
                    <a:pt x="1286" y="1722"/>
                  </a:cubicBezTo>
                  <a:cubicBezTo>
                    <a:pt x="1631" y="1440"/>
                    <a:pt x="1819" y="1095"/>
                    <a:pt x="1787" y="640"/>
                  </a:cubicBezTo>
                  <a:cubicBezTo>
                    <a:pt x="1772" y="405"/>
                    <a:pt x="1709" y="202"/>
                    <a:pt x="1490" y="76"/>
                  </a:cubicBezTo>
                  <a:cubicBezTo>
                    <a:pt x="1398" y="23"/>
                    <a:pt x="1311" y="0"/>
                    <a:pt x="12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2"/>
            <p:cNvSpPr/>
            <p:nvPr/>
          </p:nvSpPr>
          <p:spPr>
            <a:xfrm>
              <a:off x="6912125" y="3363375"/>
              <a:ext cx="38050" cy="27800"/>
            </a:xfrm>
            <a:custGeom>
              <a:avLst/>
              <a:gdLst/>
              <a:ahLst/>
              <a:cxnLst/>
              <a:rect l="l" t="t" r="r" b="b"/>
              <a:pathLst>
                <a:path w="1522" h="1112" extrusionOk="0">
                  <a:moveTo>
                    <a:pt x="805" y="0"/>
                  </a:moveTo>
                  <a:cubicBezTo>
                    <a:pt x="499" y="0"/>
                    <a:pt x="212" y="190"/>
                    <a:pt x="95" y="531"/>
                  </a:cubicBezTo>
                  <a:cubicBezTo>
                    <a:pt x="1" y="798"/>
                    <a:pt x="189" y="1096"/>
                    <a:pt x="456" y="1111"/>
                  </a:cubicBezTo>
                  <a:cubicBezTo>
                    <a:pt x="800" y="1111"/>
                    <a:pt x="1161" y="923"/>
                    <a:pt x="1396" y="625"/>
                  </a:cubicBezTo>
                  <a:cubicBezTo>
                    <a:pt x="1521" y="484"/>
                    <a:pt x="1459" y="328"/>
                    <a:pt x="1349" y="218"/>
                  </a:cubicBezTo>
                  <a:cubicBezTo>
                    <a:pt x="1183" y="70"/>
                    <a:pt x="991" y="0"/>
                    <a:pt x="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2"/>
            <p:cNvSpPr/>
            <p:nvPr/>
          </p:nvSpPr>
          <p:spPr>
            <a:xfrm>
              <a:off x="7175475" y="3356250"/>
              <a:ext cx="23925" cy="24600"/>
            </a:xfrm>
            <a:custGeom>
              <a:avLst/>
              <a:gdLst/>
              <a:ahLst/>
              <a:cxnLst/>
              <a:rect l="l" t="t" r="r" b="b"/>
              <a:pathLst>
                <a:path w="957" h="984" extrusionOk="0">
                  <a:moveTo>
                    <a:pt x="452" y="1"/>
                  </a:moveTo>
                  <a:cubicBezTo>
                    <a:pt x="224" y="1"/>
                    <a:pt x="16" y="278"/>
                    <a:pt x="16" y="644"/>
                  </a:cubicBezTo>
                  <a:cubicBezTo>
                    <a:pt x="0" y="816"/>
                    <a:pt x="94" y="942"/>
                    <a:pt x="251" y="973"/>
                  </a:cubicBezTo>
                  <a:cubicBezTo>
                    <a:pt x="288" y="981"/>
                    <a:pt x="324" y="984"/>
                    <a:pt x="361" y="984"/>
                  </a:cubicBezTo>
                  <a:cubicBezTo>
                    <a:pt x="637" y="984"/>
                    <a:pt x="897" y="785"/>
                    <a:pt x="925" y="550"/>
                  </a:cubicBezTo>
                  <a:cubicBezTo>
                    <a:pt x="956" y="315"/>
                    <a:pt x="705" y="17"/>
                    <a:pt x="470" y="1"/>
                  </a:cubicBezTo>
                  <a:cubicBezTo>
                    <a:pt x="464" y="1"/>
                    <a:pt x="458" y="1"/>
                    <a:pt x="4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2"/>
            <p:cNvSpPr/>
            <p:nvPr/>
          </p:nvSpPr>
          <p:spPr>
            <a:xfrm>
              <a:off x="7342800" y="3370350"/>
              <a:ext cx="22350" cy="21275"/>
            </a:xfrm>
            <a:custGeom>
              <a:avLst/>
              <a:gdLst/>
              <a:ahLst/>
              <a:cxnLst/>
              <a:rect l="l" t="t" r="r" b="b"/>
              <a:pathLst>
                <a:path w="894" h="851" extrusionOk="0">
                  <a:moveTo>
                    <a:pt x="508" y="1"/>
                  </a:moveTo>
                  <a:cubicBezTo>
                    <a:pt x="501" y="1"/>
                    <a:pt x="493" y="1"/>
                    <a:pt x="486" y="2"/>
                  </a:cubicBezTo>
                  <a:cubicBezTo>
                    <a:pt x="204" y="17"/>
                    <a:pt x="0" y="205"/>
                    <a:pt x="0" y="488"/>
                  </a:cubicBezTo>
                  <a:cubicBezTo>
                    <a:pt x="0" y="691"/>
                    <a:pt x="110" y="817"/>
                    <a:pt x="329" y="848"/>
                  </a:cubicBezTo>
                  <a:cubicBezTo>
                    <a:pt x="342" y="850"/>
                    <a:pt x="355" y="850"/>
                    <a:pt x="368" y="850"/>
                  </a:cubicBezTo>
                  <a:cubicBezTo>
                    <a:pt x="624" y="850"/>
                    <a:pt x="894" y="568"/>
                    <a:pt x="894" y="299"/>
                  </a:cubicBezTo>
                  <a:cubicBezTo>
                    <a:pt x="879" y="164"/>
                    <a:pt x="677" y="1"/>
                    <a:pt x="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2"/>
            <p:cNvSpPr/>
            <p:nvPr/>
          </p:nvSpPr>
          <p:spPr>
            <a:xfrm>
              <a:off x="7136275" y="2994975"/>
              <a:ext cx="20025" cy="18250"/>
            </a:xfrm>
            <a:custGeom>
              <a:avLst/>
              <a:gdLst/>
              <a:ahLst/>
              <a:cxnLst/>
              <a:rect l="l" t="t" r="r" b="b"/>
              <a:pathLst>
                <a:path w="801" h="730" extrusionOk="0">
                  <a:moveTo>
                    <a:pt x="471" y="1"/>
                  </a:moveTo>
                  <a:cubicBezTo>
                    <a:pt x="236" y="1"/>
                    <a:pt x="16" y="157"/>
                    <a:pt x="1" y="361"/>
                  </a:cubicBezTo>
                  <a:cubicBezTo>
                    <a:pt x="1" y="581"/>
                    <a:pt x="157" y="675"/>
                    <a:pt x="346" y="722"/>
                  </a:cubicBezTo>
                  <a:cubicBezTo>
                    <a:pt x="372" y="727"/>
                    <a:pt x="397" y="729"/>
                    <a:pt x="422" y="729"/>
                  </a:cubicBezTo>
                  <a:cubicBezTo>
                    <a:pt x="620" y="729"/>
                    <a:pt x="770" y="570"/>
                    <a:pt x="784" y="361"/>
                  </a:cubicBezTo>
                  <a:cubicBezTo>
                    <a:pt x="800" y="157"/>
                    <a:pt x="659" y="1"/>
                    <a:pt x="4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2"/>
            <p:cNvSpPr/>
            <p:nvPr/>
          </p:nvSpPr>
          <p:spPr>
            <a:xfrm>
              <a:off x="7237025" y="2983600"/>
              <a:ext cx="16050" cy="14975"/>
            </a:xfrm>
            <a:custGeom>
              <a:avLst/>
              <a:gdLst/>
              <a:ahLst/>
              <a:cxnLst/>
              <a:rect l="l" t="t" r="r" b="b"/>
              <a:pathLst>
                <a:path w="642" h="599" extrusionOk="0">
                  <a:moveTo>
                    <a:pt x="337" y="0"/>
                  </a:moveTo>
                  <a:cubicBezTo>
                    <a:pt x="158" y="0"/>
                    <a:pt x="1" y="181"/>
                    <a:pt x="46" y="362"/>
                  </a:cubicBezTo>
                  <a:cubicBezTo>
                    <a:pt x="75" y="507"/>
                    <a:pt x="185" y="598"/>
                    <a:pt x="338" y="598"/>
                  </a:cubicBezTo>
                  <a:cubicBezTo>
                    <a:pt x="350" y="598"/>
                    <a:pt x="363" y="598"/>
                    <a:pt x="375" y="597"/>
                  </a:cubicBezTo>
                  <a:cubicBezTo>
                    <a:pt x="532" y="565"/>
                    <a:pt x="626" y="471"/>
                    <a:pt x="642" y="299"/>
                  </a:cubicBezTo>
                  <a:cubicBezTo>
                    <a:pt x="642" y="158"/>
                    <a:pt x="501" y="17"/>
                    <a:pt x="360" y="1"/>
                  </a:cubicBezTo>
                  <a:cubicBezTo>
                    <a:pt x="352" y="0"/>
                    <a:pt x="345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2"/>
            <p:cNvSpPr/>
            <p:nvPr/>
          </p:nvSpPr>
          <p:spPr>
            <a:xfrm>
              <a:off x="7003825" y="2998150"/>
              <a:ext cx="9425" cy="7000"/>
            </a:xfrm>
            <a:custGeom>
              <a:avLst/>
              <a:gdLst/>
              <a:ahLst/>
              <a:cxnLst/>
              <a:rect l="l" t="t" r="r" b="b"/>
              <a:pathLst>
                <a:path w="377" h="280" extrusionOk="0">
                  <a:moveTo>
                    <a:pt x="168" y="1"/>
                  </a:moveTo>
                  <a:cubicBezTo>
                    <a:pt x="109" y="1"/>
                    <a:pt x="54" y="27"/>
                    <a:pt x="16" y="93"/>
                  </a:cubicBezTo>
                  <a:cubicBezTo>
                    <a:pt x="1" y="124"/>
                    <a:pt x="63" y="218"/>
                    <a:pt x="111" y="250"/>
                  </a:cubicBezTo>
                  <a:cubicBezTo>
                    <a:pt x="148" y="268"/>
                    <a:pt x="187" y="280"/>
                    <a:pt x="226" y="280"/>
                  </a:cubicBezTo>
                  <a:cubicBezTo>
                    <a:pt x="284" y="280"/>
                    <a:pt x="339" y="253"/>
                    <a:pt x="377" y="187"/>
                  </a:cubicBezTo>
                  <a:cubicBezTo>
                    <a:pt x="346" y="140"/>
                    <a:pt x="330" y="62"/>
                    <a:pt x="283" y="30"/>
                  </a:cubicBezTo>
                  <a:cubicBezTo>
                    <a:pt x="246" y="12"/>
                    <a:pt x="206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2"/>
            <p:cNvSpPr/>
            <p:nvPr/>
          </p:nvSpPr>
          <p:spPr>
            <a:xfrm>
              <a:off x="7152350" y="3141700"/>
              <a:ext cx="7075" cy="6900"/>
            </a:xfrm>
            <a:custGeom>
              <a:avLst/>
              <a:gdLst/>
              <a:ahLst/>
              <a:cxnLst/>
              <a:rect l="l" t="t" r="r" b="b"/>
              <a:pathLst>
                <a:path w="283" h="276" extrusionOk="0">
                  <a:moveTo>
                    <a:pt x="135" y="0"/>
                  </a:moveTo>
                  <a:cubicBezTo>
                    <a:pt x="65" y="0"/>
                    <a:pt x="12" y="55"/>
                    <a:pt x="0" y="135"/>
                  </a:cubicBezTo>
                  <a:cubicBezTo>
                    <a:pt x="0" y="182"/>
                    <a:pt x="63" y="229"/>
                    <a:pt x="94" y="276"/>
                  </a:cubicBezTo>
                  <a:cubicBezTo>
                    <a:pt x="157" y="260"/>
                    <a:pt x="251" y="245"/>
                    <a:pt x="267" y="198"/>
                  </a:cubicBezTo>
                  <a:cubicBezTo>
                    <a:pt x="282" y="151"/>
                    <a:pt x="251" y="41"/>
                    <a:pt x="220" y="25"/>
                  </a:cubicBezTo>
                  <a:cubicBezTo>
                    <a:pt x="190" y="8"/>
                    <a:pt x="161" y="0"/>
                    <a:pt x="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851;p31">
            <a:extLst>
              <a:ext uri="{FF2B5EF4-FFF2-40B4-BE49-F238E27FC236}">
                <a16:creationId xmlns:a16="http://schemas.microsoft.com/office/drawing/2014/main" id="{35FDC54D-4EBA-E9ED-AB61-3EA9A57805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72732" y="1368575"/>
            <a:ext cx="3678000" cy="16145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i="1" dirty="0">
                <a:solidFill>
                  <a:schemeClr val="accent1"/>
                </a:solidFill>
              </a:rPr>
              <a:t>Project</a:t>
            </a:r>
            <a:br>
              <a:rPr lang="en" sz="4800" b="1" i="1" dirty="0">
                <a:solidFill>
                  <a:schemeClr val="accent1"/>
                </a:solidFill>
              </a:rPr>
            </a:br>
            <a:r>
              <a:rPr lang="en" sz="4800" b="1" i="1" dirty="0">
                <a:solidFill>
                  <a:schemeClr val="accent1"/>
                </a:solidFill>
              </a:rPr>
              <a:t>Solution</a:t>
            </a:r>
            <a:endParaRPr sz="4800" b="1" i="1" dirty="0">
              <a:solidFill>
                <a:schemeClr val="accent1"/>
              </a:solidFill>
            </a:endParaRPr>
          </a:p>
        </p:txBody>
      </p:sp>
      <p:sp>
        <p:nvSpPr>
          <p:cNvPr id="7" name="Google Shape;852;p31">
            <a:extLst>
              <a:ext uri="{FF2B5EF4-FFF2-40B4-BE49-F238E27FC236}">
                <a16:creationId xmlns:a16="http://schemas.microsoft.com/office/drawing/2014/main" id="{EC9D8A2E-8259-B0AF-2DC8-B13DE04476A3}"/>
              </a:ext>
            </a:extLst>
          </p:cNvPr>
          <p:cNvSpPr txBox="1">
            <a:spLocks/>
          </p:cNvSpPr>
          <p:nvPr/>
        </p:nvSpPr>
        <p:spPr>
          <a:xfrm>
            <a:off x="4866352" y="3083790"/>
            <a:ext cx="3490759" cy="8351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How can the website be improved?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dirty="0">
                <a:solidFill>
                  <a:schemeClr val="accent1"/>
                </a:solidFill>
              </a:rPr>
              <a:t>Solutions</a:t>
            </a:r>
            <a:endParaRPr b="1" i="1" dirty="0">
              <a:solidFill>
                <a:schemeClr val="accent1"/>
              </a:solidFill>
            </a:endParaRPr>
          </a:p>
        </p:txBody>
      </p:sp>
      <p:sp>
        <p:nvSpPr>
          <p:cNvPr id="997" name="Google Shape;997;p34"/>
          <p:cNvSpPr/>
          <p:nvPr/>
        </p:nvSpPr>
        <p:spPr>
          <a:xfrm rot="-4283232">
            <a:off x="6673328" y="3132194"/>
            <a:ext cx="2047323" cy="3230054"/>
          </a:xfrm>
          <a:custGeom>
            <a:avLst/>
            <a:gdLst/>
            <a:ahLst/>
            <a:cxnLst/>
            <a:rect l="l" t="t" r="r" b="b"/>
            <a:pathLst>
              <a:path w="24068" h="37972" extrusionOk="0">
                <a:moveTo>
                  <a:pt x="473" y="1"/>
                </a:moveTo>
                <a:cubicBezTo>
                  <a:pt x="348" y="224"/>
                  <a:pt x="224" y="436"/>
                  <a:pt x="125" y="659"/>
                </a:cubicBezTo>
                <a:cubicBezTo>
                  <a:pt x="75" y="746"/>
                  <a:pt x="38" y="846"/>
                  <a:pt x="0" y="933"/>
                </a:cubicBezTo>
                <a:cubicBezTo>
                  <a:pt x="1740" y="933"/>
                  <a:pt x="3641" y="1827"/>
                  <a:pt x="4759" y="2871"/>
                </a:cubicBezTo>
                <a:cubicBezTo>
                  <a:pt x="6437" y="4461"/>
                  <a:pt x="7257" y="6934"/>
                  <a:pt x="7455" y="9183"/>
                </a:cubicBezTo>
                <a:cubicBezTo>
                  <a:pt x="7741" y="12600"/>
                  <a:pt x="6822" y="16588"/>
                  <a:pt x="9207" y="19446"/>
                </a:cubicBezTo>
                <a:cubicBezTo>
                  <a:pt x="12537" y="23447"/>
                  <a:pt x="20576" y="19570"/>
                  <a:pt x="22130" y="25621"/>
                </a:cubicBezTo>
                <a:cubicBezTo>
                  <a:pt x="22490" y="27025"/>
                  <a:pt x="21732" y="28305"/>
                  <a:pt x="21073" y="29486"/>
                </a:cubicBezTo>
                <a:cubicBezTo>
                  <a:pt x="20465" y="30604"/>
                  <a:pt x="19893" y="31722"/>
                  <a:pt x="19458" y="32915"/>
                </a:cubicBezTo>
                <a:cubicBezTo>
                  <a:pt x="18874" y="34505"/>
                  <a:pt x="18949" y="36332"/>
                  <a:pt x="18501" y="37972"/>
                </a:cubicBezTo>
                <a:cubicBezTo>
                  <a:pt x="18974" y="37972"/>
                  <a:pt x="19446" y="37960"/>
                  <a:pt x="19918" y="37935"/>
                </a:cubicBezTo>
                <a:cubicBezTo>
                  <a:pt x="20030" y="37351"/>
                  <a:pt x="20092" y="36742"/>
                  <a:pt x="20154" y="36158"/>
                </a:cubicBezTo>
                <a:cubicBezTo>
                  <a:pt x="20415" y="33325"/>
                  <a:pt x="21918" y="31175"/>
                  <a:pt x="23061" y="28665"/>
                </a:cubicBezTo>
                <a:cubicBezTo>
                  <a:pt x="24068" y="26466"/>
                  <a:pt x="23447" y="24118"/>
                  <a:pt x="21769" y="22453"/>
                </a:cubicBezTo>
                <a:cubicBezTo>
                  <a:pt x="19719" y="20415"/>
                  <a:pt x="16961" y="20527"/>
                  <a:pt x="14289" y="20328"/>
                </a:cubicBezTo>
                <a:cubicBezTo>
                  <a:pt x="12115" y="20167"/>
                  <a:pt x="10077" y="19247"/>
                  <a:pt x="9270" y="17110"/>
                </a:cubicBezTo>
                <a:cubicBezTo>
                  <a:pt x="8611" y="15321"/>
                  <a:pt x="8748" y="13283"/>
                  <a:pt x="8748" y="11419"/>
                </a:cubicBezTo>
                <a:cubicBezTo>
                  <a:pt x="8748" y="9344"/>
                  <a:pt x="8561" y="7356"/>
                  <a:pt x="7791" y="5406"/>
                </a:cubicBezTo>
                <a:cubicBezTo>
                  <a:pt x="6946" y="3293"/>
                  <a:pt x="5343" y="1330"/>
                  <a:pt x="3169" y="510"/>
                </a:cubicBezTo>
                <a:cubicBezTo>
                  <a:pt x="2349" y="200"/>
                  <a:pt x="1404" y="1"/>
                  <a:pt x="47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8" name="Google Shape;998;p34"/>
          <p:cNvGrpSpPr/>
          <p:nvPr/>
        </p:nvGrpSpPr>
        <p:grpSpPr>
          <a:xfrm>
            <a:off x="5139024" y="4179093"/>
            <a:ext cx="406971" cy="826952"/>
            <a:chOff x="7642550" y="2045675"/>
            <a:chExt cx="534925" cy="1086950"/>
          </a:xfrm>
        </p:grpSpPr>
        <p:sp>
          <p:nvSpPr>
            <p:cNvPr id="999" name="Google Shape;999;p34"/>
            <p:cNvSpPr/>
            <p:nvPr/>
          </p:nvSpPr>
          <p:spPr>
            <a:xfrm>
              <a:off x="7642550" y="2045675"/>
              <a:ext cx="534925" cy="1086950"/>
            </a:xfrm>
            <a:custGeom>
              <a:avLst/>
              <a:gdLst/>
              <a:ahLst/>
              <a:cxnLst/>
              <a:rect l="l" t="t" r="r" b="b"/>
              <a:pathLst>
                <a:path w="21397" h="43478" extrusionOk="0">
                  <a:moveTo>
                    <a:pt x="19845" y="819"/>
                  </a:moveTo>
                  <a:cubicBezTo>
                    <a:pt x="19880" y="819"/>
                    <a:pt x="19917" y="821"/>
                    <a:pt x="19954" y="825"/>
                  </a:cubicBezTo>
                  <a:cubicBezTo>
                    <a:pt x="20236" y="872"/>
                    <a:pt x="20362" y="981"/>
                    <a:pt x="20299" y="1263"/>
                  </a:cubicBezTo>
                  <a:cubicBezTo>
                    <a:pt x="20236" y="1514"/>
                    <a:pt x="20095" y="1734"/>
                    <a:pt x="20174" y="2016"/>
                  </a:cubicBezTo>
                  <a:cubicBezTo>
                    <a:pt x="20236" y="2251"/>
                    <a:pt x="20095" y="2455"/>
                    <a:pt x="20017" y="2658"/>
                  </a:cubicBezTo>
                  <a:cubicBezTo>
                    <a:pt x="19848" y="3039"/>
                    <a:pt x="19755" y="3115"/>
                    <a:pt x="19315" y="3115"/>
                  </a:cubicBezTo>
                  <a:cubicBezTo>
                    <a:pt x="19266" y="3115"/>
                    <a:pt x="19213" y="3115"/>
                    <a:pt x="19155" y="3113"/>
                  </a:cubicBezTo>
                  <a:cubicBezTo>
                    <a:pt x="19108" y="3113"/>
                    <a:pt x="18951" y="3113"/>
                    <a:pt x="18810" y="3097"/>
                  </a:cubicBezTo>
                  <a:cubicBezTo>
                    <a:pt x="18685" y="3066"/>
                    <a:pt x="18606" y="2972"/>
                    <a:pt x="18606" y="2862"/>
                  </a:cubicBezTo>
                  <a:cubicBezTo>
                    <a:pt x="18622" y="2643"/>
                    <a:pt x="18638" y="2408"/>
                    <a:pt x="18716" y="2204"/>
                  </a:cubicBezTo>
                  <a:cubicBezTo>
                    <a:pt x="18857" y="1859"/>
                    <a:pt x="19045" y="1546"/>
                    <a:pt x="19218" y="1201"/>
                  </a:cubicBezTo>
                  <a:cubicBezTo>
                    <a:pt x="19343" y="935"/>
                    <a:pt x="19556" y="819"/>
                    <a:pt x="19845" y="819"/>
                  </a:cubicBezTo>
                  <a:close/>
                  <a:moveTo>
                    <a:pt x="17837" y="787"/>
                  </a:moveTo>
                  <a:cubicBezTo>
                    <a:pt x="18003" y="787"/>
                    <a:pt x="18177" y="825"/>
                    <a:pt x="18356" y="903"/>
                  </a:cubicBezTo>
                  <a:cubicBezTo>
                    <a:pt x="18434" y="950"/>
                    <a:pt x="18528" y="1091"/>
                    <a:pt x="18512" y="1169"/>
                  </a:cubicBezTo>
                  <a:cubicBezTo>
                    <a:pt x="18403" y="1796"/>
                    <a:pt x="18214" y="2392"/>
                    <a:pt x="17948" y="2972"/>
                  </a:cubicBezTo>
                  <a:cubicBezTo>
                    <a:pt x="17901" y="3082"/>
                    <a:pt x="17744" y="3176"/>
                    <a:pt x="17603" y="3223"/>
                  </a:cubicBezTo>
                  <a:cubicBezTo>
                    <a:pt x="17399" y="3285"/>
                    <a:pt x="17164" y="3301"/>
                    <a:pt x="16945" y="3317"/>
                  </a:cubicBezTo>
                  <a:cubicBezTo>
                    <a:pt x="16916" y="3319"/>
                    <a:pt x="16889" y="3320"/>
                    <a:pt x="16862" y="3320"/>
                  </a:cubicBezTo>
                  <a:cubicBezTo>
                    <a:pt x="16544" y="3320"/>
                    <a:pt x="16400" y="3143"/>
                    <a:pt x="16443" y="2752"/>
                  </a:cubicBezTo>
                  <a:cubicBezTo>
                    <a:pt x="16537" y="2329"/>
                    <a:pt x="16600" y="1843"/>
                    <a:pt x="16851" y="1420"/>
                  </a:cubicBezTo>
                  <a:cubicBezTo>
                    <a:pt x="17084" y="1009"/>
                    <a:pt x="17435" y="787"/>
                    <a:pt x="17837" y="787"/>
                  </a:cubicBezTo>
                  <a:close/>
                  <a:moveTo>
                    <a:pt x="3778" y="1050"/>
                  </a:moveTo>
                  <a:cubicBezTo>
                    <a:pt x="3900" y="1050"/>
                    <a:pt x="4036" y="1069"/>
                    <a:pt x="4186" y="1107"/>
                  </a:cubicBezTo>
                  <a:cubicBezTo>
                    <a:pt x="4546" y="1185"/>
                    <a:pt x="4656" y="1326"/>
                    <a:pt x="4688" y="1734"/>
                  </a:cubicBezTo>
                  <a:cubicBezTo>
                    <a:pt x="4719" y="2031"/>
                    <a:pt x="4735" y="2329"/>
                    <a:pt x="4750" y="2627"/>
                  </a:cubicBezTo>
                  <a:cubicBezTo>
                    <a:pt x="4810" y="3236"/>
                    <a:pt x="4700" y="3381"/>
                    <a:pt x="4128" y="3381"/>
                  </a:cubicBezTo>
                  <a:cubicBezTo>
                    <a:pt x="4096" y="3381"/>
                    <a:pt x="4063" y="3380"/>
                    <a:pt x="4029" y="3379"/>
                  </a:cubicBezTo>
                  <a:cubicBezTo>
                    <a:pt x="3418" y="3379"/>
                    <a:pt x="3230" y="3238"/>
                    <a:pt x="3089" y="2643"/>
                  </a:cubicBezTo>
                  <a:cubicBezTo>
                    <a:pt x="3042" y="2423"/>
                    <a:pt x="2995" y="2204"/>
                    <a:pt x="3010" y="1969"/>
                  </a:cubicBezTo>
                  <a:cubicBezTo>
                    <a:pt x="3023" y="1354"/>
                    <a:pt x="3287" y="1050"/>
                    <a:pt x="3778" y="1050"/>
                  </a:cubicBezTo>
                  <a:close/>
                  <a:moveTo>
                    <a:pt x="1705" y="886"/>
                  </a:moveTo>
                  <a:cubicBezTo>
                    <a:pt x="1802" y="886"/>
                    <a:pt x="1904" y="901"/>
                    <a:pt x="2007" y="934"/>
                  </a:cubicBezTo>
                  <a:cubicBezTo>
                    <a:pt x="2195" y="997"/>
                    <a:pt x="2336" y="1138"/>
                    <a:pt x="2368" y="1326"/>
                  </a:cubicBezTo>
                  <a:cubicBezTo>
                    <a:pt x="2477" y="1937"/>
                    <a:pt x="2572" y="2549"/>
                    <a:pt x="2650" y="3176"/>
                  </a:cubicBezTo>
                  <a:cubicBezTo>
                    <a:pt x="2666" y="3317"/>
                    <a:pt x="2540" y="3442"/>
                    <a:pt x="2383" y="3473"/>
                  </a:cubicBezTo>
                  <a:cubicBezTo>
                    <a:pt x="2274" y="3505"/>
                    <a:pt x="2164" y="3520"/>
                    <a:pt x="2117" y="3520"/>
                  </a:cubicBezTo>
                  <a:cubicBezTo>
                    <a:pt x="2077" y="3521"/>
                    <a:pt x="2039" y="3522"/>
                    <a:pt x="2003" y="3522"/>
                  </a:cubicBezTo>
                  <a:cubicBezTo>
                    <a:pt x="1411" y="3522"/>
                    <a:pt x="1278" y="3391"/>
                    <a:pt x="1145" y="2815"/>
                  </a:cubicBezTo>
                  <a:cubicBezTo>
                    <a:pt x="1067" y="2486"/>
                    <a:pt x="973" y="2173"/>
                    <a:pt x="910" y="1843"/>
                  </a:cubicBezTo>
                  <a:cubicBezTo>
                    <a:pt x="805" y="1304"/>
                    <a:pt x="1196" y="886"/>
                    <a:pt x="1705" y="886"/>
                  </a:cubicBezTo>
                  <a:close/>
                  <a:moveTo>
                    <a:pt x="15722" y="840"/>
                  </a:moveTo>
                  <a:cubicBezTo>
                    <a:pt x="15785" y="840"/>
                    <a:pt x="15926" y="856"/>
                    <a:pt x="16083" y="887"/>
                  </a:cubicBezTo>
                  <a:cubicBezTo>
                    <a:pt x="16240" y="934"/>
                    <a:pt x="16349" y="1060"/>
                    <a:pt x="16318" y="1216"/>
                  </a:cubicBezTo>
                  <a:cubicBezTo>
                    <a:pt x="16177" y="1875"/>
                    <a:pt x="16020" y="2533"/>
                    <a:pt x="15848" y="3176"/>
                  </a:cubicBezTo>
                  <a:cubicBezTo>
                    <a:pt x="15816" y="3270"/>
                    <a:pt x="15707" y="3348"/>
                    <a:pt x="15613" y="3411"/>
                  </a:cubicBezTo>
                  <a:cubicBezTo>
                    <a:pt x="15550" y="3442"/>
                    <a:pt x="15471" y="3473"/>
                    <a:pt x="15409" y="3473"/>
                  </a:cubicBezTo>
                  <a:cubicBezTo>
                    <a:pt x="15148" y="3507"/>
                    <a:pt x="14933" y="3526"/>
                    <a:pt x="14757" y="3526"/>
                  </a:cubicBezTo>
                  <a:cubicBezTo>
                    <a:pt x="13959" y="3526"/>
                    <a:pt x="13965" y="3154"/>
                    <a:pt x="14171" y="2204"/>
                  </a:cubicBezTo>
                  <a:cubicBezTo>
                    <a:pt x="14202" y="2047"/>
                    <a:pt x="14249" y="1906"/>
                    <a:pt x="14312" y="1765"/>
                  </a:cubicBezTo>
                  <a:cubicBezTo>
                    <a:pt x="14594" y="997"/>
                    <a:pt x="14813" y="840"/>
                    <a:pt x="15722" y="840"/>
                  </a:cubicBezTo>
                  <a:close/>
                  <a:moveTo>
                    <a:pt x="9907" y="793"/>
                  </a:moveTo>
                  <a:cubicBezTo>
                    <a:pt x="11678" y="793"/>
                    <a:pt x="11537" y="809"/>
                    <a:pt x="11396" y="2361"/>
                  </a:cubicBezTo>
                  <a:cubicBezTo>
                    <a:pt x="11380" y="2517"/>
                    <a:pt x="11365" y="2658"/>
                    <a:pt x="11349" y="2815"/>
                  </a:cubicBezTo>
                  <a:cubicBezTo>
                    <a:pt x="11255" y="3411"/>
                    <a:pt x="11161" y="3489"/>
                    <a:pt x="10565" y="3520"/>
                  </a:cubicBezTo>
                  <a:cubicBezTo>
                    <a:pt x="10503" y="3526"/>
                    <a:pt x="10442" y="3527"/>
                    <a:pt x="10381" y="3527"/>
                  </a:cubicBezTo>
                  <a:cubicBezTo>
                    <a:pt x="10261" y="3527"/>
                    <a:pt x="10142" y="3520"/>
                    <a:pt x="10017" y="3520"/>
                  </a:cubicBezTo>
                  <a:cubicBezTo>
                    <a:pt x="9818" y="3520"/>
                    <a:pt x="9620" y="3527"/>
                    <a:pt x="9421" y="3527"/>
                  </a:cubicBezTo>
                  <a:cubicBezTo>
                    <a:pt x="9322" y="3527"/>
                    <a:pt x="9223" y="3526"/>
                    <a:pt x="9123" y="3520"/>
                  </a:cubicBezTo>
                  <a:cubicBezTo>
                    <a:pt x="8873" y="3505"/>
                    <a:pt x="8732" y="3317"/>
                    <a:pt x="8716" y="3066"/>
                  </a:cubicBezTo>
                  <a:cubicBezTo>
                    <a:pt x="8653" y="2392"/>
                    <a:pt x="8794" y="1749"/>
                    <a:pt x="9139" y="1138"/>
                  </a:cubicBezTo>
                  <a:cubicBezTo>
                    <a:pt x="9264" y="919"/>
                    <a:pt x="9437" y="825"/>
                    <a:pt x="9672" y="809"/>
                  </a:cubicBezTo>
                  <a:cubicBezTo>
                    <a:pt x="9750" y="793"/>
                    <a:pt x="9829" y="793"/>
                    <a:pt x="9907" y="793"/>
                  </a:cubicBezTo>
                  <a:close/>
                  <a:moveTo>
                    <a:pt x="7707" y="1053"/>
                  </a:moveTo>
                  <a:cubicBezTo>
                    <a:pt x="7786" y="1053"/>
                    <a:pt x="7859" y="1054"/>
                    <a:pt x="7932" y="1060"/>
                  </a:cubicBezTo>
                  <a:cubicBezTo>
                    <a:pt x="8152" y="1075"/>
                    <a:pt x="8277" y="1201"/>
                    <a:pt x="8277" y="1420"/>
                  </a:cubicBezTo>
                  <a:cubicBezTo>
                    <a:pt x="8277" y="1608"/>
                    <a:pt x="8261" y="1796"/>
                    <a:pt x="8199" y="1984"/>
                  </a:cubicBezTo>
                  <a:cubicBezTo>
                    <a:pt x="8042" y="2470"/>
                    <a:pt x="8308" y="3035"/>
                    <a:pt x="7901" y="3473"/>
                  </a:cubicBezTo>
                  <a:cubicBezTo>
                    <a:pt x="7580" y="3516"/>
                    <a:pt x="7259" y="3543"/>
                    <a:pt x="6939" y="3543"/>
                  </a:cubicBezTo>
                  <a:cubicBezTo>
                    <a:pt x="6557" y="3543"/>
                    <a:pt x="6176" y="3505"/>
                    <a:pt x="5800" y="3411"/>
                  </a:cubicBezTo>
                  <a:cubicBezTo>
                    <a:pt x="5518" y="3348"/>
                    <a:pt x="5346" y="3160"/>
                    <a:pt x="5299" y="2878"/>
                  </a:cubicBezTo>
                  <a:cubicBezTo>
                    <a:pt x="5252" y="2658"/>
                    <a:pt x="5220" y="2439"/>
                    <a:pt x="5220" y="2220"/>
                  </a:cubicBezTo>
                  <a:cubicBezTo>
                    <a:pt x="5205" y="1279"/>
                    <a:pt x="5503" y="1169"/>
                    <a:pt x="6145" y="1138"/>
                  </a:cubicBezTo>
                  <a:cubicBezTo>
                    <a:pt x="6521" y="1122"/>
                    <a:pt x="6898" y="1075"/>
                    <a:pt x="7133" y="1060"/>
                  </a:cubicBezTo>
                  <a:cubicBezTo>
                    <a:pt x="7373" y="1060"/>
                    <a:pt x="7551" y="1053"/>
                    <a:pt x="7707" y="1053"/>
                  </a:cubicBezTo>
                  <a:close/>
                  <a:moveTo>
                    <a:pt x="13313" y="842"/>
                  </a:moveTo>
                  <a:cubicBezTo>
                    <a:pt x="13505" y="842"/>
                    <a:pt x="13709" y="867"/>
                    <a:pt x="13935" y="950"/>
                  </a:cubicBezTo>
                  <a:cubicBezTo>
                    <a:pt x="13779" y="1749"/>
                    <a:pt x="13638" y="2517"/>
                    <a:pt x="13497" y="3285"/>
                  </a:cubicBezTo>
                  <a:cubicBezTo>
                    <a:pt x="13465" y="3442"/>
                    <a:pt x="13340" y="3536"/>
                    <a:pt x="13183" y="3552"/>
                  </a:cubicBezTo>
                  <a:cubicBezTo>
                    <a:pt x="13119" y="3570"/>
                    <a:pt x="13049" y="3578"/>
                    <a:pt x="12980" y="3578"/>
                  </a:cubicBezTo>
                  <a:cubicBezTo>
                    <a:pt x="12932" y="3578"/>
                    <a:pt x="12884" y="3574"/>
                    <a:pt x="12838" y="3568"/>
                  </a:cubicBezTo>
                  <a:cubicBezTo>
                    <a:pt x="11819" y="3552"/>
                    <a:pt x="11678" y="3379"/>
                    <a:pt x="11866" y="2361"/>
                  </a:cubicBezTo>
                  <a:cubicBezTo>
                    <a:pt x="11913" y="2063"/>
                    <a:pt x="11992" y="1781"/>
                    <a:pt x="12054" y="1483"/>
                  </a:cubicBezTo>
                  <a:cubicBezTo>
                    <a:pt x="12196" y="981"/>
                    <a:pt x="12258" y="919"/>
                    <a:pt x="12728" y="887"/>
                  </a:cubicBezTo>
                  <a:cubicBezTo>
                    <a:pt x="12915" y="871"/>
                    <a:pt x="13107" y="842"/>
                    <a:pt x="13313" y="842"/>
                  </a:cubicBezTo>
                  <a:close/>
                  <a:moveTo>
                    <a:pt x="17857" y="3875"/>
                  </a:moveTo>
                  <a:cubicBezTo>
                    <a:pt x="18155" y="3875"/>
                    <a:pt x="18454" y="3915"/>
                    <a:pt x="18747" y="3959"/>
                  </a:cubicBezTo>
                  <a:cubicBezTo>
                    <a:pt x="18998" y="4006"/>
                    <a:pt x="19139" y="4226"/>
                    <a:pt x="19045" y="4461"/>
                  </a:cubicBezTo>
                  <a:cubicBezTo>
                    <a:pt x="18747" y="5166"/>
                    <a:pt x="18669" y="5903"/>
                    <a:pt x="18591" y="6655"/>
                  </a:cubicBezTo>
                  <a:cubicBezTo>
                    <a:pt x="18544" y="7251"/>
                    <a:pt x="18544" y="7847"/>
                    <a:pt x="18606" y="8442"/>
                  </a:cubicBezTo>
                  <a:cubicBezTo>
                    <a:pt x="18685" y="9038"/>
                    <a:pt x="18622" y="9633"/>
                    <a:pt x="18622" y="10245"/>
                  </a:cubicBezTo>
                  <a:cubicBezTo>
                    <a:pt x="18685" y="11624"/>
                    <a:pt x="18497" y="13003"/>
                    <a:pt x="18293" y="14367"/>
                  </a:cubicBezTo>
                  <a:cubicBezTo>
                    <a:pt x="18136" y="15449"/>
                    <a:pt x="18026" y="16530"/>
                    <a:pt x="17979" y="17612"/>
                  </a:cubicBezTo>
                  <a:cubicBezTo>
                    <a:pt x="17838" y="20073"/>
                    <a:pt x="17493" y="22518"/>
                    <a:pt x="17211" y="24963"/>
                  </a:cubicBezTo>
                  <a:cubicBezTo>
                    <a:pt x="16961" y="27126"/>
                    <a:pt x="16678" y="29273"/>
                    <a:pt x="16616" y="31452"/>
                  </a:cubicBezTo>
                  <a:cubicBezTo>
                    <a:pt x="16584" y="32079"/>
                    <a:pt x="16459" y="32722"/>
                    <a:pt x="16428" y="33349"/>
                  </a:cubicBezTo>
                  <a:cubicBezTo>
                    <a:pt x="16396" y="34211"/>
                    <a:pt x="16083" y="34916"/>
                    <a:pt x="15471" y="35543"/>
                  </a:cubicBezTo>
                  <a:cubicBezTo>
                    <a:pt x="15189" y="35825"/>
                    <a:pt x="14907" y="36045"/>
                    <a:pt x="14531" y="36092"/>
                  </a:cubicBezTo>
                  <a:cubicBezTo>
                    <a:pt x="13506" y="36254"/>
                    <a:pt x="12491" y="36507"/>
                    <a:pt x="11446" y="36507"/>
                  </a:cubicBezTo>
                  <a:cubicBezTo>
                    <a:pt x="11180" y="36507"/>
                    <a:pt x="10913" y="36490"/>
                    <a:pt x="10644" y="36452"/>
                  </a:cubicBezTo>
                  <a:cubicBezTo>
                    <a:pt x="10466" y="36429"/>
                    <a:pt x="10287" y="36419"/>
                    <a:pt x="10109" y="36419"/>
                  </a:cubicBezTo>
                  <a:cubicBezTo>
                    <a:pt x="9692" y="36419"/>
                    <a:pt x="9274" y="36471"/>
                    <a:pt x="8857" y="36515"/>
                  </a:cubicBezTo>
                  <a:cubicBezTo>
                    <a:pt x="8494" y="36556"/>
                    <a:pt x="8130" y="36584"/>
                    <a:pt x="7769" y="36584"/>
                  </a:cubicBezTo>
                  <a:cubicBezTo>
                    <a:pt x="7163" y="36584"/>
                    <a:pt x="6562" y="36506"/>
                    <a:pt x="5973" y="36280"/>
                  </a:cubicBezTo>
                  <a:cubicBezTo>
                    <a:pt x="5440" y="36076"/>
                    <a:pt x="5205" y="35778"/>
                    <a:pt x="5173" y="35214"/>
                  </a:cubicBezTo>
                  <a:cubicBezTo>
                    <a:pt x="5095" y="33866"/>
                    <a:pt x="5001" y="32518"/>
                    <a:pt x="4860" y="31186"/>
                  </a:cubicBezTo>
                  <a:cubicBezTo>
                    <a:pt x="4641" y="28835"/>
                    <a:pt x="4515" y="26483"/>
                    <a:pt x="4374" y="24132"/>
                  </a:cubicBezTo>
                  <a:cubicBezTo>
                    <a:pt x="4264" y="22377"/>
                    <a:pt x="4014" y="20637"/>
                    <a:pt x="3684" y="18897"/>
                  </a:cubicBezTo>
                  <a:cubicBezTo>
                    <a:pt x="3340" y="17063"/>
                    <a:pt x="3167" y="15198"/>
                    <a:pt x="2963" y="13333"/>
                  </a:cubicBezTo>
                  <a:cubicBezTo>
                    <a:pt x="2869" y="12518"/>
                    <a:pt x="2775" y="11687"/>
                    <a:pt x="2556" y="10903"/>
                  </a:cubicBezTo>
                  <a:cubicBezTo>
                    <a:pt x="2133" y="9430"/>
                    <a:pt x="2023" y="7894"/>
                    <a:pt x="1788" y="6373"/>
                  </a:cubicBezTo>
                  <a:cubicBezTo>
                    <a:pt x="1709" y="5903"/>
                    <a:pt x="1615" y="5417"/>
                    <a:pt x="1553" y="4947"/>
                  </a:cubicBezTo>
                  <a:cubicBezTo>
                    <a:pt x="1490" y="4555"/>
                    <a:pt x="1631" y="4351"/>
                    <a:pt x="1992" y="4289"/>
                  </a:cubicBezTo>
                  <a:cubicBezTo>
                    <a:pt x="2731" y="4131"/>
                    <a:pt x="3470" y="4002"/>
                    <a:pt x="4216" y="4002"/>
                  </a:cubicBezTo>
                  <a:cubicBezTo>
                    <a:pt x="4435" y="4002"/>
                    <a:pt x="4655" y="4013"/>
                    <a:pt x="4876" y="4038"/>
                  </a:cubicBezTo>
                  <a:cubicBezTo>
                    <a:pt x="5922" y="4170"/>
                    <a:pt x="6975" y="4217"/>
                    <a:pt x="8026" y="4217"/>
                  </a:cubicBezTo>
                  <a:cubicBezTo>
                    <a:pt x="8471" y="4217"/>
                    <a:pt x="8915" y="4208"/>
                    <a:pt x="9358" y="4194"/>
                  </a:cubicBezTo>
                  <a:cubicBezTo>
                    <a:pt x="9560" y="4187"/>
                    <a:pt x="9760" y="4184"/>
                    <a:pt x="9961" y="4184"/>
                  </a:cubicBezTo>
                  <a:cubicBezTo>
                    <a:pt x="10662" y="4184"/>
                    <a:pt x="11359" y="4221"/>
                    <a:pt x="12054" y="4221"/>
                  </a:cubicBezTo>
                  <a:cubicBezTo>
                    <a:pt x="12352" y="4221"/>
                    <a:pt x="12650" y="4214"/>
                    <a:pt x="12948" y="4194"/>
                  </a:cubicBezTo>
                  <a:cubicBezTo>
                    <a:pt x="13226" y="4179"/>
                    <a:pt x="13505" y="4175"/>
                    <a:pt x="13784" y="4175"/>
                  </a:cubicBezTo>
                  <a:cubicBezTo>
                    <a:pt x="14169" y="4175"/>
                    <a:pt x="14555" y="4183"/>
                    <a:pt x="14940" y="4183"/>
                  </a:cubicBezTo>
                  <a:cubicBezTo>
                    <a:pt x="15691" y="4183"/>
                    <a:pt x="16440" y="4151"/>
                    <a:pt x="17180" y="3959"/>
                  </a:cubicBezTo>
                  <a:cubicBezTo>
                    <a:pt x="17404" y="3898"/>
                    <a:pt x="17630" y="3875"/>
                    <a:pt x="17857" y="3875"/>
                  </a:cubicBezTo>
                  <a:close/>
                  <a:moveTo>
                    <a:pt x="15829" y="36445"/>
                  </a:moveTo>
                  <a:cubicBezTo>
                    <a:pt x="15908" y="36445"/>
                    <a:pt x="15988" y="36460"/>
                    <a:pt x="16067" y="36499"/>
                  </a:cubicBezTo>
                  <a:cubicBezTo>
                    <a:pt x="16098" y="36593"/>
                    <a:pt x="16177" y="36703"/>
                    <a:pt x="16177" y="36797"/>
                  </a:cubicBezTo>
                  <a:cubicBezTo>
                    <a:pt x="16255" y="37581"/>
                    <a:pt x="16334" y="38365"/>
                    <a:pt x="16396" y="39148"/>
                  </a:cubicBezTo>
                  <a:cubicBezTo>
                    <a:pt x="16443" y="39963"/>
                    <a:pt x="16349" y="40104"/>
                    <a:pt x="15597" y="40198"/>
                  </a:cubicBezTo>
                  <a:cubicBezTo>
                    <a:pt x="14812" y="40305"/>
                    <a:pt x="14036" y="40503"/>
                    <a:pt x="13242" y="40503"/>
                  </a:cubicBezTo>
                  <a:cubicBezTo>
                    <a:pt x="12989" y="40503"/>
                    <a:pt x="12735" y="40483"/>
                    <a:pt x="12478" y="40434"/>
                  </a:cubicBezTo>
                  <a:cubicBezTo>
                    <a:pt x="12436" y="40427"/>
                    <a:pt x="12395" y="40423"/>
                    <a:pt x="12356" y="40423"/>
                  </a:cubicBezTo>
                  <a:cubicBezTo>
                    <a:pt x="12129" y="40423"/>
                    <a:pt x="11944" y="40540"/>
                    <a:pt x="11851" y="40794"/>
                  </a:cubicBezTo>
                  <a:cubicBezTo>
                    <a:pt x="11819" y="40888"/>
                    <a:pt x="11788" y="41013"/>
                    <a:pt x="11725" y="41108"/>
                  </a:cubicBezTo>
                  <a:cubicBezTo>
                    <a:pt x="11655" y="41225"/>
                    <a:pt x="11522" y="41288"/>
                    <a:pt x="11394" y="41288"/>
                  </a:cubicBezTo>
                  <a:cubicBezTo>
                    <a:pt x="11267" y="41288"/>
                    <a:pt x="11145" y="41225"/>
                    <a:pt x="11098" y="41092"/>
                  </a:cubicBezTo>
                  <a:cubicBezTo>
                    <a:pt x="10949" y="40671"/>
                    <a:pt x="10718" y="40568"/>
                    <a:pt x="10344" y="40568"/>
                  </a:cubicBezTo>
                  <a:cubicBezTo>
                    <a:pt x="10285" y="40568"/>
                    <a:pt x="10223" y="40570"/>
                    <a:pt x="10158" y="40575"/>
                  </a:cubicBezTo>
                  <a:cubicBezTo>
                    <a:pt x="8967" y="40669"/>
                    <a:pt x="7775" y="40653"/>
                    <a:pt x="6568" y="40669"/>
                  </a:cubicBezTo>
                  <a:cubicBezTo>
                    <a:pt x="6553" y="40670"/>
                    <a:pt x="6538" y="40670"/>
                    <a:pt x="6522" y="40670"/>
                  </a:cubicBezTo>
                  <a:cubicBezTo>
                    <a:pt x="6263" y="40670"/>
                    <a:pt x="6064" y="40542"/>
                    <a:pt x="6020" y="40245"/>
                  </a:cubicBezTo>
                  <a:cubicBezTo>
                    <a:pt x="5879" y="39352"/>
                    <a:pt x="5706" y="38474"/>
                    <a:pt x="5597" y="37581"/>
                  </a:cubicBezTo>
                  <a:cubicBezTo>
                    <a:pt x="5556" y="37258"/>
                    <a:pt x="5700" y="37063"/>
                    <a:pt x="5989" y="37063"/>
                  </a:cubicBezTo>
                  <a:cubicBezTo>
                    <a:pt x="6037" y="37063"/>
                    <a:pt x="6089" y="37068"/>
                    <a:pt x="6145" y="37079"/>
                  </a:cubicBezTo>
                  <a:cubicBezTo>
                    <a:pt x="6708" y="37186"/>
                    <a:pt x="7268" y="37222"/>
                    <a:pt x="7828" y="37222"/>
                  </a:cubicBezTo>
                  <a:cubicBezTo>
                    <a:pt x="8907" y="37222"/>
                    <a:pt x="9984" y="37090"/>
                    <a:pt x="11067" y="37079"/>
                  </a:cubicBezTo>
                  <a:cubicBezTo>
                    <a:pt x="12556" y="37048"/>
                    <a:pt x="14045" y="36860"/>
                    <a:pt x="15503" y="36499"/>
                  </a:cubicBezTo>
                  <a:cubicBezTo>
                    <a:pt x="15611" y="36472"/>
                    <a:pt x="15720" y="36445"/>
                    <a:pt x="15829" y="36445"/>
                  </a:cubicBezTo>
                  <a:close/>
                  <a:moveTo>
                    <a:pt x="15636" y="40919"/>
                  </a:moveTo>
                  <a:cubicBezTo>
                    <a:pt x="16032" y="40919"/>
                    <a:pt x="16206" y="41152"/>
                    <a:pt x="16145" y="41562"/>
                  </a:cubicBezTo>
                  <a:cubicBezTo>
                    <a:pt x="16145" y="41672"/>
                    <a:pt x="16114" y="41782"/>
                    <a:pt x="16098" y="41891"/>
                  </a:cubicBezTo>
                  <a:cubicBezTo>
                    <a:pt x="16067" y="42236"/>
                    <a:pt x="15879" y="42424"/>
                    <a:pt x="15534" y="42487"/>
                  </a:cubicBezTo>
                  <a:cubicBezTo>
                    <a:pt x="14280" y="42722"/>
                    <a:pt x="13026" y="42879"/>
                    <a:pt x="11819" y="42879"/>
                  </a:cubicBezTo>
                  <a:cubicBezTo>
                    <a:pt x="11255" y="42816"/>
                    <a:pt x="10769" y="42800"/>
                    <a:pt x="10299" y="42722"/>
                  </a:cubicBezTo>
                  <a:cubicBezTo>
                    <a:pt x="9970" y="42683"/>
                    <a:pt x="9646" y="42656"/>
                    <a:pt x="9325" y="42656"/>
                  </a:cubicBezTo>
                  <a:cubicBezTo>
                    <a:pt x="9127" y="42656"/>
                    <a:pt x="8929" y="42667"/>
                    <a:pt x="8732" y="42691"/>
                  </a:cubicBezTo>
                  <a:cubicBezTo>
                    <a:pt x="8561" y="42706"/>
                    <a:pt x="8391" y="42713"/>
                    <a:pt x="8223" y="42713"/>
                  </a:cubicBezTo>
                  <a:cubicBezTo>
                    <a:pt x="7867" y="42713"/>
                    <a:pt x="7516" y="42681"/>
                    <a:pt x="7164" y="42628"/>
                  </a:cubicBezTo>
                  <a:cubicBezTo>
                    <a:pt x="6898" y="42581"/>
                    <a:pt x="6678" y="42487"/>
                    <a:pt x="6521" y="42220"/>
                  </a:cubicBezTo>
                  <a:cubicBezTo>
                    <a:pt x="6177" y="41656"/>
                    <a:pt x="6286" y="41390"/>
                    <a:pt x="6929" y="41343"/>
                  </a:cubicBezTo>
                  <a:cubicBezTo>
                    <a:pt x="7513" y="41291"/>
                    <a:pt x="8098" y="41260"/>
                    <a:pt x="8682" y="41260"/>
                  </a:cubicBezTo>
                  <a:cubicBezTo>
                    <a:pt x="8803" y="41260"/>
                    <a:pt x="8924" y="41262"/>
                    <a:pt x="9045" y="41264"/>
                  </a:cubicBezTo>
                  <a:cubicBezTo>
                    <a:pt x="9609" y="41280"/>
                    <a:pt x="10174" y="41296"/>
                    <a:pt x="10456" y="41954"/>
                  </a:cubicBezTo>
                  <a:cubicBezTo>
                    <a:pt x="10534" y="42133"/>
                    <a:pt x="10724" y="42208"/>
                    <a:pt x="10923" y="42208"/>
                  </a:cubicBezTo>
                  <a:cubicBezTo>
                    <a:pt x="11003" y="42208"/>
                    <a:pt x="11085" y="42196"/>
                    <a:pt x="11161" y="42173"/>
                  </a:cubicBezTo>
                  <a:cubicBezTo>
                    <a:pt x="11600" y="42048"/>
                    <a:pt x="12023" y="41970"/>
                    <a:pt x="12478" y="41970"/>
                  </a:cubicBezTo>
                  <a:cubicBezTo>
                    <a:pt x="12681" y="41970"/>
                    <a:pt x="12838" y="41860"/>
                    <a:pt x="12932" y="41672"/>
                  </a:cubicBezTo>
                  <a:cubicBezTo>
                    <a:pt x="13120" y="41233"/>
                    <a:pt x="13497" y="41123"/>
                    <a:pt x="13935" y="41092"/>
                  </a:cubicBezTo>
                  <a:cubicBezTo>
                    <a:pt x="14484" y="41029"/>
                    <a:pt x="15048" y="40951"/>
                    <a:pt x="15597" y="40919"/>
                  </a:cubicBezTo>
                  <a:cubicBezTo>
                    <a:pt x="15610" y="40919"/>
                    <a:pt x="15623" y="40919"/>
                    <a:pt x="15636" y="40919"/>
                  </a:cubicBezTo>
                  <a:close/>
                  <a:moveTo>
                    <a:pt x="20124" y="1"/>
                  </a:moveTo>
                  <a:cubicBezTo>
                    <a:pt x="20084" y="1"/>
                    <a:pt x="20043" y="3"/>
                    <a:pt x="20001" y="9"/>
                  </a:cubicBezTo>
                  <a:cubicBezTo>
                    <a:pt x="19030" y="163"/>
                    <a:pt x="18059" y="189"/>
                    <a:pt x="17088" y="189"/>
                  </a:cubicBezTo>
                  <a:cubicBezTo>
                    <a:pt x="16570" y="189"/>
                    <a:pt x="16052" y="182"/>
                    <a:pt x="15534" y="182"/>
                  </a:cubicBezTo>
                  <a:cubicBezTo>
                    <a:pt x="15309" y="184"/>
                    <a:pt x="15083" y="185"/>
                    <a:pt x="14858" y="185"/>
                  </a:cubicBezTo>
                  <a:cubicBezTo>
                    <a:pt x="13469" y="185"/>
                    <a:pt x="12082" y="148"/>
                    <a:pt x="10706" y="135"/>
                  </a:cubicBezTo>
                  <a:cubicBezTo>
                    <a:pt x="9844" y="135"/>
                    <a:pt x="8982" y="182"/>
                    <a:pt x="8120" y="292"/>
                  </a:cubicBezTo>
                  <a:cubicBezTo>
                    <a:pt x="7320" y="406"/>
                    <a:pt x="6505" y="520"/>
                    <a:pt x="5691" y="520"/>
                  </a:cubicBezTo>
                  <a:cubicBezTo>
                    <a:pt x="5277" y="520"/>
                    <a:pt x="4864" y="491"/>
                    <a:pt x="4452" y="417"/>
                  </a:cubicBezTo>
                  <a:cubicBezTo>
                    <a:pt x="3914" y="316"/>
                    <a:pt x="3392" y="231"/>
                    <a:pt x="2863" y="231"/>
                  </a:cubicBezTo>
                  <a:cubicBezTo>
                    <a:pt x="2653" y="231"/>
                    <a:pt x="2441" y="245"/>
                    <a:pt x="2227" y="276"/>
                  </a:cubicBezTo>
                  <a:cubicBezTo>
                    <a:pt x="2175" y="284"/>
                    <a:pt x="2123" y="287"/>
                    <a:pt x="2069" y="287"/>
                  </a:cubicBezTo>
                  <a:cubicBezTo>
                    <a:pt x="1867" y="287"/>
                    <a:pt x="1654" y="242"/>
                    <a:pt x="1439" y="242"/>
                  </a:cubicBezTo>
                  <a:cubicBezTo>
                    <a:pt x="1367" y="242"/>
                    <a:pt x="1295" y="247"/>
                    <a:pt x="1224" y="260"/>
                  </a:cubicBezTo>
                  <a:cubicBezTo>
                    <a:pt x="847" y="323"/>
                    <a:pt x="753" y="715"/>
                    <a:pt x="455" y="872"/>
                  </a:cubicBezTo>
                  <a:cubicBezTo>
                    <a:pt x="1" y="1122"/>
                    <a:pt x="17" y="1169"/>
                    <a:pt x="142" y="1640"/>
                  </a:cubicBezTo>
                  <a:cubicBezTo>
                    <a:pt x="314" y="2251"/>
                    <a:pt x="408" y="2878"/>
                    <a:pt x="408" y="3520"/>
                  </a:cubicBezTo>
                  <a:cubicBezTo>
                    <a:pt x="408" y="3850"/>
                    <a:pt x="424" y="4179"/>
                    <a:pt x="612" y="4492"/>
                  </a:cubicBezTo>
                  <a:cubicBezTo>
                    <a:pt x="941" y="5088"/>
                    <a:pt x="1035" y="5762"/>
                    <a:pt x="1129" y="6436"/>
                  </a:cubicBezTo>
                  <a:cubicBezTo>
                    <a:pt x="1333" y="7878"/>
                    <a:pt x="1537" y="9320"/>
                    <a:pt x="1882" y="10746"/>
                  </a:cubicBezTo>
                  <a:cubicBezTo>
                    <a:pt x="2117" y="11718"/>
                    <a:pt x="2258" y="12721"/>
                    <a:pt x="2415" y="13724"/>
                  </a:cubicBezTo>
                  <a:cubicBezTo>
                    <a:pt x="2524" y="14493"/>
                    <a:pt x="2572" y="15276"/>
                    <a:pt x="2681" y="16060"/>
                  </a:cubicBezTo>
                  <a:cubicBezTo>
                    <a:pt x="2932" y="17753"/>
                    <a:pt x="3042" y="19477"/>
                    <a:pt x="3481" y="21154"/>
                  </a:cubicBezTo>
                  <a:cubicBezTo>
                    <a:pt x="3543" y="21374"/>
                    <a:pt x="3528" y="21593"/>
                    <a:pt x="3543" y="21828"/>
                  </a:cubicBezTo>
                  <a:cubicBezTo>
                    <a:pt x="3637" y="23098"/>
                    <a:pt x="3747" y="24367"/>
                    <a:pt x="3810" y="25637"/>
                  </a:cubicBezTo>
                  <a:cubicBezTo>
                    <a:pt x="3967" y="28662"/>
                    <a:pt x="4421" y="31656"/>
                    <a:pt x="4499" y="34697"/>
                  </a:cubicBezTo>
                  <a:cubicBezTo>
                    <a:pt x="4515" y="35183"/>
                    <a:pt x="4719" y="35653"/>
                    <a:pt x="4625" y="36139"/>
                  </a:cubicBezTo>
                  <a:cubicBezTo>
                    <a:pt x="4531" y="36562"/>
                    <a:pt x="4625" y="36954"/>
                    <a:pt x="4719" y="37361"/>
                  </a:cubicBezTo>
                  <a:cubicBezTo>
                    <a:pt x="4985" y="38490"/>
                    <a:pt x="5220" y="39618"/>
                    <a:pt x="5205" y="40794"/>
                  </a:cubicBezTo>
                  <a:cubicBezTo>
                    <a:pt x="5205" y="41374"/>
                    <a:pt x="5377" y="41876"/>
                    <a:pt x="5612" y="42393"/>
                  </a:cubicBezTo>
                  <a:cubicBezTo>
                    <a:pt x="5879" y="42941"/>
                    <a:pt x="6271" y="43208"/>
                    <a:pt x="6819" y="43271"/>
                  </a:cubicBezTo>
                  <a:cubicBezTo>
                    <a:pt x="7175" y="43316"/>
                    <a:pt x="7531" y="43346"/>
                    <a:pt x="7886" y="43346"/>
                  </a:cubicBezTo>
                  <a:cubicBezTo>
                    <a:pt x="8017" y="43346"/>
                    <a:pt x="8147" y="43342"/>
                    <a:pt x="8277" y="43333"/>
                  </a:cubicBezTo>
                  <a:cubicBezTo>
                    <a:pt x="8586" y="43325"/>
                    <a:pt x="8894" y="43311"/>
                    <a:pt x="9200" y="43311"/>
                  </a:cubicBezTo>
                  <a:cubicBezTo>
                    <a:pt x="9454" y="43311"/>
                    <a:pt x="9706" y="43321"/>
                    <a:pt x="9954" y="43349"/>
                  </a:cubicBezTo>
                  <a:cubicBezTo>
                    <a:pt x="10574" y="43439"/>
                    <a:pt x="11191" y="43478"/>
                    <a:pt x="11805" y="43478"/>
                  </a:cubicBezTo>
                  <a:cubicBezTo>
                    <a:pt x="13321" y="43478"/>
                    <a:pt x="14823" y="43245"/>
                    <a:pt x="16318" y="42988"/>
                  </a:cubicBezTo>
                  <a:cubicBezTo>
                    <a:pt x="16772" y="42910"/>
                    <a:pt x="17008" y="42691"/>
                    <a:pt x="17008" y="42236"/>
                  </a:cubicBezTo>
                  <a:cubicBezTo>
                    <a:pt x="17023" y="40935"/>
                    <a:pt x="17274" y="39634"/>
                    <a:pt x="17086" y="38317"/>
                  </a:cubicBezTo>
                  <a:cubicBezTo>
                    <a:pt x="16914" y="37032"/>
                    <a:pt x="17102" y="35716"/>
                    <a:pt x="16914" y="34415"/>
                  </a:cubicBezTo>
                  <a:cubicBezTo>
                    <a:pt x="16882" y="34242"/>
                    <a:pt x="16945" y="34054"/>
                    <a:pt x="16961" y="33866"/>
                  </a:cubicBezTo>
                  <a:cubicBezTo>
                    <a:pt x="17023" y="33380"/>
                    <a:pt x="17086" y="32894"/>
                    <a:pt x="17117" y="32408"/>
                  </a:cubicBezTo>
                  <a:cubicBezTo>
                    <a:pt x="17196" y="31452"/>
                    <a:pt x="17243" y="30465"/>
                    <a:pt x="17337" y="29509"/>
                  </a:cubicBezTo>
                  <a:cubicBezTo>
                    <a:pt x="17540" y="27565"/>
                    <a:pt x="17760" y="25637"/>
                    <a:pt x="17995" y="23709"/>
                  </a:cubicBezTo>
                  <a:cubicBezTo>
                    <a:pt x="18105" y="22706"/>
                    <a:pt x="18277" y="21703"/>
                    <a:pt x="18340" y="20700"/>
                  </a:cubicBezTo>
                  <a:cubicBezTo>
                    <a:pt x="18528" y="17706"/>
                    <a:pt x="18936" y="14743"/>
                    <a:pt x="19249" y="11765"/>
                  </a:cubicBezTo>
                  <a:cubicBezTo>
                    <a:pt x="19406" y="10245"/>
                    <a:pt x="19468" y="8709"/>
                    <a:pt x="19233" y="7188"/>
                  </a:cubicBezTo>
                  <a:cubicBezTo>
                    <a:pt x="19186" y="6843"/>
                    <a:pt x="19265" y="6514"/>
                    <a:pt x="19265" y="6185"/>
                  </a:cubicBezTo>
                  <a:cubicBezTo>
                    <a:pt x="19265" y="5292"/>
                    <a:pt x="19970" y="4618"/>
                    <a:pt x="19939" y="3724"/>
                  </a:cubicBezTo>
                  <a:cubicBezTo>
                    <a:pt x="19939" y="3662"/>
                    <a:pt x="20017" y="3583"/>
                    <a:pt x="20064" y="3552"/>
                  </a:cubicBezTo>
                  <a:cubicBezTo>
                    <a:pt x="20503" y="3348"/>
                    <a:pt x="20581" y="2941"/>
                    <a:pt x="20675" y="2533"/>
                  </a:cubicBezTo>
                  <a:cubicBezTo>
                    <a:pt x="20722" y="2329"/>
                    <a:pt x="20801" y="2078"/>
                    <a:pt x="20957" y="1937"/>
                  </a:cubicBezTo>
                  <a:cubicBezTo>
                    <a:pt x="21396" y="1483"/>
                    <a:pt x="21255" y="1091"/>
                    <a:pt x="20926" y="668"/>
                  </a:cubicBezTo>
                  <a:cubicBezTo>
                    <a:pt x="20863" y="574"/>
                    <a:pt x="20848" y="448"/>
                    <a:pt x="20769" y="370"/>
                  </a:cubicBezTo>
                  <a:cubicBezTo>
                    <a:pt x="20605" y="138"/>
                    <a:pt x="20394" y="1"/>
                    <a:pt x="20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7709175" y="2402375"/>
              <a:ext cx="401950" cy="33925"/>
            </a:xfrm>
            <a:custGeom>
              <a:avLst/>
              <a:gdLst/>
              <a:ahLst/>
              <a:cxnLst/>
              <a:rect l="l" t="t" r="r" b="b"/>
              <a:pathLst>
                <a:path w="16078" h="1357" extrusionOk="0">
                  <a:moveTo>
                    <a:pt x="15592" y="0"/>
                  </a:moveTo>
                  <a:cubicBezTo>
                    <a:pt x="15573" y="0"/>
                    <a:pt x="15554" y="2"/>
                    <a:pt x="15534" y="5"/>
                  </a:cubicBezTo>
                  <a:cubicBezTo>
                    <a:pt x="12916" y="428"/>
                    <a:pt x="10314" y="695"/>
                    <a:pt x="7665" y="726"/>
                  </a:cubicBezTo>
                  <a:cubicBezTo>
                    <a:pt x="7387" y="733"/>
                    <a:pt x="7109" y="736"/>
                    <a:pt x="6830" y="736"/>
                  </a:cubicBezTo>
                  <a:cubicBezTo>
                    <a:pt x="5839" y="736"/>
                    <a:pt x="4848" y="697"/>
                    <a:pt x="3856" y="648"/>
                  </a:cubicBezTo>
                  <a:cubicBezTo>
                    <a:pt x="2916" y="586"/>
                    <a:pt x="1897" y="377"/>
                    <a:pt x="923" y="377"/>
                  </a:cubicBezTo>
                  <a:cubicBezTo>
                    <a:pt x="664" y="377"/>
                    <a:pt x="408" y="392"/>
                    <a:pt x="157" y="428"/>
                  </a:cubicBezTo>
                  <a:cubicBezTo>
                    <a:pt x="32" y="444"/>
                    <a:pt x="1" y="663"/>
                    <a:pt x="126" y="710"/>
                  </a:cubicBezTo>
                  <a:cubicBezTo>
                    <a:pt x="1192" y="1165"/>
                    <a:pt x="2587" y="1165"/>
                    <a:pt x="3731" y="1243"/>
                  </a:cubicBezTo>
                  <a:cubicBezTo>
                    <a:pt x="4860" y="1322"/>
                    <a:pt x="6001" y="1357"/>
                    <a:pt x="7133" y="1357"/>
                  </a:cubicBezTo>
                  <a:cubicBezTo>
                    <a:pt x="7353" y="1357"/>
                    <a:pt x="7572" y="1356"/>
                    <a:pt x="7791" y="1353"/>
                  </a:cubicBezTo>
                  <a:cubicBezTo>
                    <a:pt x="10440" y="1322"/>
                    <a:pt x="13104" y="1087"/>
                    <a:pt x="15691" y="601"/>
                  </a:cubicBezTo>
                  <a:cubicBezTo>
                    <a:pt x="16077" y="526"/>
                    <a:pt x="15942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4"/>
            <p:cNvSpPr/>
            <p:nvPr/>
          </p:nvSpPr>
          <p:spPr>
            <a:xfrm>
              <a:off x="7730725" y="2596350"/>
              <a:ext cx="363200" cy="33250"/>
            </a:xfrm>
            <a:custGeom>
              <a:avLst/>
              <a:gdLst/>
              <a:ahLst/>
              <a:cxnLst/>
              <a:rect l="l" t="t" r="r" b="b"/>
              <a:pathLst>
                <a:path w="14528" h="1330" extrusionOk="0">
                  <a:moveTo>
                    <a:pt x="14056" y="0"/>
                  </a:moveTo>
                  <a:cubicBezTo>
                    <a:pt x="14037" y="0"/>
                    <a:pt x="14018" y="2"/>
                    <a:pt x="13998" y="5"/>
                  </a:cubicBezTo>
                  <a:cubicBezTo>
                    <a:pt x="11709" y="397"/>
                    <a:pt x="9405" y="616"/>
                    <a:pt x="7085" y="695"/>
                  </a:cubicBezTo>
                  <a:cubicBezTo>
                    <a:pt x="6599" y="709"/>
                    <a:pt x="6110" y="716"/>
                    <a:pt x="5620" y="716"/>
                  </a:cubicBezTo>
                  <a:cubicBezTo>
                    <a:pt x="5021" y="716"/>
                    <a:pt x="4421" y="705"/>
                    <a:pt x="3825" y="679"/>
                  </a:cubicBezTo>
                  <a:cubicBezTo>
                    <a:pt x="2650" y="648"/>
                    <a:pt x="1474" y="506"/>
                    <a:pt x="314" y="491"/>
                  </a:cubicBezTo>
                  <a:cubicBezTo>
                    <a:pt x="63" y="491"/>
                    <a:pt x="1" y="883"/>
                    <a:pt x="251" y="930"/>
                  </a:cubicBezTo>
                  <a:cubicBezTo>
                    <a:pt x="1767" y="1248"/>
                    <a:pt x="3376" y="1329"/>
                    <a:pt x="4962" y="1329"/>
                  </a:cubicBezTo>
                  <a:cubicBezTo>
                    <a:pt x="5721" y="1329"/>
                    <a:pt x="6475" y="1310"/>
                    <a:pt x="7211" y="1290"/>
                  </a:cubicBezTo>
                  <a:cubicBezTo>
                    <a:pt x="9546" y="1227"/>
                    <a:pt x="11866" y="977"/>
                    <a:pt x="14170" y="600"/>
                  </a:cubicBezTo>
                  <a:cubicBezTo>
                    <a:pt x="14527" y="526"/>
                    <a:pt x="14404" y="0"/>
                    <a:pt x="14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4"/>
            <p:cNvSpPr/>
            <p:nvPr/>
          </p:nvSpPr>
          <p:spPr>
            <a:xfrm>
              <a:off x="7803225" y="2477575"/>
              <a:ext cx="191250" cy="49050"/>
            </a:xfrm>
            <a:custGeom>
              <a:avLst/>
              <a:gdLst/>
              <a:ahLst/>
              <a:cxnLst/>
              <a:rect l="l" t="t" r="r" b="b"/>
              <a:pathLst>
                <a:path w="7650" h="1962" extrusionOk="0">
                  <a:moveTo>
                    <a:pt x="918" y="0"/>
                  </a:moveTo>
                  <a:cubicBezTo>
                    <a:pt x="364" y="0"/>
                    <a:pt x="0" y="488"/>
                    <a:pt x="0" y="1057"/>
                  </a:cubicBezTo>
                  <a:cubicBezTo>
                    <a:pt x="0" y="1157"/>
                    <a:pt x="68" y="1204"/>
                    <a:pt x="139" y="1204"/>
                  </a:cubicBezTo>
                  <a:cubicBezTo>
                    <a:pt x="213" y="1204"/>
                    <a:pt x="290" y="1153"/>
                    <a:pt x="298" y="1057"/>
                  </a:cubicBezTo>
                  <a:cubicBezTo>
                    <a:pt x="327" y="677"/>
                    <a:pt x="591" y="470"/>
                    <a:pt x="882" y="470"/>
                  </a:cubicBezTo>
                  <a:cubicBezTo>
                    <a:pt x="1071" y="470"/>
                    <a:pt x="1272" y="558"/>
                    <a:pt x="1427" y="743"/>
                  </a:cubicBezTo>
                  <a:cubicBezTo>
                    <a:pt x="1552" y="884"/>
                    <a:pt x="1615" y="1072"/>
                    <a:pt x="1709" y="1245"/>
                  </a:cubicBezTo>
                  <a:cubicBezTo>
                    <a:pt x="1866" y="1496"/>
                    <a:pt x="2038" y="1746"/>
                    <a:pt x="2305" y="1887"/>
                  </a:cubicBezTo>
                  <a:cubicBezTo>
                    <a:pt x="2419" y="1938"/>
                    <a:pt x="2529" y="1962"/>
                    <a:pt x="2635" y="1962"/>
                  </a:cubicBezTo>
                  <a:cubicBezTo>
                    <a:pt x="2922" y="1962"/>
                    <a:pt x="3172" y="1790"/>
                    <a:pt x="3355" y="1527"/>
                  </a:cubicBezTo>
                  <a:cubicBezTo>
                    <a:pt x="3511" y="1308"/>
                    <a:pt x="3590" y="916"/>
                    <a:pt x="3809" y="743"/>
                  </a:cubicBezTo>
                  <a:cubicBezTo>
                    <a:pt x="3902" y="668"/>
                    <a:pt x="3995" y="638"/>
                    <a:pt x="4087" y="638"/>
                  </a:cubicBezTo>
                  <a:cubicBezTo>
                    <a:pt x="4399" y="638"/>
                    <a:pt x="4703" y="986"/>
                    <a:pt x="4969" y="1119"/>
                  </a:cubicBezTo>
                  <a:cubicBezTo>
                    <a:pt x="5194" y="1222"/>
                    <a:pt x="5457" y="1259"/>
                    <a:pt x="5734" y="1259"/>
                  </a:cubicBezTo>
                  <a:cubicBezTo>
                    <a:pt x="6308" y="1259"/>
                    <a:pt x="6944" y="1099"/>
                    <a:pt x="7430" y="1025"/>
                  </a:cubicBezTo>
                  <a:cubicBezTo>
                    <a:pt x="7649" y="978"/>
                    <a:pt x="7602" y="618"/>
                    <a:pt x="7367" y="618"/>
                  </a:cubicBezTo>
                  <a:cubicBezTo>
                    <a:pt x="6897" y="642"/>
                    <a:pt x="6279" y="814"/>
                    <a:pt x="5748" y="814"/>
                  </a:cubicBezTo>
                  <a:cubicBezTo>
                    <a:pt x="5588" y="814"/>
                    <a:pt x="5436" y="799"/>
                    <a:pt x="5298" y="759"/>
                  </a:cubicBezTo>
                  <a:cubicBezTo>
                    <a:pt x="4922" y="649"/>
                    <a:pt x="4687" y="289"/>
                    <a:pt x="4311" y="179"/>
                  </a:cubicBezTo>
                  <a:cubicBezTo>
                    <a:pt x="4226" y="158"/>
                    <a:pt x="4147" y="148"/>
                    <a:pt x="4075" y="148"/>
                  </a:cubicBezTo>
                  <a:cubicBezTo>
                    <a:pt x="3556" y="148"/>
                    <a:pt x="3322" y="646"/>
                    <a:pt x="3088" y="1072"/>
                  </a:cubicBezTo>
                  <a:cubicBezTo>
                    <a:pt x="2981" y="1266"/>
                    <a:pt x="2881" y="1496"/>
                    <a:pt x="2673" y="1496"/>
                  </a:cubicBezTo>
                  <a:cubicBezTo>
                    <a:pt x="2577" y="1496"/>
                    <a:pt x="2458" y="1447"/>
                    <a:pt x="2305" y="1323"/>
                  </a:cubicBezTo>
                  <a:cubicBezTo>
                    <a:pt x="2116" y="1166"/>
                    <a:pt x="2022" y="837"/>
                    <a:pt x="1897" y="634"/>
                  </a:cubicBezTo>
                  <a:cubicBezTo>
                    <a:pt x="1725" y="351"/>
                    <a:pt x="1521" y="132"/>
                    <a:pt x="1192" y="38"/>
                  </a:cubicBezTo>
                  <a:cubicBezTo>
                    <a:pt x="1096" y="12"/>
                    <a:pt x="1005" y="0"/>
                    <a:pt x="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4"/>
            <p:cNvSpPr/>
            <p:nvPr/>
          </p:nvSpPr>
          <p:spPr>
            <a:xfrm>
              <a:off x="7912300" y="2532550"/>
              <a:ext cx="113125" cy="30175"/>
            </a:xfrm>
            <a:custGeom>
              <a:avLst/>
              <a:gdLst/>
              <a:ahLst/>
              <a:cxnLst/>
              <a:rect l="l" t="t" r="r" b="b"/>
              <a:pathLst>
                <a:path w="4525" h="1207" extrusionOk="0">
                  <a:moveTo>
                    <a:pt x="536" y="1"/>
                  </a:moveTo>
                  <a:cubicBezTo>
                    <a:pt x="244" y="1"/>
                    <a:pt x="56" y="171"/>
                    <a:pt x="11" y="457"/>
                  </a:cubicBezTo>
                  <a:cubicBezTo>
                    <a:pt x="0" y="540"/>
                    <a:pt x="80" y="617"/>
                    <a:pt x="153" y="617"/>
                  </a:cubicBezTo>
                  <a:cubicBezTo>
                    <a:pt x="190" y="617"/>
                    <a:pt x="225" y="598"/>
                    <a:pt x="246" y="551"/>
                  </a:cubicBezTo>
                  <a:cubicBezTo>
                    <a:pt x="300" y="432"/>
                    <a:pt x="371" y="385"/>
                    <a:pt x="451" y="385"/>
                  </a:cubicBezTo>
                  <a:cubicBezTo>
                    <a:pt x="721" y="385"/>
                    <a:pt x="1092" y="912"/>
                    <a:pt x="1249" y="1021"/>
                  </a:cubicBezTo>
                  <a:cubicBezTo>
                    <a:pt x="1412" y="1134"/>
                    <a:pt x="1576" y="1207"/>
                    <a:pt x="1772" y="1207"/>
                  </a:cubicBezTo>
                  <a:cubicBezTo>
                    <a:pt x="1820" y="1207"/>
                    <a:pt x="1870" y="1202"/>
                    <a:pt x="1923" y="1193"/>
                  </a:cubicBezTo>
                  <a:cubicBezTo>
                    <a:pt x="2268" y="1131"/>
                    <a:pt x="2518" y="848"/>
                    <a:pt x="2832" y="707"/>
                  </a:cubicBezTo>
                  <a:cubicBezTo>
                    <a:pt x="3056" y="602"/>
                    <a:pt x="3267" y="571"/>
                    <a:pt x="3476" y="571"/>
                  </a:cubicBezTo>
                  <a:cubicBezTo>
                    <a:pt x="3764" y="571"/>
                    <a:pt x="4050" y="629"/>
                    <a:pt x="4368" y="629"/>
                  </a:cubicBezTo>
                  <a:cubicBezTo>
                    <a:pt x="4478" y="629"/>
                    <a:pt x="4525" y="488"/>
                    <a:pt x="4462" y="409"/>
                  </a:cubicBezTo>
                  <a:cubicBezTo>
                    <a:pt x="4224" y="159"/>
                    <a:pt x="3904" y="72"/>
                    <a:pt x="3572" y="72"/>
                  </a:cubicBezTo>
                  <a:cubicBezTo>
                    <a:pt x="3467" y="72"/>
                    <a:pt x="3361" y="81"/>
                    <a:pt x="3255" y="96"/>
                  </a:cubicBezTo>
                  <a:cubicBezTo>
                    <a:pt x="2804" y="161"/>
                    <a:pt x="2203" y="660"/>
                    <a:pt x="1708" y="660"/>
                  </a:cubicBezTo>
                  <a:cubicBezTo>
                    <a:pt x="1601" y="660"/>
                    <a:pt x="1500" y="637"/>
                    <a:pt x="1406" y="582"/>
                  </a:cubicBezTo>
                  <a:cubicBezTo>
                    <a:pt x="1092" y="394"/>
                    <a:pt x="982" y="33"/>
                    <a:pt x="575" y="2"/>
                  </a:cubicBezTo>
                  <a:cubicBezTo>
                    <a:pt x="562" y="1"/>
                    <a:pt x="549" y="1"/>
                    <a:pt x="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4"/>
            <p:cNvSpPr/>
            <p:nvPr/>
          </p:nvSpPr>
          <p:spPr>
            <a:xfrm>
              <a:off x="7777350" y="2209475"/>
              <a:ext cx="240625" cy="224800"/>
            </a:xfrm>
            <a:custGeom>
              <a:avLst/>
              <a:gdLst/>
              <a:ahLst/>
              <a:cxnLst/>
              <a:rect l="l" t="t" r="r" b="b"/>
              <a:pathLst>
                <a:path w="9625" h="8992" extrusionOk="0">
                  <a:moveTo>
                    <a:pt x="4022" y="0"/>
                  </a:moveTo>
                  <a:cubicBezTo>
                    <a:pt x="3949" y="0"/>
                    <a:pt x="3874" y="16"/>
                    <a:pt x="3794" y="56"/>
                  </a:cubicBezTo>
                  <a:cubicBezTo>
                    <a:pt x="3402" y="276"/>
                    <a:pt x="3010" y="715"/>
                    <a:pt x="2681" y="1028"/>
                  </a:cubicBezTo>
                  <a:cubicBezTo>
                    <a:pt x="1396" y="2204"/>
                    <a:pt x="220" y="3677"/>
                    <a:pt x="95" y="5495"/>
                  </a:cubicBezTo>
                  <a:cubicBezTo>
                    <a:pt x="1" y="6937"/>
                    <a:pt x="863" y="8865"/>
                    <a:pt x="2493" y="8991"/>
                  </a:cubicBezTo>
                  <a:cubicBezTo>
                    <a:pt x="2498" y="8991"/>
                    <a:pt x="2503" y="8991"/>
                    <a:pt x="2508" y="8991"/>
                  </a:cubicBezTo>
                  <a:cubicBezTo>
                    <a:pt x="2669" y="8991"/>
                    <a:pt x="2724" y="8738"/>
                    <a:pt x="2571" y="8662"/>
                  </a:cubicBezTo>
                  <a:cubicBezTo>
                    <a:pt x="1913" y="8301"/>
                    <a:pt x="1349" y="7909"/>
                    <a:pt x="988" y="7220"/>
                  </a:cubicBezTo>
                  <a:cubicBezTo>
                    <a:pt x="565" y="6404"/>
                    <a:pt x="565" y="5448"/>
                    <a:pt x="847" y="4571"/>
                  </a:cubicBezTo>
                  <a:cubicBezTo>
                    <a:pt x="1361" y="2894"/>
                    <a:pt x="2733" y="1698"/>
                    <a:pt x="4052" y="590"/>
                  </a:cubicBezTo>
                  <a:lnTo>
                    <a:pt x="4052" y="590"/>
                  </a:lnTo>
                  <a:cubicBezTo>
                    <a:pt x="5733" y="1199"/>
                    <a:pt x="7423" y="2074"/>
                    <a:pt x="8340" y="3693"/>
                  </a:cubicBezTo>
                  <a:cubicBezTo>
                    <a:pt x="9186" y="5198"/>
                    <a:pt x="9029" y="7235"/>
                    <a:pt x="7478" y="8223"/>
                  </a:cubicBezTo>
                  <a:cubicBezTo>
                    <a:pt x="7227" y="8381"/>
                    <a:pt x="7387" y="8751"/>
                    <a:pt x="7632" y="8751"/>
                  </a:cubicBezTo>
                  <a:cubicBezTo>
                    <a:pt x="7677" y="8751"/>
                    <a:pt x="7726" y="8738"/>
                    <a:pt x="7775" y="8709"/>
                  </a:cubicBezTo>
                  <a:cubicBezTo>
                    <a:pt x="8998" y="7972"/>
                    <a:pt x="9625" y="6546"/>
                    <a:pt x="9453" y="5135"/>
                  </a:cubicBezTo>
                  <a:cubicBezTo>
                    <a:pt x="9249" y="3567"/>
                    <a:pt x="8214" y="2251"/>
                    <a:pt x="6945" y="1373"/>
                  </a:cubicBezTo>
                  <a:cubicBezTo>
                    <a:pt x="6224" y="871"/>
                    <a:pt x="5409" y="495"/>
                    <a:pt x="4593" y="182"/>
                  </a:cubicBezTo>
                  <a:cubicBezTo>
                    <a:pt x="4380" y="103"/>
                    <a:pt x="4207" y="0"/>
                    <a:pt x="40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4"/>
            <p:cNvSpPr/>
            <p:nvPr/>
          </p:nvSpPr>
          <p:spPr>
            <a:xfrm>
              <a:off x="7814200" y="2292100"/>
              <a:ext cx="137950" cy="140075"/>
            </a:xfrm>
            <a:custGeom>
              <a:avLst/>
              <a:gdLst/>
              <a:ahLst/>
              <a:cxnLst/>
              <a:rect l="l" t="t" r="r" b="b"/>
              <a:pathLst>
                <a:path w="5518" h="5603" extrusionOk="0">
                  <a:moveTo>
                    <a:pt x="3262" y="0"/>
                  </a:moveTo>
                  <a:cubicBezTo>
                    <a:pt x="2977" y="0"/>
                    <a:pt x="2688" y="59"/>
                    <a:pt x="2414" y="184"/>
                  </a:cubicBezTo>
                  <a:cubicBezTo>
                    <a:pt x="0" y="1250"/>
                    <a:pt x="1019" y="4949"/>
                    <a:pt x="3276" y="5498"/>
                  </a:cubicBezTo>
                  <a:cubicBezTo>
                    <a:pt x="3292" y="5502"/>
                    <a:pt x="3307" y="5504"/>
                    <a:pt x="3322" y="5504"/>
                  </a:cubicBezTo>
                  <a:cubicBezTo>
                    <a:pt x="3474" y="5504"/>
                    <a:pt x="3593" y="5298"/>
                    <a:pt x="3464" y="5184"/>
                  </a:cubicBezTo>
                  <a:cubicBezTo>
                    <a:pt x="2759" y="4604"/>
                    <a:pt x="2007" y="4150"/>
                    <a:pt x="1693" y="3241"/>
                  </a:cubicBezTo>
                  <a:cubicBezTo>
                    <a:pt x="1395" y="2363"/>
                    <a:pt x="1646" y="1266"/>
                    <a:pt x="2477" y="780"/>
                  </a:cubicBezTo>
                  <a:cubicBezTo>
                    <a:pt x="2729" y="628"/>
                    <a:pt x="2997" y="559"/>
                    <a:pt x="3259" y="559"/>
                  </a:cubicBezTo>
                  <a:cubicBezTo>
                    <a:pt x="4104" y="559"/>
                    <a:pt x="4883" y="1273"/>
                    <a:pt x="4859" y="2206"/>
                  </a:cubicBezTo>
                  <a:cubicBezTo>
                    <a:pt x="4844" y="3319"/>
                    <a:pt x="3950" y="4259"/>
                    <a:pt x="3668" y="5310"/>
                  </a:cubicBezTo>
                  <a:cubicBezTo>
                    <a:pt x="3628" y="5492"/>
                    <a:pt x="3758" y="5602"/>
                    <a:pt x="3897" y="5602"/>
                  </a:cubicBezTo>
                  <a:cubicBezTo>
                    <a:pt x="3973" y="5602"/>
                    <a:pt x="4052" y="5570"/>
                    <a:pt x="4107" y="5498"/>
                  </a:cubicBezTo>
                  <a:cubicBezTo>
                    <a:pt x="4562" y="4839"/>
                    <a:pt x="4922" y="3977"/>
                    <a:pt x="5204" y="3241"/>
                  </a:cubicBezTo>
                  <a:cubicBezTo>
                    <a:pt x="5439" y="2598"/>
                    <a:pt x="5518" y="1924"/>
                    <a:pt x="5236" y="1281"/>
                  </a:cubicBezTo>
                  <a:cubicBezTo>
                    <a:pt x="4886" y="489"/>
                    <a:pt x="4087" y="0"/>
                    <a:pt x="3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6" name="Google Shape;1006;p34"/>
          <p:cNvSpPr/>
          <p:nvPr/>
        </p:nvSpPr>
        <p:spPr>
          <a:xfrm rot="10800000">
            <a:off x="1107028" y="921608"/>
            <a:ext cx="123525" cy="96119"/>
          </a:xfrm>
          <a:custGeom>
            <a:avLst/>
            <a:gdLst/>
            <a:ahLst/>
            <a:cxnLst/>
            <a:rect l="l" t="t" r="r" b="b"/>
            <a:pathLst>
              <a:path w="1902" h="1480" extrusionOk="0">
                <a:moveTo>
                  <a:pt x="958" y="1"/>
                </a:moveTo>
                <a:cubicBezTo>
                  <a:pt x="1" y="1"/>
                  <a:pt x="1" y="1480"/>
                  <a:pt x="958" y="1480"/>
                </a:cubicBezTo>
                <a:cubicBezTo>
                  <a:pt x="1902" y="1480"/>
                  <a:pt x="1902" y="1"/>
                  <a:pt x="95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7" name="Google Shape;1007;p34"/>
          <p:cNvGrpSpPr/>
          <p:nvPr/>
        </p:nvGrpSpPr>
        <p:grpSpPr>
          <a:xfrm rot="10800000">
            <a:off x="8283909" y="3434185"/>
            <a:ext cx="293749" cy="434421"/>
            <a:chOff x="4510355" y="4299794"/>
            <a:chExt cx="138144" cy="204299"/>
          </a:xfrm>
        </p:grpSpPr>
        <p:sp>
          <p:nvSpPr>
            <p:cNvPr id="1008" name="Google Shape;1008;p34"/>
            <p:cNvSpPr/>
            <p:nvPr/>
          </p:nvSpPr>
          <p:spPr>
            <a:xfrm>
              <a:off x="4510355" y="4392307"/>
              <a:ext cx="138144" cy="27946"/>
            </a:xfrm>
            <a:custGeom>
              <a:avLst/>
              <a:gdLst/>
              <a:ahLst/>
              <a:cxnLst/>
              <a:rect l="l" t="t" r="r" b="b"/>
              <a:pathLst>
                <a:path w="4523" h="915" extrusionOk="0">
                  <a:moveTo>
                    <a:pt x="2059" y="0"/>
                  </a:moveTo>
                  <a:cubicBezTo>
                    <a:pt x="1558" y="0"/>
                    <a:pt x="1054" y="19"/>
                    <a:pt x="547" y="29"/>
                  </a:cubicBezTo>
                  <a:cubicBezTo>
                    <a:pt x="0" y="41"/>
                    <a:pt x="0" y="873"/>
                    <a:pt x="547" y="886"/>
                  </a:cubicBezTo>
                  <a:cubicBezTo>
                    <a:pt x="1054" y="896"/>
                    <a:pt x="1558" y="914"/>
                    <a:pt x="2059" y="914"/>
                  </a:cubicBezTo>
                  <a:cubicBezTo>
                    <a:pt x="2797" y="914"/>
                    <a:pt x="3529" y="875"/>
                    <a:pt x="4262" y="712"/>
                  </a:cubicBezTo>
                  <a:cubicBezTo>
                    <a:pt x="4523" y="662"/>
                    <a:pt x="4523" y="265"/>
                    <a:pt x="4262" y="203"/>
                  </a:cubicBezTo>
                  <a:cubicBezTo>
                    <a:pt x="3529" y="40"/>
                    <a:pt x="2797" y="0"/>
                    <a:pt x="2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4557788" y="4299794"/>
              <a:ext cx="44806" cy="204299"/>
            </a:xfrm>
            <a:custGeom>
              <a:avLst/>
              <a:gdLst/>
              <a:ahLst/>
              <a:cxnLst/>
              <a:rect l="l" t="t" r="r" b="b"/>
              <a:pathLst>
                <a:path w="1467" h="6689" extrusionOk="0">
                  <a:moveTo>
                    <a:pt x="733" y="1"/>
                  </a:moveTo>
                  <a:cubicBezTo>
                    <a:pt x="575" y="1"/>
                    <a:pt x="416" y="88"/>
                    <a:pt x="385" y="262"/>
                  </a:cubicBezTo>
                  <a:cubicBezTo>
                    <a:pt x="0" y="2374"/>
                    <a:pt x="162" y="4412"/>
                    <a:pt x="485" y="6512"/>
                  </a:cubicBezTo>
                  <a:cubicBezTo>
                    <a:pt x="503" y="6630"/>
                    <a:pt x="615" y="6689"/>
                    <a:pt x="727" y="6689"/>
                  </a:cubicBezTo>
                  <a:cubicBezTo>
                    <a:pt x="839" y="6689"/>
                    <a:pt x="951" y="6630"/>
                    <a:pt x="969" y="6512"/>
                  </a:cubicBezTo>
                  <a:cubicBezTo>
                    <a:pt x="1305" y="4412"/>
                    <a:pt x="1466" y="2374"/>
                    <a:pt x="1081" y="262"/>
                  </a:cubicBezTo>
                  <a:cubicBezTo>
                    <a:pt x="1050" y="88"/>
                    <a:pt x="892" y="1"/>
                    <a:pt x="7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0" name="Google Shape;1010;p34"/>
          <p:cNvGrpSpPr/>
          <p:nvPr/>
        </p:nvGrpSpPr>
        <p:grpSpPr>
          <a:xfrm rot="10800000">
            <a:off x="7738492" y="3982586"/>
            <a:ext cx="125150" cy="184835"/>
            <a:chOff x="4820760" y="3853535"/>
            <a:chExt cx="58855" cy="86924"/>
          </a:xfrm>
        </p:grpSpPr>
        <p:sp>
          <p:nvSpPr>
            <p:cNvPr id="1011" name="Google Shape;1011;p34"/>
            <p:cNvSpPr/>
            <p:nvPr/>
          </p:nvSpPr>
          <p:spPr>
            <a:xfrm>
              <a:off x="4820760" y="3892905"/>
              <a:ext cx="58855" cy="11850"/>
            </a:xfrm>
            <a:custGeom>
              <a:avLst/>
              <a:gdLst/>
              <a:ahLst/>
              <a:cxnLst/>
              <a:rect l="l" t="t" r="r" b="b"/>
              <a:pathLst>
                <a:path w="1927" h="388" extrusionOk="0">
                  <a:moveTo>
                    <a:pt x="911" y="1"/>
                  </a:moveTo>
                  <a:cubicBezTo>
                    <a:pt x="688" y="1"/>
                    <a:pt x="463" y="10"/>
                    <a:pt x="237" y="16"/>
                  </a:cubicBezTo>
                  <a:cubicBezTo>
                    <a:pt x="1" y="16"/>
                    <a:pt x="1" y="376"/>
                    <a:pt x="237" y="376"/>
                  </a:cubicBezTo>
                  <a:cubicBezTo>
                    <a:pt x="442" y="381"/>
                    <a:pt x="645" y="387"/>
                    <a:pt x="847" y="387"/>
                  </a:cubicBezTo>
                  <a:cubicBezTo>
                    <a:pt x="1172" y="387"/>
                    <a:pt x="1493" y="370"/>
                    <a:pt x="1815" y="301"/>
                  </a:cubicBezTo>
                  <a:cubicBezTo>
                    <a:pt x="1927" y="277"/>
                    <a:pt x="1927" y="115"/>
                    <a:pt x="1815" y="90"/>
                  </a:cubicBezTo>
                  <a:cubicBezTo>
                    <a:pt x="1514" y="19"/>
                    <a:pt x="1214" y="1"/>
                    <a:pt x="9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4841254" y="3853535"/>
              <a:ext cx="19028" cy="86924"/>
            </a:xfrm>
            <a:custGeom>
              <a:avLst/>
              <a:gdLst/>
              <a:ahLst/>
              <a:cxnLst/>
              <a:rect l="l" t="t" r="r" b="b"/>
              <a:pathLst>
                <a:path w="623" h="2846" extrusionOk="0">
                  <a:moveTo>
                    <a:pt x="307" y="0"/>
                  </a:moveTo>
                  <a:cubicBezTo>
                    <a:pt x="240" y="0"/>
                    <a:pt x="175" y="37"/>
                    <a:pt x="162" y="112"/>
                  </a:cubicBezTo>
                  <a:cubicBezTo>
                    <a:pt x="1" y="1006"/>
                    <a:pt x="63" y="1876"/>
                    <a:pt x="200" y="2771"/>
                  </a:cubicBezTo>
                  <a:cubicBezTo>
                    <a:pt x="212" y="2821"/>
                    <a:pt x="262" y="2845"/>
                    <a:pt x="310" y="2845"/>
                  </a:cubicBezTo>
                  <a:cubicBezTo>
                    <a:pt x="358" y="2845"/>
                    <a:pt x="405" y="2821"/>
                    <a:pt x="411" y="2771"/>
                  </a:cubicBezTo>
                  <a:cubicBezTo>
                    <a:pt x="547" y="1876"/>
                    <a:pt x="622" y="1006"/>
                    <a:pt x="461" y="112"/>
                  </a:cubicBezTo>
                  <a:cubicBezTo>
                    <a:pt x="442" y="37"/>
                    <a:pt x="37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3" name="Google Shape;1013;p34"/>
          <p:cNvSpPr/>
          <p:nvPr/>
        </p:nvSpPr>
        <p:spPr>
          <a:xfrm rot="10800000">
            <a:off x="7513814" y="4373137"/>
            <a:ext cx="79168" cy="61438"/>
          </a:xfrm>
          <a:custGeom>
            <a:avLst/>
            <a:gdLst/>
            <a:ahLst/>
            <a:cxnLst/>
            <a:rect l="l" t="t" r="r" b="b"/>
            <a:pathLst>
              <a:path w="1219" h="946" extrusionOk="0">
                <a:moveTo>
                  <a:pt x="610" y="1"/>
                </a:moveTo>
                <a:cubicBezTo>
                  <a:pt x="1" y="1"/>
                  <a:pt x="1" y="945"/>
                  <a:pt x="610" y="945"/>
                </a:cubicBezTo>
                <a:cubicBezTo>
                  <a:pt x="1218" y="945"/>
                  <a:pt x="1218" y="1"/>
                  <a:pt x="61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4" name="Google Shape;1014;p34"/>
          <p:cNvGrpSpPr/>
          <p:nvPr/>
        </p:nvGrpSpPr>
        <p:grpSpPr>
          <a:xfrm>
            <a:off x="7863638" y="430763"/>
            <a:ext cx="735150" cy="424150"/>
            <a:chOff x="9589700" y="3420525"/>
            <a:chExt cx="735150" cy="424150"/>
          </a:xfrm>
        </p:grpSpPr>
        <p:sp>
          <p:nvSpPr>
            <p:cNvPr id="1015" name="Google Shape;1015;p34"/>
            <p:cNvSpPr/>
            <p:nvPr/>
          </p:nvSpPr>
          <p:spPr>
            <a:xfrm>
              <a:off x="9589700" y="3420525"/>
              <a:ext cx="735150" cy="424150"/>
            </a:xfrm>
            <a:custGeom>
              <a:avLst/>
              <a:gdLst/>
              <a:ahLst/>
              <a:cxnLst/>
              <a:rect l="l" t="t" r="r" b="b"/>
              <a:pathLst>
                <a:path w="29406" h="16966" extrusionOk="0">
                  <a:moveTo>
                    <a:pt x="27409" y="611"/>
                  </a:moveTo>
                  <a:cubicBezTo>
                    <a:pt x="28066" y="611"/>
                    <a:pt x="28184" y="928"/>
                    <a:pt x="27838" y="1647"/>
                  </a:cubicBezTo>
                  <a:cubicBezTo>
                    <a:pt x="27337" y="2697"/>
                    <a:pt x="26804" y="3731"/>
                    <a:pt x="26302" y="4766"/>
                  </a:cubicBezTo>
                  <a:cubicBezTo>
                    <a:pt x="25801" y="5769"/>
                    <a:pt x="25315" y="6788"/>
                    <a:pt x="24860" y="7807"/>
                  </a:cubicBezTo>
                  <a:cubicBezTo>
                    <a:pt x="24562" y="8512"/>
                    <a:pt x="24108" y="9076"/>
                    <a:pt x="23559" y="9609"/>
                  </a:cubicBezTo>
                  <a:cubicBezTo>
                    <a:pt x="22180" y="10942"/>
                    <a:pt x="20503" y="11741"/>
                    <a:pt x="18747" y="12431"/>
                  </a:cubicBezTo>
                  <a:cubicBezTo>
                    <a:pt x="18277" y="12619"/>
                    <a:pt x="17744" y="12729"/>
                    <a:pt x="17211" y="12744"/>
                  </a:cubicBezTo>
                  <a:cubicBezTo>
                    <a:pt x="15879" y="12807"/>
                    <a:pt x="14531" y="12917"/>
                    <a:pt x="13183" y="12948"/>
                  </a:cubicBezTo>
                  <a:cubicBezTo>
                    <a:pt x="13043" y="12950"/>
                    <a:pt x="12904" y="12952"/>
                    <a:pt x="12765" y="12952"/>
                  </a:cubicBezTo>
                  <a:cubicBezTo>
                    <a:pt x="11968" y="12952"/>
                    <a:pt x="11180" y="12909"/>
                    <a:pt x="10393" y="12776"/>
                  </a:cubicBezTo>
                  <a:cubicBezTo>
                    <a:pt x="10190" y="12748"/>
                    <a:pt x="9998" y="12710"/>
                    <a:pt x="9809" y="12710"/>
                  </a:cubicBezTo>
                  <a:cubicBezTo>
                    <a:pt x="9779" y="12710"/>
                    <a:pt x="9749" y="12711"/>
                    <a:pt x="9719" y="12713"/>
                  </a:cubicBezTo>
                  <a:cubicBezTo>
                    <a:pt x="9388" y="12746"/>
                    <a:pt x="9058" y="12759"/>
                    <a:pt x="8729" y="12759"/>
                  </a:cubicBezTo>
                  <a:cubicBezTo>
                    <a:pt x="7637" y="12759"/>
                    <a:pt x="6551" y="12613"/>
                    <a:pt x="5455" y="12540"/>
                  </a:cubicBezTo>
                  <a:cubicBezTo>
                    <a:pt x="4233" y="12462"/>
                    <a:pt x="3010" y="12305"/>
                    <a:pt x="1788" y="12180"/>
                  </a:cubicBezTo>
                  <a:cubicBezTo>
                    <a:pt x="1568" y="12149"/>
                    <a:pt x="1333" y="12102"/>
                    <a:pt x="1129" y="12023"/>
                  </a:cubicBezTo>
                  <a:cubicBezTo>
                    <a:pt x="988" y="11960"/>
                    <a:pt x="894" y="11804"/>
                    <a:pt x="957" y="11647"/>
                  </a:cubicBezTo>
                  <a:cubicBezTo>
                    <a:pt x="1019" y="11475"/>
                    <a:pt x="1114" y="11318"/>
                    <a:pt x="1208" y="11161"/>
                  </a:cubicBezTo>
                  <a:cubicBezTo>
                    <a:pt x="1976" y="9938"/>
                    <a:pt x="2791" y="8732"/>
                    <a:pt x="3747" y="7650"/>
                  </a:cubicBezTo>
                  <a:cubicBezTo>
                    <a:pt x="4797" y="6427"/>
                    <a:pt x="5800" y="5173"/>
                    <a:pt x="6976" y="4061"/>
                  </a:cubicBezTo>
                  <a:cubicBezTo>
                    <a:pt x="8230" y="2885"/>
                    <a:pt x="9703" y="2117"/>
                    <a:pt x="11380" y="1741"/>
                  </a:cubicBezTo>
                  <a:cubicBezTo>
                    <a:pt x="12524" y="1490"/>
                    <a:pt x="13669" y="1302"/>
                    <a:pt x="14829" y="1255"/>
                  </a:cubicBezTo>
                  <a:cubicBezTo>
                    <a:pt x="15267" y="1224"/>
                    <a:pt x="15738" y="1224"/>
                    <a:pt x="16161" y="1098"/>
                  </a:cubicBezTo>
                  <a:cubicBezTo>
                    <a:pt x="17415" y="769"/>
                    <a:pt x="18684" y="847"/>
                    <a:pt x="19954" y="816"/>
                  </a:cubicBezTo>
                  <a:cubicBezTo>
                    <a:pt x="20628" y="785"/>
                    <a:pt x="21302" y="785"/>
                    <a:pt x="21976" y="706"/>
                  </a:cubicBezTo>
                  <a:cubicBezTo>
                    <a:pt x="22529" y="644"/>
                    <a:pt x="23083" y="617"/>
                    <a:pt x="23636" y="617"/>
                  </a:cubicBezTo>
                  <a:cubicBezTo>
                    <a:pt x="24055" y="617"/>
                    <a:pt x="24473" y="632"/>
                    <a:pt x="24891" y="659"/>
                  </a:cubicBezTo>
                  <a:cubicBezTo>
                    <a:pt x="25182" y="678"/>
                    <a:pt x="25475" y="687"/>
                    <a:pt x="25769" y="687"/>
                  </a:cubicBezTo>
                  <a:cubicBezTo>
                    <a:pt x="26219" y="687"/>
                    <a:pt x="26671" y="666"/>
                    <a:pt x="27117" y="628"/>
                  </a:cubicBezTo>
                  <a:cubicBezTo>
                    <a:pt x="27224" y="617"/>
                    <a:pt x="27322" y="611"/>
                    <a:pt x="27409" y="611"/>
                  </a:cubicBezTo>
                  <a:close/>
                  <a:moveTo>
                    <a:pt x="28622" y="1945"/>
                  </a:moveTo>
                  <a:cubicBezTo>
                    <a:pt x="28873" y="2289"/>
                    <a:pt x="28716" y="2666"/>
                    <a:pt x="28685" y="3026"/>
                  </a:cubicBezTo>
                  <a:cubicBezTo>
                    <a:pt x="28685" y="3214"/>
                    <a:pt x="28638" y="3387"/>
                    <a:pt x="28575" y="3575"/>
                  </a:cubicBezTo>
                  <a:cubicBezTo>
                    <a:pt x="27948" y="5565"/>
                    <a:pt x="27540" y="7634"/>
                    <a:pt x="26537" y="9500"/>
                  </a:cubicBezTo>
                  <a:cubicBezTo>
                    <a:pt x="25644" y="11192"/>
                    <a:pt x="24625" y="12791"/>
                    <a:pt x="23011" y="13920"/>
                  </a:cubicBezTo>
                  <a:cubicBezTo>
                    <a:pt x="22478" y="14296"/>
                    <a:pt x="21913" y="14594"/>
                    <a:pt x="21302" y="14766"/>
                  </a:cubicBezTo>
                  <a:cubicBezTo>
                    <a:pt x="20158" y="15095"/>
                    <a:pt x="18998" y="15409"/>
                    <a:pt x="17838" y="15722"/>
                  </a:cubicBezTo>
                  <a:cubicBezTo>
                    <a:pt x="17623" y="15783"/>
                    <a:pt x="17403" y="15819"/>
                    <a:pt x="17181" y="15819"/>
                  </a:cubicBezTo>
                  <a:cubicBezTo>
                    <a:pt x="16999" y="15819"/>
                    <a:pt x="16815" y="15795"/>
                    <a:pt x="16631" y="15738"/>
                  </a:cubicBezTo>
                  <a:cubicBezTo>
                    <a:pt x="16403" y="15675"/>
                    <a:pt x="16178" y="15650"/>
                    <a:pt x="15953" y="15650"/>
                  </a:cubicBezTo>
                  <a:cubicBezTo>
                    <a:pt x="15621" y="15650"/>
                    <a:pt x="15290" y="15704"/>
                    <a:pt x="14954" y="15769"/>
                  </a:cubicBezTo>
                  <a:cubicBezTo>
                    <a:pt x="14515" y="15863"/>
                    <a:pt x="14076" y="15957"/>
                    <a:pt x="13637" y="16051"/>
                  </a:cubicBezTo>
                  <a:cubicBezTo>
                    <a:pt x="13327" y="16138"/>
                    <a:pt x="13006" y="16166"/>
                    <a:pt x="12676" y="16166"/>
                  </a:cubicBezTo>
                  <a:cubicBezTo>
                    <a:pt x="12589" y="16166"/>
                    <a:pt x="12502" y="16164"/>
                    <a:pt x="12415" y="16161"/>
                  </a:cubicBezTo>
                  <a:cubicBezTo>
                    <a:pt x="11145" y="16114"/>
                    <a:pt x="9875" y="16098"/>
                    <a:pt x="8606" y="16083"/>
                  </a:cubicBezTo>
                  <a:cubicBezTo>
                    <a:pt x="8386" y="16083"/>
                    <a:pt x="8151" y="16098"/>
                    <a:pt x="7932" y="16146"/>
                  </a:cubicBezTo>
                  <a:cubicBezTo>
                    <a:pt x="7338" y="16298"/>
                    <a:pt x="6745" y="16361"/>
                    <a:pt x="6152" y="16361"/>
                  </a:cubicBezTo>
                  <a:cubicBezTo>
                    <a:pt x="5522" y="16361"/>
                    <a:pt x="4893" y="16290"/>
                    <a:pt x="4264" y="16177"/>
                  </a:cubicBezTo>
                  <a:cubicBezTo>
                    <a:pt x="4078" y="16149"/>
                    <a:pt x="3899" y="16137"/>
                    <a:pt x="3720" y="16137"/>
                  </a:cubicBezTo>
                  <a:cubicBezTo>
                    <a:pt x="3491" y="16137"/>
                    <a:pt x="3263" y="16157"/>
                    <a:pt x="3026" y="16193"/>
                  </a:cubicBezTo>
                  <a:cubicBezTo>
                    <a:pt x="2665" y="16255"/>
                    <a:pt x="2289" y="16302"/>
                    <a:pt x="1913" y="16302"/>
                  </a:cubicBezTo>
                  <a:cubicBezTo>
                    <a:pt x="1896" y="16303"/>
                    <a:pt x="1879" y="16303"/>
                    <a:pt x="1863" y="16303"/>
                  </a:cubicBezTo>
                  <a:cubicBezTo>
                    <a:pt x="1020" y="16303"/>
                    <a:pt x="626" y="15909"/>
                    <a:pt x="534" y="15033"/>
                  </a:cubicBezTo>
                  <a:cubicBezTo>
                    <a:pt x="502" y="14782"/>
                    <a:pt x="518" y="14515"/>
                    <a:pt x="518" y="14249"/>
                  </a:cubicBezTo>
                  <a:lnTo>
                    <a:pt x="502" y="14249"/>
                  </a:lnTo>
                  <a:cubicBezTo>
                    <a:pt x="502" y="14139"/>
                    <a:pt x="518" y="14029"/>
                    <a:pt x="518" y="13920"/>
                  </a:cubicBezTo>
                  <a:cubicBezTo>
                    <a:pt x="565" y="12995"/>
                    <a:pt x="628" y="12932"/>
                    <a:pt x="1568" y="12854"/>
                  </a:cubicBezTo>
                  <a:cubicBezTo>
                    <a:pt x="1644" y="12843"/>
                    <a:pt x="1727" y="12825"/>
                    <a:pt x="1807" y="12825"/>
                  </a:cubicBezTo>
                  <a:cubicBezTo>
                    <a:pt x="1843" y="12825"/>
                    <a:pt x="1879" y="12829"/>
                    <a:pt x="1913" y="12838"/>
                  </a:cubicBezTo>
                  <a:cubicBezTo>
                    <a:pt x="2932" y="13089"/>
                    <a:pt x="3998" y="12979"/>
                    <a:pt x="5032" y="13089"/>
                  </a:cubicBezTo>
                  <a:cubicBezTo>
                    <a:pt x="5886" y="13188"/>
                    <a:pt x="6747" y="13255"/>
                    <a:pt x="7611" y="13255"/>
                  </a:cubicBezTo>
                  <a:cubicBezTo>
                    <a:pt x="7984" y="13255"/>
                    <a:pt x="8358" y="13243"/>
                    <a:pt x="8731" y="13214"/>
                  </a:cubicBezTo>
                  <a:cubicBezTo>
                    <a:pt x="8870" y="13203"/>
                    <a:pt x="9010" y="13198"/>
                    <a:pt x="9149" y="13198"/>
                  </a:cubicBezTo>
                  <a:cubicBezTo>
                    <a:pt x="9605" y="13198"/>
                    <a:pt x="10062" y="13252"/>
                    <a:pt x="10518" y="13324"/>
                  </a:cubicBezTo>
                  <a:cubicBezTo>
                    <a:pt x="11443" y="13434"/>
                    <a:pt x="12383" y="13434"/>
                    <a:pt x="13308" y="13434"/>
                  </a:cubicBezTo>
                  <a:cubicBezTo>
                    <a:pt x="13516" y="13438"/>
                    <a:pt x="13723" y="13440"/>
                    <a:pt x="13931" y="13440"/>
                  </a:cubicBezTo>
                  <a:cubicBezTo>
                    <a:pt x="14553" y="13440"/>
                    <a:pt x="15173" y="13422"/>
                    <a:pt x="15785" y="13387"/>
                  </a:cubicBezTo>
                  <a:cubicBezTo>
                    <a:pt x="16647" y="13340"/>
                    <a:pt x="17493" y="13261"/>
                    <a:pt x="18355" y="13183"/>
                  </a:cubicBezTo>
                  <a:cubicBezTo>
                    <a:pt x="18606" y="13152"/>
                    <a:pt x="18873" y="13073"/>
                    <a:pt x="19108" y="12964"/>
                  </a:cubicBezTo>
                  <a:cubicBezTo>
                    <a:pt x="19970" y="12587"/>
                    <a:pt x="20816" y="12196"/>
                    <a:pt x="21663" y="11788"/>
                  </a:cubicBezTo>
                  <a:cubicBezTo>
                    <a:pt x="22901" y="11192"/>
                    <a:pt x="23826" y="10221"/>
                    <a:pt x="24782" y="9264"/>
                  </a:cubicBezTo>
                  <a:cubicBezTo>
                    <a:pt x="25158" y="8888"/>
                    <a:pt x="25362" y="8402"/>
                    <a:pt x="25550" y="7901"/>
                  </a:cubicBezTo>
                  <a:cubicBezTo>
                    <a:pt x="26224" y="6145"/>
                    <a:pt x="27117" y="4515"/>
                    <a:pt x="27901" y="2807"/>
                  </a:cubicBezTo>
                  <a:cubicBezTo>
                    <a:pt x="28058" y="2478"/>
                    <a:pt x="28136" y="2023"/>
                    <a:pt x="28622" y="1945"/>
                  </a:cubicBezTo>
                  <a:close/>
                  <a:moveTo>
                    <a:pt x="23375" y="1"/>
                  </a:moveTo>
                  <a:cubicBezTo>
                    <a:pt x="23200" y="1"/>
                    <a:pt x="23026" y="6"/>
                    <a:pt x="22854" y="17"/>
                  </a:cubicBezTo>
                  <a:cubicBezTo>
                    <a:pt x="21877" y="69"/>
                    <a:pt x="20910" y="222"/>
                    <a:pt x="20115" y="222"/>
                  </a:cubicBezTo>
                  <a:cubicBezTo>
                    <a:pt x="19966" y="222"/>
                    <a:pt x="19823" y="217"/>
                    <a:pt x="19688" y="205"/>
                  </a:cubicBezTo>
                  <a:cubicBezTo>
                    <a:pt x="19341" y="238"/>
                    <a:pt x="19023" y="246"/>
                    <a:pt x="18724" y="246"/>
                  </a:cubicBezTo>
                  <a:cubicBezTo>
                    <a:pt x="18507" y="246"/>
                    <a:pt x="18301" y="242"/>
                    <a:pt x="18102" y="242"/>
                  </a:cubicBezTo>
                  <a:cubicBezTo>
                    <a:pt x="17683" y="242"/>
                    <a:pt x="17296" y="258"/>
                    <a:pt x="16913" y="361"/>
                  </a:cubicBezTo>
                  <a:cubicBezTo>
                    <a:pt x="16051" y="597"/>
                    <a:pt x="15142" y="644"/>
                    <a:pt x="14249" y="722"/>
                  </a:cubicBezTo>
                  <a:cubicBezTo>
                    <a:pt x="13387" y="785"/>
                    <a:pt x="12540" y="879"/>
                    <a:pt x="11694" y="1051"/>
                  </a:cubicBezTo>
                  <a:cubicBezTo>
                    <a:pt x="9546" y="1474"/>
                    <a:pt x="7665" y="2352"/>
                    <a:pt x="6129" y="3951"/>
                  </a:cubicBezTo>
                  <a:cubicBezTo>
                    <a:pt x="4405" y="5738"/>
                    <a:pt x="2932" y="7713"/>
                    <a:pt x="1364" y="9625"/>
                  </a:cubicBezTo>
                  <a:cubicBezTo>
                    <a:pt x="1255" y="9766"/>
                    <a:pt x="1176" y="9954"/>
                    <a:pt x="1098" y="10111"/>
                  </a:cubicBezTo>
                  <a:cubicBezTo>
                    <a:pt x="816" y="10722"/>
                    <a:pt x="534" y="11334"/>
                    <a:pt x="236" y="11945"/>
                  </a:cubicBezTo>
                  <a:cubicBezTo>
                    <a:pt x="110" y="12211"/>
                    <a:pt x="1" y="12478"/>
                    <a:pt x="16" y="12791"/>
                  </a:cubicBezTo>
                  <a:cubicBezTo>
                    <a:pt x="48" y="13544"/>
                    <a:pt x="48" y="14296"/>
                    <a:pt x="48" y="15048"/>
                  </a:cubicBezTo>
                  <a:cubicBezTo>
                    <a:pt x="48" y="15534"/>
                    <a:pt x="189" y="15989"/>
                    <a:pt x="440" y="16428"/>
                  </a:cubicBezTo>
                  <a:cubicBezTo>
                    <a:pt x="612" y="16741"/>
                    <a:pt x="800" y="16835"/>
                    <a:pt x="1145" y="16835"/>
                  </a:cubicBezTo>
                  <a:cubicBezTo>
                    <a:pt x="1844" y="16821"/>
                    <a:pt x="2544" y="16801"/>
                    <a:pt x="3244" y="16801"/>
                  </a:cubicBezTo>
                  <a:cubicBezTo>
                    <a:pt x="4112" y="16801"/>
                    <a:pt x="4979" y="16832"/>
                    <a:pt x="5847" y="16945"/>
                  </a:cubicBezTo>
                  <a:cubicBezTo>
                    <a:pt x="5976" y="16960"/>
                    <a:pt x="6105" y="16966"/>
                    <a:pt x="6233" y="16966"/>
                  </a:cubicBezTo>
                  <a:cubicBezTo>
                    <a:pt x="6927" y="16966"/>
                    <a:pt x="7604" y="16781"/>
                    <a:pt x="8292" y="16741"/>
                  </a:cubicBezTo>
                  <a:cubicBezTo>
                    <a:pt x="8774" y="16706"/>
                    <a:pt x="9255" y="16692"/>
                    <a:pt x="9736" y="16692"/>
                  </a:cubicBezTo>
                  <a:cubicBezTo>
                    <a:pt x="10524" y="16692"/>
                    <a:pt x="11313" y="16728"/>
                    <a:pt x="12101" y="16757"/>
                  </a:cubicBezTo>
                  <a:cubicBezTo>
                    <a:pt x="12279" y="16762"/>
                    <a:pt x="12455" y="16767"/>
                    <a:pt x="12629" y="16767"/>
                  </a:cubicBezTo>
                  <a:cubicBezTo>
                    <a:pt x="12979" y="16767"/>
                    <a:pt x="13324" y="16746"/>
                    <a:pt x="13669" y="16663"/>
                  </a:cubicBezTo>
                  <a:cubicBezTo>
                    <a:pt x="14423" y="16465"/>
                    <a:pt x="15186" y="16354"/>
                    <a:pt x="15957" y="16354"/>
                  </a:cubicBezTo>
                  <a:cubicBezTo>
                    <a:pt x="16228" y="16354"/>
                    <a:pt x="16499" y="16368"/>
                    <a:pt x="16772" y="16396"/>
                  </a:cubicBezTo>
                  <a:cubicBezTo>
                    <a:pt x="16956" y="16405"/>
                    <a:pt x="17136" y="16422"/>
                    <a:pt x="17316" y="16422"/>
                  </a:cubicBezTo>
                  <a:cubicBezTo>
                    <a:pt x="17473" y="16422"/>
                    <a:pt x="17630" y="16409"/>
                    <a:pt x="17791" y="16365"/>
                  </a:cubicBezTo>
                  <a:cubicBezTo>
                    <a:pt x="18982" y="16051"/>
                    <a:pt x="20158" y="15691"/>
                    <a:pt x="21365" y="15440"/>
                  </a:cubicBezTo>
                  <a:cubicBezTo>
                    <a:pt x="23277" y="15033"/>
                    <a:pt x="24359" y="13544"/>
                    <a:pt x="25612" y="12274"/>
                  </a:cubicBezTo>
                  <a:cubicBezTo>
                    <a:pt x="25989" y="11506"/>
                    <a:pt x="26522" y="10816"/>
                    <a:pt x="26929" y="10064"/>
                  </a:cubicBezTo>
                  <a:cubicBezTo>
                    <a:pt x="27634" y="8794"/>
                    <a:pt x="28089" y="7399"/>
                    <a:pt x="28512" y="6004"/>
                  </a:cubicBezTo>
                  <a:cubicBezTo>
                    <a:pt x="28700" y="5393"/>
                    <a:pt x="28622" y="4719"/>
                    <a:pt x="29108" y="4217"/>
                  </a:cubicBezTo>
                  <a:cubicBezTo>
                    <a:pt x="29186" y="4155"/>
                    <a:pt x="29186" y="4014"/>
                    <a:pt x="29186" y="3904"/>
                  </a:cubicBezTo>
                  <a:cubicBezTo>
                    <a:pt x="29265" y="2854"/>
                    <a:pt x="29406" y="1819"/>
                    <a:pt x="29280" y="769"/>
                  </a:cubicBezTo>
                  <a:cubicBezTo>
                    <a:pt x="29249" y="377"/>
                    <a:pt x="29124" y="189"/>
                    <a:pt x="28763" y="158"/>
                  </a:cubicBezTo>
                  <a:cubicBezTo>
                    <a:pt x="28268" y="133"/>
                    <a:pt x="27792" y="20"/>
                    <a:pt x="27290" y="20"/>
                  </a:cubicBezTo>
                  <a:cubicBezTo>
                    <a:pt x="27156" y="20"/>
                    <a:pt x="27021" y="28"/>
                    <a:pt x="26882" y="48"/>
                  </a:cubicBezTo>
                  <a:cubicBezTo>
                    <a:pt x="26467" y="105"/>
                    <a:pt x="26043" y="132"/>
                    <a:pt x="25616" y="132"/>
                  </a:cubicBezTo>
                  <a:cubicBezTo>
                    <a:pt x="25220" y="132"/>
                    <a:pt x="24821" y="109"/>
                    <a:pt x="24421" y="64"/>
                  </a:cubicBezTo>
                  <a:cubicBezTo>
                    <a:pt x="24076" y="22"/>
                    <a:pt x="23725" y="1"/>
                    <a:pt x="23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10025050" y="3507475"/>
              <a:ext cx="107000" cy="155300"/>
            </a:xfrm>
            <a:custGeom>
              <a:avLst/>
              <a:gdLst/>
              <a:ahLst/>
              <a:cxnLst/>
              <a:rect l="l" t="t" r="r" b="b"/>
              <a:pathLst>
                <a:path w="4280" h="6212" extrusionOk="0">
                  <a:moveTo>
                    <a:pt x="2063" y="682"/>
                  </a:moveTo>
                  <a:cubicBezTo>
                    <a:pt x="2194" y="682"/>
                    <a:pt x="2327" y="737"/>
                    <a:pt x="2415" y="849"/>
                  </a:cubicBezTo>
                  <a:cubicBezTo>
                    <a:pt x="2791" y="1304"/>
                    <a:pt x="3073" y="1821"/>
                    <a:pt x="3277" y="2464"/>
                  </a:cubicBezTo>
                  <a:cubicBezTo>
                    <a:pt x="2603" y="2558"/>
                    <a:pt x="2023" y="2636"/>
                    <a:pt x="1443" y="2699"/>
                  </a:cubicBezTo>
                  <a:cubicBezTo>
                    <a:pt x="1435" y="2699"/>
                    <a:pt x="1427" y="2700"/>
                    <a:pt x="1419" y="2700"/>
                  </a:cubicBezTo>
                  <a:cubicBezTo>
                    <a:pt x="1240" y="2700"/>
                    <a:pt x="1083" y="2534"/>
                    <a:pt x="1098" y="2354"/>
                  </a:cubicBezTo>
                  <a:cubicBezTo>
                    <a:pt x="1145" y="1790"/>
                    <a:pt x="1364" y="1288"/>
                    <a:pt x="1725" y="833"/>
                  </a:cubicBezTo>
                  <a:cubicBezTo>
                    <a:pt x="1810" y="733"/>
                    <a:pt x="1936" y="682"/>
                    <a:pt x="2063" y="682"/>
                  </a:cubicBezTo>
                  <a:close/>
                  <a:moveTo>
                    <a:pt x="1929" y="0"/>
                  </a:moveTo>
                  <a:cubicBezTo>
                    <a:pt x="1600" y="0"/>
                    <a:pt x="1342" y="171"/>
                    <a:pt x="1192" y="520"/>
                  </a:cubicBezTo>
                  <a:cubicBezTo>
                    <a:pt x="1004" y="927"/>
                    <a:pt x="847" y="1335"/>
                    <a:pt x="690" y="1758"/>
                  </a:cubicBezTo>
                  <a:cubicBezTo>
                    <a:pt x="377" y="2636"/>
                    <a:pt x="1" y="3498"/>
                    <a:pt x="111" y="4470"/>
                  </a:cubicBezTo>
                  <a:cubicBezTo>
                    <a:pt x="158" y="4987"/>
                    <a:pt x="205" y="5504"/>
                    <a:pt x="267" y="6022"/>
                  </a:cubicBezTo>
                  <a:cubicBezTo>
                    <a:pt x="282" y="6136"/>
                    <a:pt x="375" y="6212"/>
                    <a:pt x="462" y="6212"/>
                  </a:cubicBezTo>
                  <a:cubicBezTo>
                    <a:pt x="471" y="6212"/>
                    <a:pt x="479" y="6211"/>
                    <a:pt x="487" y="6210"/>
                  </a:cubicBezTo>
                  <a:cubicBezTo>
                    <a:pt x="581" y="6194"/>
                    <a:pt x="690" y="6100"/>
                    <a:pt x="737" y="6022"/>
                  </a:cubicBezTo>
                  <a:cubicBezTo>
                    <a:pt x="832" y="5802"/>
                    <a:pt x="769" y="5583"/>
                    <a:pt x="706" y="5363"/>
                  </a:cubicBezTo>
                  <a:cubicBezTo>
                    <a:pt x="581" y="4924"/>
                    <a:pt x="581" y="4486"/>
                    <a:pt x="612" y="4031"/>
                  </a:cubicBezTo>
                  <a:cubicBezTo>
                    <a:pt x="643" y="3702"/>
                    <a:pt x="785" y="3435"/>
                    <a:pt x="1098" y="3341"/>
                  </a:cubicBezTo>
                  <a:cubicBezTo>
                    <a:pt x="1741" y="3153"/>
                    <a:pt x="2399" y="3012"/>
                    <a:pt x="3073" y="2981"/>
                  </a:cubicBezTo>
                  <a:cubicBezTo>
                    <a:pt x="3277" y="2981"/>
                    <a:pt x="3433" y="3091"/>
                    <a:pt x="3465" y="3310"/>
                  </a:cubicBezTo>
                  <a:cubicBezTo>
                    <a:pt x="3512" y="3529"/>
                    <a:pt x="3512" y="3749"/>
                    <a:pt x="3528" y="3968"/>
                  </a:cubicBezTo>
                  <a:cubicBezTo>
                    <a:pt x="3543" y="4219"/>
                    <a:pt x="3481" y="4501"/>
                    <a:pt x="3606" y="4736"/>
                  </a:cubicBezTo>
                  <a:cubicBezTo>
                    <a:pt x="3637" y="4783"/>
                    <a:pt x="3716" y="4846"/>
                    <a:pt x="3778" y="4846"/>
                  </a:cubicBezTo>
                  <a:cubicBezTo>
                    <a:pt x="3841" y="4846"/>
                    <a:pt x="3919" y="4815"/>
                    <a:pt x="3966" y="4768"/>
                  </a:cubicBezTo>
                  <a:cubicBezTo>
                    <a:pt x="4029" y="4705"/>
                    <a:pt x="4060" y="4642"/>
                    <a:pt x="4076" y="4564"/>
                  </a:cubicBezTo>
                  <a:cubicBezTo>
                    <a:pt x="4280" y="3091"/>
                    <a:pt x="3935" y="1758"/>
                    <a:pt x="3010" y="583"/>
                  </a:cubicBezTo>
                  <a:cubicBezTo>
                    <a:pt x="2807" y="316"/>
                    <a:pt x="2540" y="112"/>
                    <a:pt x="2195" y="34"/>
                  </a:cubicBezTo>
                  <a:cubicBezTo>
                    <a:pt x="2102" y="12"/>
                    <a:pt x="2013" y="0"/>
                    <a:pt x="1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4"/>
            <p:cNvSpPr/>
            <p:nvPr/>
          </p:nvSpPr>
          <p:spPr>
            <a:xfrm>
              <a:off x="9764075" y="3530325"/>
              <a:ext cx="119150" cy="158800"/>
            </a:xfrm>
            <a:custGeom>
              <a:avLst/>
              <a:gdLst/>
              <a:ahLst/>
              <a:cxnLst/>
              <a:rect l="l" t="t" r="r" b="b"/>
              <a:pathLst>
                <a:path w="4766" h="6352" extrusionOk="0">
                  <a:moveTo>
                    <a:pt x="3118" y="0"/>
                  </a:moveTo>
                  <a:cubicBezTo>
                    <a:pt x="3024" y="0"/>
                    <a:pt x="2928" y="26"/>
                    <a:pt x="2838" y="60"/>
                  </a:cubicBezTo>
                  <a:cubicBezTo>
                    <a:pt x="2164" y="311"/>
                    <a:pt x="1505" y="578"/>
                    <a:pt x="988" y="1079"/>
                  </a:cubicBezTo>
                  <a:cubicBezTo>
                    <a:pt x="769" y="1283"/>
                    <a:pt x="565" y="1518"/>
                    <a:pt x="424" y="1769"/>
                  </a:cubicBezTo>
                  <a:cubicBezTo>
                    <a:pt x="1" y="2537"/>
                    <a:pt x="361" y="3274"/>
                    <a:pt x="1208" y="3462"/>
                  </a:cubicBezTo>
                  <a:cubicBezTo>
                    <a:pt x="1435" y="3510"/>
                    <a:pt x="1653" y="3530"/>
                    <a:pt x="1884" y="3530"/>
                  </a:cubicBezTo>
                  <a:cubicBezTo>
                    <a:pt x="1955" y="3530"/>
                    <a:pt x="2027" y="3528"/>
                    <a:pt x="2101" y="3525"/>
                  </a:cubicBezTo>
                  <a:cubicBezTo>
                    <a:pt x="2159" y="3522"/>
                    <a:pt x="2218" y="3520"/>
                    <a:pt x="2276" y="3520"/>
                  </a:cubicBezTo>
                  <a:cubicBezTo>
                    <a:pt x="2547" y="3520"/>
                    <a:pt x="2818" y="3549"/>
                    <a:pt x="3089" y="3587"/>
                  </a:cubicBezTo>
                  <a:cubicBezTo>
                    <a:pt x="3951" y="3728"/>
                    <a:pt x="4264" y="4151"/>
                    <a:pt x="4217" y="5092"/>
                  </a:cubicBezTo>
                  <a:cubicBezTo>
                    <a:pt x="4201" y="5421"/>
                    <a:pt x="4029" y="5656"/>
                    <a:pt x="3716" y="5766"/>
                  </a:cubicBezTo>
                  <a:cubicBezTo>
                    <a:pt x="3472" y="5861"/>
                    <a:pt x="3229" y="5913"/>
                    <a:pt x="2972" y="5913"/>
                  </a:cubicBezTo>
                  <a:cubicBezTo>
                    <a:pt x="2847" y="5913"/>
                    <a:pt x="2720" y="5901"/>
                    <a:pt x="2587" y="5876"/>
                  </a:cubicBezTo>
                  <a:cubicBezTo>
                    <a:pt x="2451" y="5876"/>
                    <a:pt x="2308" y="5869"/>
                    <a:pt x="2163" y="5869"/>
                  </a:cubicBezTo>
                  <a:cubicBezTo>
                    <a:pt x="2091" y="5869"/>
                    <a:pt x="2017" y="5870"/>
                    <a:pt x="1944" y="5876"/>
                  </a:cubicBezTo>
                  <a:cubicBezTo>
                    <a:pt x="1897" y="5891"/>
                    <a:pt x="1835" y="5985"/>
                    <a:pt x="1819" y="6048"/>
                  </a:cubicBezTo>
                  <a:cubicBezTo>
                    <a:pt x="1819" y="6095"/>
                    <a:pt x="1866" y="6220"/>
                    <a:pt x="1897" y="6220"/>
                  </a:cubicBezTo>
                  <a:cubicBezTo>
                    <a:pt x="2283" y="6262"/>
                    <a:pt x="2680" y="6351"/>
                    <a:pt x="3069" y="6351"/>
                  </a:cubicBezTo>
                  <a:cubicBezTo>
                    <a:pt x="3122" y="6351"/>
                    <a:pt x="3176" y="6350"/>
                    <a:pt x="3230" y="6346"/>
                  </a:cubicBezTo>
                  <a:cubicBezTo>
                    <a:pt x="4515" y="6252"/>
                    <a:pt x="4766" y="5938"/>
                    <a:pt x="4719" y="4653"/>
                  </a:cubicBezTo>
                  <a:cubicBezTo>
                    <a:pt x="4719" y="4543"/>
                    <a:pt x="4719" y="4434"/>
                    <a:pt x="4703" y="4324"/>
                  </a:cubicBezTo>
                  <a:cubicBezTo>
                    <a:pt x="4609" y="3587"/>
                    <a:pt x="4170" y="3086"/>
                    <a:pt x="3449" y="2929"/>
                  </a:cubicBezTo>
                  <a:cubicBezTo>
                    <a:pt x="3071" y="2857"/>
                    <a:pt x="2694" y="2739"/>
                    <a:pt x="2312" y="2739"/>
                  </a:cubicBezTo>
                  <a:cubicBezTo>
                    <a:pt x="2107" y="2739"/>
                    <a:pt x="1901" y="2773"/>
                    <a:pt x="1694" y="2866"/>
                  </a:cubicBezTo>
                  <a:cubicBezTo>
                    <a:pt x="1636" y="2888"/>
                    <a:pt x="1575" y="2899"/>
                    <a:pt x="1513" y="2899"/>
                  </a:cubicBezTo>
                  <a:cubicBezTo>
                    <a:pt x="1356" y="2899"/>
                    <a:pt x="1195" y="2829"/>
                    <a:pt x="1082" y="2694"/>
                  </a:cubicBezTo>
                  <a:cubicBezTo>
                    <a:pt x="925" y="2506"/>
                    <a:pt x="910" y="2177"/>
                    <a:pt x="1067" y="1941"/>
                  </a:cubicBezTo>
                  <a:cubicBezTo>
                    <a:pt x="1317" y="1565"/>
                    <a:pt x="1631" y="1252"/>
                    <a:pt x="2054" y="1048"/>
                  </a:cubicBezTo>
                  <a:cubicBezTo>
                    <a:pt x="2399" y="907"/>
                    <a:pt x="2744" y="766"/>
                    <a:pt x="3089" y="625"/>
                  </a:cubicBezTo>
                  <a:cubicBezTo>
                    <a:pt x="3371" y="499"/>
                    <a:pt x="3559" y="264"/>
                    <a:pt x="3449" y="155"/>
                  </a:cubicBezTo>
                  <a:cubicBezTo>
                    <a:pt x="3353" y="41"/>
                    <a:pt x="3237" y="0"/>
                    <a:pt x="3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4"/>
            <p:cNvSpPr/>
            <p:nvPr/>
          </p:nvSpPr>
          <p:spPr>
            <a:xfrm>
              <a:off x="9932575" y="3520100"/>
              <a:ext cx="77225" cy="135250"/>
            </a:xfrm>
            <a:custGeom>
              <a:avLst/>
              <a:gdLst/>
              <a:ahLst/>
              <a:cxnLst/>
              <a:rect l="l" t="t" r="r" b="b"/>
              <a:pathLst>
                <a:path w="3089" h="5410" extrusionOk="0">
                  <a:moveTo>
                    <a:pt x="1129" y="673"/>
                  </a:moveTo>
                  <a:cubicBezTo>
                    <a:pt x="1521" y="689"/>
                    <a:pt x="1897" y="924"/>
                    <a:pt x="2023" y="1222"/>
                  </a:cubicBezTo>
                  <a:cubicBezTo>
                    <a:pt x="2148" y="1567"/>
                    <a:pt x="2054" y="1974"/>
                    <a:pt x="1772" y="2225"/>
                  </a:cubicBezTo>
                  <a:cubicBezTo>
                    <a:pt x="1581" y="2401"/>
                    <a:pt x="1363" y="2509"/>
                    <a:pt x="1117" y="2509"/>
                  </a:cubicBezTo>
                  <a:cubicBezTo>
                    <a:pt x="1100" y="2509"/>
                    <a:pt x="1083" y="2508"/>
                    <a:pt x="1067" y="2507"/>
                  </a:cubicBezTo>
                  <a:cubicBezTo>
                    <a:pt x="972" y="2507"/>
                    <a:pt x="831" y="2413"/>
                    <a:pt x="816" y="2350"/>
                  </a:cubicBezTo>
                  <a:cubicBezTo>
                    <a:pt x="690" y="1880"/>
                    <a:pt x="706" y="1394"/>
                    <a:pt x="800" y="924"/>
                  </a:cubicBezTo>
                  <a:cubicBezTo>
                    <a:pt x="831" y="783"/>
                    <a:pt x="957" y="673"/>
                    <a:pt x="1129" y="673"/>
                  </a:cubicBezTo>
                  <a:close/>
                  <a:moveTo>
                    <a:pt x="841" y="1"/>
                  </a:moveTo>
                  <a:cubicBezTo>
                    <a:pt x="771" y="1"/>
                    <a:pt x="700" y="5"/>
                    <a:pt x="628" y="15"/>
                  </a:cubicBezTo>
                  <a:cubicBezTo>
                    <a:pt x="267" y="62"/>
                    <a:pt x="1" y="344"/>
                    <a:pt x="63" y="720"/>
                  </a:cubicBezTo>
                  <a:cubicBezTo>
                    <a:pt x="189" y="1582"/>
                    <a:pt x="283" y="2429"/>
                    <a:pt x="126" y="3197"/>
                  </a:cubicBezTo>
                  <a:cubicBezTo>
                    <a:pt x="236" y="3808"/>
                    <a:pt x="220" y="4325"/>
                    <a:pt x="173" y="4858"/>
                  </a:cubicBezTo>
                  <a:cubicBezTo>
                    <a:pt x="157" y="4999"/>
                    <a:pt x="220" y="5140"/>
                    <a:pt x="267" y="5281"/>
                  </a:cubicBezTo>
                  <a:cubicBezTo>
                    <a:pt x="283" y="5329"/>
                    <a:pt x="361" y="5391"/>
                    <a:pt x="424" y="5407"/>
                  </a:cubicBezTo>
                  <a:cubicBezTo>
                    <a:pt x="439" y="5409"/>
                    <a:pt x="454" y="5410"/>
                    <a:pt x="469" y="5410"/>
                  </a:cubicBezTo>
                  <a:cubicBezTo>
                    <a:pt x="572" y="5410"/>
                    <a:pt x="649" y="5360"/>
                    <a:pt x="690" y="5250"/>
                  </a:cubicBezTo>
                  <a:cubicBezTo>
                    <a:pt x="816" y="4843"/>
                    <a:pt x="722" y="4435"/>
                    <a:pt x="722" y="4028"/>
                  </a:cubicBezTo>
                  <a:cubicBezTo>
                    <a:pt x="722" y="3479"/>
                    <a:pt x="831" y="3228"/>
                    <a:pt x="1443" y="3103"/>
                  </a:cubicBezTo>
                  <a:cubicBezTo>
                    <a:pt x="2603" y="2852"/>
                    <a:pt x="3089" y="1708"/>
                    <a:pt x="2540" y="673"/>
                  </a:cubicBezTo>
                  <a:cubicBezTo>
                    <a:pt x="2477" y="548"/>
                    <a:pt x="2383" y="375"/>
                    <a:pt x="2258" y="344"/>
                  </a:cubicBezTo>
                  <a:cubicBezTo>
                    <a:pt x="1791" y="221"/>
                    <a:pt x="1336" y="1"/>
                    <a:pt x="8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9641425" y="3803025"/>
              <a:ext cx="196350" cy="7875"/>
            </a:xfrm>
            <a:custGeom>
              <a:avLst/>
              <a:gdLst/>
              <a:ahLst/>
              <a:cxnLst/>
              <a:rect l="l" t="t" r="r" b="b"/>
              <a:pathLst>
                <a:path w="7854" h="315" extrusionOk="0">
                  <a:moveTo>
                    <a:pt x="5322" y="1"/>
                  </a:moveTo>
                  <a:cubicBezTo>
                    <a:pt x="3580" y="1"/>
                    <a:pt x="1834" y="77"/>
                    <a:pt x="110" y="109"/>
                  </a:cubicBezTo>
                  <a:cubicBezTo>
                    <a:pt x="1" y="109"/>
                    <a:pt x="1" y="266"/>
                    <a:pt x="110" y="266"/>
                  </a:cubicBezTo>
                  <a:cubicBezTo>
                    <a:pt x="1556" y="275"/>
                    <a:pt x="3017" y="314"/>
                    <a:pt x="4478" y="314"/>
                  </a:cubicBezTo>
                  <a:cubicBezTo>
                    <a:pt x="5568" y="314"/>
                    <a:pt x="6659" y="292"/>
                    <a:pt x="7744" y="219"/>
                  </a:cubicBezTo>
                  <a:cubicBezTo>
                    <a:pt x="7853" y="219"/>
                    <a:pt x="7853" y="62"/>
                    <a:pt x="7744" y="62"/>
                  </a:cubicBezTo>
                  <a:cubicBezTo>
                    <a:pt x="6939" y="17"/>
                    <a:pt x="6131" y="1"/>
                    <a:pt x="5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9702950" y="3780250"/>
              <a:ext cx="183425" cy="13300"/>
            </a:xfrm>
            <a:custGeom>
              <a:avLst/>
              <a:gdLst/>
              <a:ahLst/>
              <a:cxnLst/>
              <a:rect l="l" t="t" r="r" b="b"/>
              <a:pathLst>
                <a:path w="7337" h="532" extrusionOk="0">
                  <a:moveTo>
                    <a:pt x="7179" y="1"/>
                  </a:moveTo>
                  <a:cubicBezTo>
                    <a:pt x="6004" y="32"/>
                    <a:pt x="4828" y="205"/>
                    <a:pt x="3653" y="236"/>
                  </a:cubicBezTo>
                  <a:cubicBezTo>
                    <a:pt x="3423" y="242"/>
                    <a:pt x="3194" y="245"/>
                    <a:pt x="2964" y="245"/>
                  </a:cubicBezTo>
                  <a:cubicBezTo>
                    <a:pt x="2018" y="245"/>
                    <a:pt x="1072" y="202"/>
                    <a:pt x="126" y="189"/>
                  </a:cubicBezTo>
                  <a:cubicBezTo>
                    <a:pt x="1" y="189"/>
                    <a:pt x="1" y="362"/>
                    <a:pt x="126" y="377"/>
                  </a:cubicBezTo>
                  <a:cubicBezTo>
                    <a:pt x="1014" y="493"/>
                    <a:pt x="1912" y="532"/>
                    <a:pt x="2811" y="532"/>
                  </a:cubicBezTo>
                  <a:cubicBezTo>
                    <a:pt x="3133" y="532"/>
                    <a:pt x="3456" y="527"/>
                    <a:pt x="3778" y="518"/>
                  </a:cubicBezTo>
                  <a:cubicBezTo>
                    <a:pt x="4907" y="487"/>
                    <a:pt x="6098" y="471"/>
                    <a:pt x="7211" y="236"/>
                  </a:cubicBezTo>
                  <a:cubicBezTo>
                    <a:pt x="7336" y="205"/>
                    <a:pt x="7305" y="1"/>
                    <a:pt x="7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10197075" y="3481625"/>
              <a:ext cx="51650" cy="87900"/>
            </a:xfrm>
            <a:custGeom>
              <a:avLst/>
              <a:gdLst/>
              <a:ahLst/>
              <a:cxnLst/>
              <a:rect l="l" t="t" r="r" b="b"/>
              <a:pathLst>
                <a:path w="2066" h="3516" extrusionOk="0">
                  <a:moveTo>
                    <a:pt x="1938" y="0"/>
                  </a:moveTo>
                  <a:cubicBezTo>
                    <a:pt x="1908" y="0"/>
                    <a:pt x="1875" y="15"/>
                    <a:pt x="1850" y="49"/>
                  </a:cubicBezTo>
                  <a:cubicBezTo>
                    <a:pt x="1161" y="1084"/>
                    <a:pt x="612" y="2275"/>
                    <a:pt x="32" y="3388"/>
                  </a:cubicBezTo>
                  <a:cubicBezTo>
                    <a:pt x="0" y="3452"/>
                    <a:pt x="55" y="3516"/>
                    <a:pt x="113" y="3516"/>
                  </a:cubicBezTo>
                  <a:cubicBezTo>
                    <a:pt x="141" y="3516"/>
                    <a:pt x="169" y="3501"/>
                    <a:pt x="189" y="3466"/>
                  </a:cubicBezTo>
                  <a:cubicBezTo>
                    <a:pt x="816" y="2385"/>
                    <a:pt x="1521" y="1303"/>
                    <a:pt x="2023" y="143"/>
                  </a:cubicBezTo>
                  <a:cubicBezTo>
                    <a:pt x="2066" y="68"/>
                    <a:pt x="2006" y="0"/>
                    <a:pt x="19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934;p33">
            <a:extLst>
              <a:ext uri="{FF2B5EF4-FFF2-40B4-BE49-F238E27FC236}">
                <a16:creationId xmlns:a16="http://schemas.microsoft.com/office/drawing/2014/main" id="{07DCB368-F3C3-A676-9F13-36923CA7E763}"/>
              </a:ext>
            </a:extLst>
          </p:cNvPr>
          <p:cNvSpPr txBox="1">
            <a:spLocks/>
          </p:cNvSpPr>
          <p:nvPr/>
        </p:nvSpPr>
        <p:spPr>
          <a:xfrm>
            <a:off x="4969502" y="2747398"/>
            <a:ext cx="2743200" cy="13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>
            <a:pPr marL="0" indent="0"/>
            <a:r>
              <a:rPr lang="en-US" b="0" i="0" dirty="0">
                <a:solidFill>
                  <a:schemeClr val="tx1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Ensure that product pages include comprehensive information. Use clear and concise language, high-quality images, and provide access to customer reviews for added credibility.</a:t>
            </a:r>
            <a:endParaRPr lang="en-US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5" name="Google Shape;935;p33">
            <a:extLst>
              <a:ext uri="{FF2B5EF4-FFF2-40B4-BE49-F238E27FC236}">
                <a16:creationId xmlns:a16="http://schemas.microsoft.com/office/drawing/2014/main" id="{A6855510-9065-DDDE-6A69-A69BE9D4980E}"/>
              </a:ext>
            </a:extLst>
          </p:cNvPr>
          <p:cNvSpPr txBox="1">
            <a:spLocks/>
          </p:cNvSpPr>
          <p:nvPr/>
        </p:nvSpPr>
        <p:spPr>
          <a:xfrm>
            <a:off x="4774604" y="1718931"/>
            <a:ext cx="3132996" cy="906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MY" b="1" dirty="0"/>
              <a:t>Detailed </a:t>
            </a:r>
          </a:p>
          <a:p>
            <a:pPr marL="0" indent="0"/>
            <a:r>
              <a:rPr lang="en-MY" b="1" dirty="0"/>
              <a:t>Product Pages</a:t>
            </a:r>
          </a:p>
        </p:txBody>
      </p:sp>
      <p:sp>
        <p:nvSpPr>
          <p:cNvPr id="16" name="Google Shape;934;p33">
            <a:extLst>
              <a:ext uri="{FF2B5EF4-FFF2-40B4-BE49-F238E27FC236}">
                <a16:creationId xmlns:a16="http://schemas.microsoft.com/office/drawing/2014/main" id="{2C426148-2244-3771-E381-D2209F6373E4}"/>
              </a:ext>
            </a:extLst>
          </p:cNvPr>
          <p:cNvSpPr txBox="1">
            <a:spLocks/>
          </p:cNvSpPr>
          <p:nvPr/>
        </p:nvSpPr>
        <p:spPr>
          <a:xfrm>
            <a:off x="1431299" y="2747398"/>
            <a:ext cx="2743200" cy="13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>
            <a:pPr marL="0" indent="0"/>
            <a:r>
              <a:rPr lang="en-US" b="0" i="0" dirty="0">
                <a:solidFill>
                  <a:schemeClr val="tx1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Enhance the search functionality so the users able to find products more efficiently.</a:t>
            </a:r>
            <a:endParaRPr lang="en-US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7" name="Google Shape;935;p33">
            <a:extLst>
              <a:ext uri="{FF2B5EF4-FFF2-40B4-BE49-F238E27FC236}">
                <a16:creationId xmlns:a16="http://schemas.microsoft.com/office/drawing/2014/main" id="{237FA310-1130-79EC-D1D6-902CF75AAB69}"/>
              </a:ext>
            </a:extLst>
          </p:cNvPr>
          <p:cNvSpPr txBox="1">
            <a:spLocks/>
          </p:cNvSpPr>
          <p:nvPr/>
        </p:nvSpPr>
        <p:spPr>
          <a:xfrm>
            <a:off x="1236401" y="1718931"/>
            <a:ext cx="3132996" cy="906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MY" b="1" dirty="0"/>
              <a:t>Effective </a:t>
            </a:r>
          </a:p>
          <a:p>
            <a:pPr marL="0" indent="0"/>
            <a:r>
              <a:rPr lang="en-MY" b="1" dirty="0"/>
              <a:t>Search Bar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31"/>
          <p:cNvSpPr/>
          <p:nvPr/>
        </p:nvSpPr>
        <p:spPr>
          <a:xfrm rot="-7110938">
            <a:off x="4809543" y="2523688"/>
            <a:ext cx="1295361" cy="2361923"/>
          </a:xfrm>
          <a:custGeom>
            <a:avLst/>
            <a:gdLst/>
            <a:ahLst/>
            <a:cxnLst/>
            <a:rect l="l" t="t" r="r" b="b"/>
            <a:pathLst>
              <a:path w="17732" h="32332" extrusionOk="0">
                <a:moveTo>
                  <a:pt x="2570" y="1"/>
                </a:moveTo>
                <a:cubicBezTo>
                  <a:pt x="1908" y="1"/>
                  <a:pt x="1247" y="65"/>
                  <a:pt x="635" y="151"/>
                </a:cubicBezTo>
                <a:cubicBezTo>
                  <a:pt x="436" y="175"/>
                  <a:pt x="212" y="213"/>
                  <a:pt x="1" y="250"/>
                </a:cubicBezTo>
                <a:lnTo>
                  <a:pt x="498" y="1219"/>
                </a:lnTo>
                <a:cubicBezTo>
                  <a:pt x="856" y="1190"/>
                  <a:pt x="1217" y="1174"/>
                  <a:pt x="1574" y="1174"/>
                </a:cubicBezTo>
                <a:cubicBezTo>
                  <a:pt x="2120" y="1174"/>
                  <a:pt x="2658" y="1211"/>
                  <a:pt x="3169" y="1294"/>
                </a:cubicBezTo>
                <a:cubicBezTo>
                  <a:pt x="5319" y="1629"/>
                  <a:pt x="6002" y="3307"/>
                  <a:pt x="6213" y="5282"/>
                </a:cubicBezTo>
                <a:cubicBezTo>
                  <a:pt x="6425" y="7245"/>
                  <a:pt x="6325" y="9320"/>
                  <a:pt x="7046" y="11197"/>
                </a:cubicBezTo>
                <a:cubicBezTo>
                  <a:pt x="7891" y="13396"/>
                  <a:pt x="9792" y="14191"/>
                  <a:pt x="11941" y="14688"/>
                </a:cubicBezTo>
                <a:cubicBezTo>
                  <a:pt x="13221" y="14974"/>
                  <a:pt x="14501" y="15284"/>
                  <a:pt x="15271" y="16440"/>
                </a:cubicBezTo>
                <a:cubicBezTo>
                  <a:pt x="16042" y="17571"/>
                  <a:pt x="15893" y="19099"/>
                  <a:pt x="15644" y="20379"/>
                </a:cubicBezTo>
                <a:cubicBezTo>
                  <a:pt x="15433" y="21472"/>
                  <a:pt x="15147" y="22590"/>
                  <a:pt x="14762" y="23634"/>
                </a:cubicBezTo>
                <a:cubicBezTo>
                  <a:pt x="14215" y="25088"/>
                  <a:pt x="13159" y="25721"/>
                  <a:pt x="11631" y="25746"/>
                </a:cubicBezTo>
                <a:cubicBezTo>
                  <a:pt x="11578" y="25747"/>
                  <a:pt x="11524" y="25748"/>
                  <a:pt x="11471" y="25748"/>
                </a:cubicBezTo>
                <a:cubicBezTo>
                  <a:pt x="10874" y="25748"/>
                  <a:pt x="10263" y="25689"/>
                  <a:pt x="9661" y="25689"/>
                </a:cubicBezTo>
                <a:cubicBezTo>
                  <a:pt x="9019" y="25689"/>
                  <a:pt x="8387" y="25756"/>
                  <a:pt x="7791" y="26032"/>
                </a:cubicBezTo>
                <a:cubicBezTo>
                  <a:pt x="7009" y="26380"/>
                  <a:pt x="6387" y="26989"/>
                  <a:pt x="5791" y="27598"/>
                </a:cubicBezTo>
                <a:cubicBezTo>
                  <a:pt x="5033" y="28380"/>
                  <a:pt x="4126" y="29735"/>
                  <a:pt x="3070" y="30518"/>
                </a:cubicBezTo>
                <a:cubicBezTo>
                  <a:pt x="3045" y="31126"/>
                  <a:pt x="3070" y="31723"/>
                  <a:pt x="3144" y="32332"/>
                </a:cubicBezTo>
                <a:cubicBezTo>
                  <a:pt x="5021" y="31213"/>
                  <a:pt x="6599" y="28579"/>
                  <a:pt x="8090" y="27573"/>
                </a:cubicBezTo>
                <a:cubicBezTo>
                  <a:pt x="8592" y="27232"/>
                  <a:pt x="9207" y="27141"/>
                  <a:pt x="9842" y="27141"/>
                </a:cubicBezTo>
                <a:cubicBezTo>
                  <a:pt x="10574" y="27141"/>
                  <a:pt x="11333" y="27262"/>
                  <a:pt x="11979" y="27262"/>
                </a:cubicBezTo>
                <a:cubicBezTo>
                  <a:pt x="11996" y="27262"/>
                  <a:pt x="12013" y="27262"/>
                  <a:pt x="12029" y="27262"/>
                </a:cubicBezTo>
                <a:cubicBezTo>
                  <a:pt x="13227" y="27262"/>
                  <a:pt x="14327" y="26828"/>
                  <a:pt x="15184" y="25995"/>
                </a:cubicBezTo>
                <a:cubicBezTo>
                  <a:pt x="16700" y="24516"/>
                  <a:pt x="17247" y="21708"/>
                  <a:pt x="17458" y="19695"/>
                </a:cubicBezTo>
                <a:cubicBezTo>
                  <a:pt x="17732" y="17235"/>
                  <a:pt x="16949" y="14849"/>
                  <a:pt x="14588" y="13744"/>
                </a:cubicBezTo>
                <a:cubicBezTo>
                  <a:pt x="12525" y="12774"/>
                  <a:pt x="9829" y="13098"/>
                  <a:pt x="8698" y="10749"/>
                </a:cubicBezTo>
                <a:cubicBezTo>
                  <a:pt x="7195" y="7630"/>
                  <a:pt x="9146" y="2163"/>
                  <a:pt x="5108" y="449"/>
                </a:cubicBezTo>
                <a:cubicBezTo>
                  <a:pt x="4334" y="115"/>
                  <a:pt x="3451" y="1"/>
                  <a:pt x="257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31"/>
          <p:cNvSpPr/>
          <p:nvPr/>
        </p:nvSpPr>
        <p:spPr>
          <a:xfrm rot="3689062">
            <a:off x="6996418" y="2829638"/>
            <a:ext cx="1295361" cy="2361923"/>
          </a:xfrm>
          <a:custGeom>
            <a:avLst/>
            <a:gdLst/>
            <a:ahLst/>
            <a:cxnLst/>
            <a:rect l="l" t="t" r="r" b="b"/>
            <a:pathLst>
              <a:path w="17732" h="32332" extrusionOk="0">
                <a:moveTo>
                  <a:pt x="2570" y="1"/>
                </a:moveTo>
                <a:cubicBezTo>
                  <a:pt x="1908" y="1"/>
                  <a:pt x="1247" y="65"/>
                  <a:pt x="635" y="151"/>
                </a:cubicBezTo>
                <a:cubicBezTo>
                  <a:pt x="436" y="175"/>
                  <a:pt x="212" y="213"/>
                  <a:pt x="1" y="250"/>
                </a:cubicBezTo>
                <a:lnTo>
                  <a:pt x="498" y="1219"/>
                </a:lnTo>
                <a:cubicBezTo>
                  <a:pt x="856" y="1190"/>
                  <a:pt x="1217" y="1174"/>
                  <a:pt x="1574" y="1174"/>
                </a:cubicBezTo>
                <a:cubicBezTo>
                  <a:pt x="2120" y="1174"/>
                  <a:pt x="2658" y="1211"/>
                  <a:pt x="3169" y="1294"/>
                </a:cubicBezTo>
                <a:cubicBezTo>
                  <a:pt x="5319" y="1629"/>
                  <a:pt x="6002" y="3307"/>
                  <a:pt x="6213" y="5282"/>
                </a:cubicBezTo>
                <a:cubicBezTo>
                  <a:pt x="6425" y="7245"/>
                  <a:pt x="6325" y="9320"/>
                  <a:pt x="7046" y="11197"/>
                </a:cubicBezTo>
                <a:cubicBezTo>
                  <a:pt x="7891" y="13396"/>
                  <a:pt x="9792" y="14191"/>
                  <a:pt x="11941" y="14688"/>
                </a:cubicBezTo>
                <a:cubicBezTo>
                  <a:pt x="13221" y="14974"/>
                  <a:pt x="14501" y="15284"/>
                  <a:pt x="15271" y="16440"/>
                </a:cubicBezTo>
                <a:cubicBezTo>
                  <a:pt x="16042" y="17571"/>
                  <a:pt x="15893" y="19099"/>
                  <a:pt x="15644" y="20379"/>
                </a:cubicBezTo>
                <a:cubicBezTo>
                  <a:pt x="15433" y="21472"/>
                  <a:pt x="15147" y="22590"/>
                  <a:pt x="14762" y="23634"/>
                </a:cubicBezTo>
                <a:cubicBezTo>
                  <a:pt x="14215" y="25088"/>
                  <a:pt x="13159" y="25721"/>
                  <a:pt x="11631" y="25746"/>
                </a:cubicBezTo>
                <a:cubicBezTo>
                  <a:pt x="11578" y="25747"/>
                  <a:pt x="11524" y="25748"/>
                  <a:pt x="11471" y="25748"/>
                </a:cubicBezTo>
                <a:cubicBezTo>
                  <a:pt x="10874" y="25748"/>
                  <a:pt x="10263" y="25689"/>
                  <a:pt x="9661" y="25689"/>
                </a:cubicBezTo>
                <a:cubicBezTo>
                  <a:pt x="9019" y="25689"/>
                  <a:pt x="8387" y="25756"/>
                  <a:pt x="7791" y="26032"/>
                </a:cubicBezTo>
                <a:cubicBezTo>
                  <a:pt x="7009" y="26380"/>
                  <a:pt x="6387" y="26989"/>
                  <a:pt x="5791" y="27598"/>
                </a:cubicBezTo>
                <a:cubicBezTo>
                  <a:pt x="5033" y="28380"/>
                  <a:pt x="4126" y="29735"/>
                  <a:pt x="3070" y="30518"/>
                </a:cubicBezTo>
                <a:cubicBezTo>
                  <a:pt x="3045" y="31126"/>
                  <a:pt x="3070" y="31723"/>
                  <a:pt x="3144" y="32332"/>
                </a:cubicBezTo>
                <a:cubicBezTo>
                  <a:pt x="5021" y="31213"/>
                  <a:pt x="6599" y="28579"/>
                  <a:pt x="8090" y="27573"/>
                </a:cubicBezTo>
                <a:cubicBezTo>
                  <a:pt x="8592" y="27232"/>
                  <a:pt x="9207" y="27141"/>
                  <a:pt x="9842" y="27141"/>
                </a:cubicBezTo>
                <a:cubicBezTo>
                  <a:pt x="10574" y="27141"/>
                  <a:pt x="11333" y="27262"/>
                  <a:pt x="11979" y="27262"/>
                </a:cubicBezTo>
                <a:cubicBezTo>
                  <a:pt x="11996" y="27262"/>
                  <a:pt x="12013" y="27262"/>
                  <a:pt x="12029" y="27262"/>
                </a:cubicBezTo>
                <a:cubicBezTo>
                  <a:pt x="13227" y="27262"/>
                  <a:pt x="14327" y="26828"/>
                  <a:pt x="15184" y="25995"/>
                </a:cubicBezTo>
                <a:cubicBezTo>
                  <a:pt x="16700" y="24516"/>
                  <a:pt x="17247" y="21708"/>
                  <a:pt x="17458" y="19695"/>
                </a:cubicBezTo>
                <a:cubicBezTo>
                  <a:pt x="17732" y="17235"/>
                  <a:pt x="16949" y="14849"/>
                  <a:pt x="14588" y="13744"/>
                </a:cubicBezTo>
                <a:cubicBezTo>
                  <a:pt x="12525" y="12774"/>
                  <a:pt x="9829" y="13098"/>
                  <a:pt x="8698" y="10749"/>
                </a:cubicBezTo>
                <a:cubicBezTo>
                  <a:pt x="7195" y="7630"/>
                  <a:pt x="9146" y="2163"/>
                  <a:pt x="5108" y="449"/>
                </a:cubicBezTo>
                <a:cubicBezTo>
                  <a:pt x="4334" y="115"/>
                  <a:pt x="3451" y="1"/>
                  <a:pt x="257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9" name="Google Shape;839;p31"/>
          <p:cNvGrpSpPr/>
          <p:nvPr/>
        </p:nvGrpSpPr>
        <p:grpSpPr>
          <a:xfrm>
            <a:off x="8356432" y="3791156"/>
            <a:ext cx="573926" cy="987319"/>
            <a:chOff x="10448650" y="2345625"/>
            <a:chExt cx="651300" cy="1120425"/>
          </a:xfrm>
        </p:grpSpPr>
        <p:sp>
          <p:nvSpPr>
            <p:cNvPr id="840" name="Google Shape;840;p31"/>
            <p:cNvSpPr/>
            <p:nvPr/>
          </p:nvSpPr>
          <p:spPr>
            <a:xfrm>
              <a:off x="10448650" y="2376200"/>
              <a:ext cx="651300" cy="1089850"/>
            </a:xfrm>
            <a:custGeom>
              <a:avLst/>
              <a:gdLst/>
              <a:ahLst/>
              <a:cxnLst/>
              <a:rect l="l" t="t" r="r" b="b"/>
              <a:pathLst>
                <a:path w="26052" h="43594" extrusionOk="0">
                  <a:moveTo>
                    <a:pt x="3760" y="0"/>
                  </a:moveTo>
                  <a:cubicBezTo>
                    <a:pt x="3503" y="0"/>
                    <a:pt x="3263" y="109"/>
                    <a:pt x="3042" y="331"/>
                  </a:cubicBezTo>
                  <a:cubicBezTo>
                    <a:pt x="2603" y="754"/>
                    <a:pt x="2164" y="1162"/>
                    <a:pt x="1741" y="1585"/>
                  </a:cubicBezTo>
                  <a:cubicBezTo>
                    <a:pt x="1443" y="1867"/>
                    <a:pt x="1270" y="2243"/>
                    <a:pt x="1067" y="2604"/>
                  </a:cubicBezTo>
                  <a:cubicBezTo>
                    <a:pt x="487" y="3717"/>
                    <a:pt x="471" y="4986"/>
                    <a:pt x="48" y="6146"/>
                  </a:cubicBezTo>
                  <a:cubicBezTo>
                    <a:pt x="16" y="6256"/>
                    <a:pt x="1" y="6366"/>
                    <a:pt x="16" y="6475"/>
                  </a:cubicBezTo>
                  <a:cubicBezTo>
                    <a:pt x="189" y="7353"/>
                    <a:pt x="189" y="8278"/>
                    <a:pt x="518" y="9124"/>
                  </a:cubicBezTo>
                  <a:cubicBezTo>
                    <a:pt x="753" y="9720"/>
                    <a:pt x="863" y="10347"/>
                    <a:pt x="847" y="10990"/>
                  </a:cubicBezTo>
                  <a:cubicBezTo>
                    <a:pt x="847" y="11366"/>
                    <a:pt x="926" y="11711"/>
                    <a:pt x="1035" y="12071"/>
                  </a:cubicBezTo>
                  <a:cubicBezTo>
                    <a:pt x="1364" y="13074"/>
                    <a:pt x="1772" y="14046"/>
                    <a:pt x="1835" y="15096"/>
                  </a:cubicBezTo>
                  <a:cubicBezTo>
                    <a:pt x="1913" y="16272"/>
                    <a:pt x="2352" y="17291"/>
                    <a:pt x="2916" y="18262"/>
                  </a:cubicBezTo>
                  <a:cubicBezTo>
                    <a:pt x="3230" y="18811"/>
                    <a:pt x="3386" y="19360"/>
                    <a:pt x="3339" y="19971"/>
                  </a:cubicBezTo>
                  <a:cubicBezTo>
                    <a:pt x="3324" y="20410"/>
                    <a:pt x="3324" y="20849"/>
                    <a:pt x="3418" y="21303"/>
                  </a:cubicBezTo>
                  <a:cubicBezTo>
                    <a:pt x="3669" y="22573"/>
                    <a:pt x="3684" y="23811"/>
                    <a:pt x="3151" y="25049"/>
                  </a:cubicBezTo>
                  <a:cubicBezTo>
                    <a:pt x="2712" y="26053"/>
                    <a:pt x="2650" y="27134"/>
                    <a:pt x="2744" y="28247"/>
                  </a:cubicBezTo>
                  <a:cubicBezTo>
                    <a:pt x="2853" y="29360"/>
                    <a:pt x="3010" y="30473"/>
                    <a:pt x="2822" y="31601"/>
                  </a:cubicBezTo>
                  <a:cubicBezTo>
                    <a:pt x="2571" y="33090"/>
                    <a:pt x="2603" y="34579"/>
                    <a:pt x="2900" y="36053"/>
                  </a:cubicBezTo>
                  <a:cubicBezTo>
                    <a:pt x="3042" y="36790"/>
                    <a:pt x="3167" y="37542"/>
                    <a:pt x="3496" y="38200"/>
                  </a:cubicBezTo>
                  <a:cubicBezTo>
                    <a:pt x="4013" y="39282"/>
                    <a:pt x="4813" y="40191"/>
                    <a:pt x="5832" y="40865"/>
                  </a:cubicBezTo>
                  <a:cubicBezTo>
                    <a:pt x="6145" y="41084"/>
                    <a:pt x="6474" y="41257"/>
                    <a:pt x="6866" y="41272"/>
                  </a:cubicBezTo>
                  <a:cubicBezTo>
                    <a:pt x="7368" y="41288"/>
                    <a:pt x="7854" y="41445"/>
                    <a:pt x="8230" y="41727"/>
                  </a:cubicBezTo>
                  <a:cubicBezTo>
                    <a:pt x="9013" y="42291"/>
                    <a:pt x="10001" y="42338"/>
                    <a:pt x="10816" y="42793"/>
                  </a:cubicBezTo>
                  <a:cubicBezTo>
                    <a:pt x="10894" y="42840"/>
                    <a:pt x="10985" y="42859"/>
                    <a:pt x="11077" y="42859"/>
                  </a:cubicBezTo>
                  <a:cubicBezTo>
                    <a:pt x="11169" y="42859"/>
                    <a:pt x="11263" y="42840"/>
                    <a:pt x="11349" y="42808"/>
                  </a:cubicBezTo>
                  <a:cubicBezTo>
                    <a:pt x="11709" y="42683"/>
                    <a:pt x="12070" y="42589"/>
                    <a:pt x="12415" y="42448"/>
                  </a:cubicBezTo>
                  <a:cubicBezTo>
                    <a:pt x="12808" y="42322"/>
                    <a:pt x="13200" y="42208"/>
                    <a:pt x="13604" y="42208"/>
                  </a:cubicBezTo>
                  <a:cubicBezTo>
                    <a:pt x="13652" y="42208"/>
                    <a:pt x="13699" y="42210"/>
                    <a:pt x="13747" y="42213"/>
                  </a:cubicBezTo>
                  <a:cubicBezTo>
                    <a:pt x="13968" y="42232"/>
                    <a:pt x="14189" y="42249"/>
                    <a:pt x="14408" y="42249"/>
                  </a:cubicBezTo>
                  <a:cubicBezTo>
                    <a:pt x="14887" y="42249"/>
                    <a:pt x="15354" y="42169"/>
                    <a:pt x="15785" y="41868"/>
                  </a:cubicBezTo>
                  <a:cubicBezTo>
                    <a:pt x="16412" y="41868"/>
                    <a:pt x="16804" y="41476"/>
                    <a:pt x="17258" y="41116"/>
                  </a:cubicBezTo>
                  <a:cubicBezTo>
                    <a:pt x="17713" y="40755"/>
                    <a:pt x="18152" y="40348"/>
                    <a:pt x="18826" y="40316"/>
                  </a:cubicBezTo>
                  <a:cubicBezTo>
                    <a:pt x="19123" y="40301"/>
                    <a:pt x="19359" y="40081"/>
                    <a:pt x="19484" y="39768"/>
                  </a:cubicBezTo>
                  <a:cubicBezTo>
                    <a:pt x="19578" y="39564"/>
                    <a:pt x="19672" y="39360"/>
                    <a:pt x="19797" y="39188"/>
                  </a:cubicBezTo>
                  <a:cubicBezTo>
                    <a:pt x="20268" y="38561"/>
                    <a:pt x="20299" y="37887"/>
                    <a:pt x="20189" y="37150"/>
                  </a:cubicBezTo>
                  <a:cubicBezTo>
                    <a:pt x="20064" y="36304"/>
                    <a:pt x="19970" y="35442"/>
                    <a:pt x="20330" y="34611"/>
                  </a:cubicBezTo>
                  <a:cubicBezTo>
                    <a:pt x="20362" y="34517"/>
                    <a:pt x="20393" y="34391"/>
                    <a:pt x="20377" y="34282"/>
                  </a:cubicBezTo>
                  <a:cubicBezTo>
                    <a:pt x="20236" y="33184"/>
                    <a:pt x="20534" y="32040"/>
                    <a:pt x="19986" y="30974"/>
                  </a:cubicBezTo>
                  <a:cubicBezTo>
                    <a:pt x="19829" y="30677"/>
                    <a:pt x="19735" y="30363"/>
                    <a:pt x="19500" y="30128"/>
                  </a:cubicBezTo>
                  <a:cubicBezTo>
                    <a:pt x="19312" y="29940"/>
                    <a:pt x="19155" y="29720"/>
                    <a:pt x="19014" y="29517"/>
                  </a:cubicBezTo>
                  <a:cubicBezTo>
                    <a:pt x="18841" y="29250"/>
                    <a:pt x="18653" y="29015"/>
                    <a:pt x="18371" y="28890"/>
                  </a:cubicBezTo>
                  <a:cubicBezTo>
                    <a:pt x="18026" y="28717"/>
                    <a:pt x="17791" y="28451"/>
                    <a:pt x="17540" y="28153"/>
                  </a:cubicBezTo>
                  <a:cubicBezTo>
                    <a:pt x="17133" y="27651"/>
                    <a:pt x="16584" y="27385"/>
                    <a:pt x="15910" y="27275"/>
                  </a:cubicBezTo>
                  <a:cubicBezTo>
                    <a:pt x="15429" y="27198"/>
                    <a:pt x="14960" y="27127"/>
                    <a:pt x="14489" y="27127"/>
                  </a:cubicBezTo>
                  <a:cubicBezTo>
                    <a:pt x="14192" y="27127"/>
                    <a:pt x="13893" y="27155"/>
                    <a:pt x="13590" y="27228"/>
                  </a:cubicBezTo>
                  <a:cubicBezTo>
                    <a:pt x="13445" y="27270"/>
                    <a:pt x="13293" y="27296"/>
                    <a:pt x="13143" y="27296"/>
                  </a:cubicBezTo>
                  <a:cubicBezTo>
                    <a:pt x="12954" y="27296"/>
                    <a:pt x="12769" y="27255"/>
                    <a:pt x="12603" y="27150"/>
                  </a:cubicBezTo>
                  <a:cubicBezTo>
                    <a:pt x="12441" y="27052"/>
                    <a:pt x="12292" y="27009"/>
                    <a:pt x="12152" y="27009"/>
                  </a:cubicBezTo>
                  <a:cubicBezTo>
                    <a:pt x="11912" y="27009"/>
                    <a:pt x="11698" y="27134"/>
                    <a:pt x="11490" y="27322"/>
                  </a:cubicBezTo>
                  <a:cubicBezTo>
                    <a:pt x="10957" y="27808"/>
                    <a:pt x="10393" y="28231"/>
                    <a:pt x="9766" y="28576"/>
                  </a:cubicBezTo>
                  <a:cubicBezTo>
                    <a:pt x="9546" y="28717"/>
                    <a:pt x="9358" y="28905"/>
                    <a:pt x="9170" y="29078"/>
                  </a:cubicBezTo>
                  <a:cubicBezTo>
                    <a:pt x="8653" y="29579"/>
                    <a:pt x="8198" y="30128"/>
                    <a:pt x="7650" y="30583"/>
                  </a:cubicBezTo>
                  <a:cubicBezTo>
                    <a:pt x="7117" y="31037"/>
                    <a:pt x="6929" y="31617"/>
                    <a:pt x="6866" y="32260"/>
                  </a:cubicBezTo>
                  <a:cubicBezTo>
                    <a:pt x="6803" y="32840"/>
                    <a:pt x="6850" y="33435"/>
                    <a:pt x="6929" y="34047"/>
                  </a:cubicBezTo>
                  <a:cubicBezTo>
                    <a:pt x="7023" y="34658"/>
                    <a:pt x="7211" y="35191"/>
                    <a:pt x="7603" y="35677"/>
                  </a:cubicBezTo>
                  <a:cubicBezTo>
                    <a:pt x="7854" y="36006"/>
                    <a:pt x="8089" y="36351"/>
                    <a:pt x="8245" y="36727"/>
                  </a:cubicBezTo>
                  <a:cubicBezTo>
                    <a:pt x="8590" y="37620"/>
                    <a:pt x="9311" y="38043"/>
                    <a:pt x="10142" y="38357"/>
                  </a:cubicBezTo>
                  <a:cubicBezTo>
                    <a:pt x="10562" y="38514"/>
                    <a:pt x="11006" y="38623"/>
                    <a:pt x="11439" y="38623"/>
                  </a:cubicBezTo>
                  <a:cubicBezTo>
                    <a:pt x="11782" y="38623"/>
                    <a:pt x="12119" y="38555"/>
                    <a:pt x="12430" y="38388"/>
                  </a:cubicBezTo>
                  <a:cubicBezTo>
                    <a:pt x="13622" y="37761"/>
                    <a:pt x="14876" y="37213"/>
                    <a:pt x="15706" y="36084"/>
                  </a:cubicBezTo>
                  <a:cubicBezTo>
                    <a:pt x="16271" y="35332"/>
                    <a:pt x="16757" y="34548"/>
                    <a:pt x="16616" y="33514"/>
                  </a:cubicBezTo>
                  <a:cubicBezTo>
                    <a:pt x="16537" y="32887"/>
                    <a:pt x="16192" y="32416"/>
                    <a:pt x="15895" y="31899"/>
                  </a:cubicBezTo>
                  <a:cubicBezTo>
                    <a:pt x="15550" y="31272"/>
                    <a:pt x="15001" y="31006"/>
                    <a:pt x="14327" y="30974"/>
                  </a:cubicBezTo>
                  <a:cubicBezTo>
                    <a:pt x="14275" y="30972"/>
                    <a:pt x="14222" y="30971"/>
                    <a:pt x="14170" y="30971"/>
                  </a:cubicBezTo>
                  <a:cubicBezTo>
                    <a:pt x="13846" y="30971"/>
                    <a:pt x="13524" y="31008"/>
                    <a:pt x="13214" y="31021"/>
                  </a:cubicBezTo>
                  <a:cubicBezTo>
                    <a:pt x="12462" y="31053"/>
                    <a:pt x="11835" y="31304"/>
                    <a:pt x="11459" y="32009"/>
                  </a:cubicBezTo>
                  <a:cubicBezTo>
                    <a:pt x="11380" y="32166"/>
                    <a:pt x="11239" y="32307"/>
                    <a:pt x="11114" y="32448"/>
                  </a:cubicBezTo>
                  <a:cubicBezTo>
                    <a:pt x="10095" y="33514"/>
                    <a:pt x="10346" y="33357"/>
                    <a:pt x="10753" y="34846"/>
                  </a:cubicBezTo>
                  <a:cubicBezTo>
                    <a:pt x="10785" y="34940"/>
                    <a:pt x="10847" y="35050"/>
                    <a:pt x="10910" y="35144"/>
                  </a:cubicBezTo>
                  <a:cubicBezTo>
                    <a:pt x="11082" y="35395"/>
                    <a:pt x="11318" y="35583"/>
                    <a:pt x="11615" y="35661"/>
                  </a:cubicBezTo>
                  <a:cubicBezTo>
                    <a:pt x="11679" y="35674"/>
                    <a:pt x="11742" y="35697"/>
                    <a:pt x="11797" y="35697"/>
                  </a:cubicBezTo>
                  <a:cubicBezTo>
                    <a:pt x="11810" y="35697"/>
                    <a:pt x="11823" y="35695"/>
                    <a:pt x="11835" y="35692"/>
                  </a:cubicBezTo>
                  <a:cubicBezTo>
                    <a:pt x="11992" y="35677"/>
                    <a:pt x="12148" y="35630"/>
                    <a:pt x="12180" y="35457"/>
                  </a:cubicBezTo>
                  <a:cubicBezTo>
                    <a:pt x="12195" y="35379"/>
                    <a:pt x="12148" y="35206"/>
                    <a:pt x="12086" y="35175"/>
                  </a:cubicBezTo>
                  <a:cubicBezTo>
                    <a:pt x="11662" y="34956"/>
                    <a:pt x="11302" y="34658"/>
                    <a:pt x="11333" y="34156"/>
                  </a:cubicBezTo>
                  <a:cubicBezTo>
                    <a:pt x="11380" y="33482"/>
                    <a:pt x="11459" y="32793"/>
                    <a:pt x="12086" y="32369"/>
                  </a:cubicBezTo>
                  <a:cubicBezTo>
                    <a:pt x="12430" y="32134"/>
                    <a:pt x="12760" y="31868"/>
                    <a:pt x="13136" y="31727"/>
                  </a:cubicBezTo>
                  <a:cubicBezTo>
                    <a:pt x="13450" y="31604"/>
                    <a:pt x="13786" y="31523"/>
                    <a:pt x="14114" y="31523"/>
                  </a:cubicBezTo>
                  <a:cubicBezTo>
                    <a:pt x="14457" y="31523"/>
                    <a:pt x="14791" y="31612"/>
                    <a:pt x="15079" y="31836"/>
                  </a:cubicBezTo>
                  <a:cubicBezTo>
                    <a:pt x="15738" y="32369"/>
                    <a:pt x="16145" y="33153"/>
                    <a:pt x="16004" y="34015"/>
                  </a:cubicBezTo>
                  <a:cubicBezTo>
                    <a:pt x="15816" y="35112"/>
                    <a:pt x="15221" y="36037"/>
                    <a:pt x="14264" y="36664"/>
                  </a:cubicBezTo>
                  <a:cubicBezTo>
                    <a:pt x="13825" y="36946"/>
                    <a:pt x="13371" y="37197"/>
                    <a:pt x="12916" y="37479"/>
                  </a:cubicBezTo>
                  <a:cubicBezTo>
                    <a:pt x="12373" y="37807"/>
                    <a:pt x="11807" y="37965"/>
                    <a:pt x="11263" y="37965"/>
                  </a:cubicBezTo>
                  <a:cubicBezTo>
                    <a:pt x="10269" y="37965"/>
                    <a:pt x="9344" y="37437"/>
                    <a:pt x="8747" y="36445"/>
                  </a:cubicBezTo>
                  <a:cubicBezTo>
                    <a:pt x="8637" y="36241"/>
                    <a:pt x="8559" y="36037"/>
                    <a:pt x="8418" y="35849"/>
                  </a:cubicBezTo>
                  <a:cubicBezTo>
                    <a:pt x="7760" y="35018"/>
                    <a:pt x="7556" y="34031"/>
                    <a:pt x="7430" y="33028"/>
                  </a:cubicBezTo>
                  <a:cubicBezTo>
                    <a:pt x="7321" y="32040"/>
                    <a:pt x="7587" y="31209"/>
                    <a:pt x="8418" y="30551"/>
                  </a:cubicBezTo>
                  <a:cubicBezTo>
                    <a:pt x="9311" y="29861"/>
                    <a:pt x="10236" y="29219"/>
                    <a:pt x="11035" y="28435"/>
                  </a:cubicBezTo>
                  <a:cubicBezTo>
                    <a:pt x="11204" y="28281"/>
                    <a:pt x="11397" y="28114"/>
                    <a:pt x="11637" y="28114"/>
                  </a:cubicBezTo>
                  <a:cubicBezTo>
                    <a:pt x="11666" y="28114"/>
                    <a:pt x="11695" y="28117"/>
                    <a:pt x="11725" y="28122"/>
                  </a:cubicBezTo>
                  <a:cubicBezTo>
                    <a:pt x="11793" y="28132"/>
                    <a:pt x="11860" y="28136"/>
                    <a:pt x="11926" y="28136"/>
                  </a:cubicBezTo>
                  <a:cubicBezTo>
                    <a:pt x="12274" y="28136"/>
                    <a:pt x="12603" y="28015"/>
                    <a:pt x="12932" y="27949"/>
                  </a:cubicBezTo>
                  <a:cubicBezTo>
                    <a:pt x="13227" y="27897"/>
                    <a:pt x="13521" y="27878"/>
                    <a:pt x="13815" y="27878"/>
                  </a:cubicBezTo>
                  <a:cubicBezTo>
                    <a:pt x="14491" y="27878"/>
                    <a:pt x="15165" y="27979"/>
                    <a:pt x="15832" y="28012"/>
                  </a:cubicBezTo>
                  <a:cubicBezTo>
                    <a:pt x="16365" y="28028"/>
                    <a:pt x="16851" y="28247"/>
                    <a:pt x="17195" y="28702"/>
                  </a:cubicBezTo>
                  <a:cubicBezTo>
                    <a:pt x="17321" y="28874"/>
                    <a:pt x="17525" y="29031"/>
                    <a:pt x="17713" y="29109"/>
                  </a:cubicBezTo>
                  <a:cubicBezTo>
                    <a:pt x="18590" y="29485"/>
                    <a:pt x="18982" y="30300"/>
                    <a:pt x="19280" y="31068"/>
                  </a:cubicBezTo>
                  <a:cubicBezTo>
                    <a:pt x="19719" y="32181"/>
                    <a:pt x="19923" y="33373"/>
                    <a:pt x="19578" y="34579"/>
                  </a:cubicBezTo>
                  <a:cubicBezTo>
                    <a:pt x="19453" y="35018"/>
                    <a:pt x="19468" y="35473"/>
                    <a:pt x="19515" y="35927"/>
                  </a:cubicBezTo>
                  <a:cubicBezTo>
                    <a:pt x="19562" y="36445"/>
                    <a:pt x="19578" y="36962"/>
                    <a:pt x="19578" y="37495"/>
                  </a:cubicBezTo>
                  <a:cubicBezTo>
                    <a:pt x="19578" y="38247"/>
                    <a:pt x="19343" y="38890"/>
                    <a:pt x="18575" y="39219"/>
                  </a:cubicBezTo>
                  <a:cubicBezTo>
                    <a:pt x="18355" y="39297"/>
                    <a:pt x="18183" y="39438"/>
                    <a:pt x="18089" y="39658"/>
                  </a:cubicBezTo>
                  <a:cubicBezTo>
                    <a:pt x="17807" y="40269"/>
                    <a:pt x="17242" y="40489"/>
                    <a:pt x="16678" y="40661"/>
                  </a:cubicBezTo>
                  <a:cubicBezTo>
                    <a:pt x="16208" y="40818"/>
                    <a:pt x="15753" y="41006"/>
                    <a:pt x="15377" y="41304"/>
                  </a:cubicBezTo>
                  <a:cubicBezTo>
                    <a:pt x="15073" y="41553"/>
                    <a:pt x="14745" y="41704"/>
                    <a:pt x="14381" y="41704"/>
                  </a:cubicBezTo>
                  <a:cubicBezTo>
                    <a:pt x="14332" y="41704"/>
                    <a:pt x="14283" y="41701"/>
                    <a:pt x="14233" y="41696"/>
                  </a:cubicBezTo>
                  <a:cubicBezTo>
                    <a:pt x="14124" y="41685"/>
                    <a:pt x="14017" y="41680"/>
                    <a:pt x="13912" y="41680"/>
                  </a:cubicBezTo>
                  <a:cubicBezTo>
                    <a:pt x="13258" y="41680"/>
                    <a:pt x="12664" y="41878"/>
                    <a:pt x="12070" y="42134"/>
                  </a:cubicBezTo>
                  <a:cubicBezTo>
                    <a:pt x="11840" y="42226"/>
                    <a:pt x="11614" y="42270"/>
                    <a:pt x="11384" y="42270"/>
                  </a:cubicBezTo>
                  <a:cubicBezTo>
                    <a:pt x="11144" y="42270"/>
                    <a:pt x="10900" y="42223"/>
                    <a:pt x="10644" y="42134"/>
                  </a:cubicBezTo>
                  <a:cubicBezTo>
                    <a:pt x="10048" y="41931"/>
                    <a:pt x="9437" y="41774"/>
                    <a:pt x="8872" y="41460"/>
                  </a:cubicBezTo>
                  <a:cubicBezTo>
                    <a:pt x="8339" y="41178"/>
                    <a:pt x="7775" y="40975"/>
                    <a:pt x="7180" y="40849"/>
                  </a:cubicBezTo>
                  <a:cubicBezTo>
                    <a:pt x="6850" y="40786"/>
                    <a:pt x="6537" y="40677"/>
                    <a:pt x="6255" y="40473"/>
                  </a:cubicBezTo>
                  <a:cubicBezTo>
                    <a:pt x="5408" y="39909"/>
                    <a:pt x="4672" y="39235"/>
                    <a:pt x="4186" y="38310"/>
                  </a:cubicBezTo>
                  <a:cubicBezTo>
                    <a:pt x="3935" y="37840"/>
                    <a:pt x="3747" y="37369"/>
                    <a:pt x="3622" y="36852"/>
                  </a:cubicBezTo>
                  <a:cubicBezTo>
                    <a:pt x="3402" y="35896"/>
                    <a:pt x="3214" y="34956"/>
                    <a:pt x="3167" y="33984"/>
                  </a:cubicBezTo>
                  <a:cubicBezTo>
                    <a:pt x="3104" y="32699"/>
                    <a:pt x="3637" y="31554"/>
                    <a:pt x="4217" y="30473"/>
                  </a:cubicBezTo>
                  <a:cubicBezTo>
                    <a:pt x="4719" y="29532"/>
                    <a:pt x="5393" y="28764"/>
                    <a:pt x="6302" y="28153"/>
                  </a:cubicBezTo>
                  <a:cubicBezTo>
                    <a:pt x="6913" y="27730"/>
                    <a:pt x="7540" y="27338"/>
                    <a:pt x="8198" y="26977"/>
                  </a:cubicBezTo>
                  <a:cubicBezTo>
                    <a:pt x="8434" y="26852"/>
                    <a:pt x="8700" y="26742"/>
                    <a:pt x="8857" y="26570"/>
                  </a:cubicBezTo>
                  <a:cubicBezTo>
                    <a:pt x="10064" y="25206"/>
                    <a:pt x="11678" y="24752"/>
                    <a:pt x="13387" y="24689"/>
                  </a:cubicBezTo>
                  <a:cubicBezTo>
                    <a:pt x="13523" y="24684"/>
                    <a:pt x="13660" y="24681"/>
                    <a:pt x="13797" y="24681"/>
                  </a:cubicBezTo>
                  <a:cubicBezTo>
                    <a:pt x="14836" y="24681"/>
                    <a:pt x="15886" y="24815"/>
                    <a:pt x="16936" y="24815"/>
                  </a:cubicBezTo>
                  <a:cubicBezTo>
                    <a:pt x="16986" y="24815"/>
                    <a:pt x="17036" y="24815"/>
                    <a:pt x="17086" y="24814"/>
                  </a:cubicBezTo>
                  <a:cubicBezTo>
                    <a:pt x="17337" y="24814"/>
                    <a:pt x="17587" y="24924"/>
                    <a:pt x="17838" y="24987"/>
                  </a:cubicBezTo>
                  <a:cubicBezTo>
                    <a:pt x="18136" y="25065"/>
                    <a:pt x="18418" y="25175"/>
                    <a:pt x="18700" y="25238"/>
                  </a:cubicBezTo>
                  <a:cubicBezTo>
                    <a:pt x="19672" y="25394"/>
                    <a:pt x="20456" y="25943"/>
                    <a:pt x="21130" y="26570"/>
                  </a:cubicBezTo>
                  <a:cubicBezTo>
                    <a:pt x="22211" y="27573"/>
                    <a:pt x="22979" y="28858"/>
                    <a:pt x="23434" y="30238"/>
                  </a:cubicBezTo>
                  <a:cubicBezTo>
                    <a:pt x="23732" y="31162"/>
                    <a:pt x="24108" y="32056"/>
                    <a:pt x="24437" y="32965"/>
                  </a:cubicBezTo>
                  <a:cubicBezTo>
                    <a:pt x="24609" y="33435"/>
                    <a:pt x="24735" y="33874"/>
                    <a:pt x="24735" y="34376"/>
                  </a:cubicBezTo>
                  <a:cubicBezTo>
                    <a:pt x="24735" y="34626"/>
                    <a:pt x="24766" y="34893"/>
                    <a:pt x="24782" y="35159"/>
                  </a:cubicBezTo>
                  <a:cubicBezTo>
                    <a:pt x="24860" y="36272"/>
                    <a:pt x="24954" y="37385"/>
                    <a:pt x="25017" y="38498"/>
                  </a:cubicBezTo>
                  <a:cubicBezTo>
                    <a:pt x="25111" y="39909"/>
                    <a:pt x="24970" y="41633"/>
                    <a:pt x="23653" y="42432"/>
                  </a:cubicBezTo>
                  <a:cubicBezTo>
                    <a:pt x="22823" y="42934"/>
                    <a:pt x="21819" y="43059"/>
                    <a:pt x="20848" y="43106"/>
                  </a:cubicBezTo>
                  <a:cubicBezTo>
                    <a:pt x="20599" y="43120"/>
                    <a:pt x="20346" y="43129"/>
                    <a:pt x="20093" y="43129"/>
                  </a:cubicBezTo>
                  <a:cubicBezTo>
                    <a:pt x="18926" y="43129"/>
                    <a:pt x="17748" y="42939"/>
                    <a:pt x="16898" y="42166"/>
                  </a:cubicBezTo>
                  <a:lnTo>
                    <a:pt x="16898" y="42166"/>
                  </a:lnTo>
                  <a:cubicBezTo>
                    <a:pt x="17007" y="43091"/>
                    <a:pt x="18152" y="43467"/>
                    <a:pt x="19076" y="43545"/>
                  </a:cubicBezTo>
                  <a:cubicBezTo>
                    <a:pt x="19488" y="43577"/>
                    <a:pt x="19901" y="43593"/>
                    <a:pt x="20313" y="43593"/>
                  </a:cubicBezTo>
                  <a:cubicBezTo>
                    <a:pt x="21315" y="43593"/>
                    <a:pt x="22316" y="43499"/>
                    <a:pt x="23293" y="43310"/>
                  </a:cubicBezTo>
                  <a:cubicBezTo>
                    <a:pt x="23826" y="43200"/>
                    <a:pt x="24390" y="43044"/>
                    <a:pt x="24750" y="42652"/>
                  </a:cubicBezTo>
                  <a:cubicBezTo>
                    <a:pt x="25095" y="42260"/>
                    <a:pt x="25205" y="41727"/>
                    <a:pt x="25299" y="41210"/>
                  </a:cubicBezTo>
                  <a:cubicBezTo>
                    <a:pt x="25534" y="39909"/>
                    <a:pt x="25769" y="38608"/>
                    <a:pt x="25989" y="37307"/>
                  </a:cubicBezTo>
                  <a:cubicBezTo>
                    <a:pt x="26020" y="37134"/>
                    <a:pt x="26051" y="36962"/>
                    <a:pt x="26004" y="36790"/>
                  </a:cubicBezTo>
                  <a:cubicBezTo>
                    <a:pt x="25957" y="36617"/>
                    <a:pt x="25832" y="36476"/>
                    <a:pt x="25738" y="36335"/>
                  </a:cubicBezTo>
                  <a:cubicBezTo>
                    <a:pt x="25377" y="35818"/>
                    <a:pt x="25283" y="35191"/>
                    <a:pt x="25174" y="34579"/>
                  </a:cubicBezTo>
                  <a:cubicBezTo>
                    <a:pt x="25142" y="34391"/>
                    <a:pt x="25111" y="34203"/>
                    <a:pt x="25080" y="34015"/>
                  </a:cubicBezTo>
                  <a:cubicBezTo>
                    <a:pt x="24703" y="32009"/>
                    <a:pt x="24186" y="30018"/>
                    <a:pt x="23136" y="28278"/>
                  </a:cubicBezTo>
                  <a:cubicBezTo>
                    <a:pt x="21192" y="25049"/>
                    <a:pt x="18418" y="24422"/>
                    <a:pt x="14923" y="24250"/>
                  </a:cubicBezTo>
                  <a:cubicBezTo>
                    <a:pt x="14789" y="24250"/>
                    <a:pt x="14656" y="24254"/>
                    <a:pt x="14525" y="24254"/>
                  </a:cubicBezTo>
                  <a:cubicBezTo>
                    <a:pt x="14394" y="24254"/>
                    <a:pt x="14264" y="24250"/>
                    <a:pt x="14139" y="24234"/>
                  </a:cubicBezTo>
                  <a:cubicBezTo>
                    <a:pt x="13834" y="24186"/>
                    <a:pt x="13534" y="24164"/>
                    <a:pt x="13237" y="24164"/>
                  </a:cubicBezTo>
                  <a:cubicBezTo>
                    <a:pt x="11995" y="24164"/>
                    <a:pt x="10823" y="24553"/>
                    <a:pt x="9672" y="25034"/>
                  </a:cubicBezTo>
                  <a:cubicBezTo>
                    <a:pt x="9076" y="25285"/>
                    <a:pt x="8481" y="25676"/>
                    <a:pt x="8010" y="26131"/>
                  </a:cubicBezTo>
                  <a:cubicBezTo>
                    <a:pt x="7446" y="26695"/>
                    <a:pt x="6819" y="27166"/>
                    <a:pt x="6161" y="27573"/>
                  </a:cubicBezTo>
                  <a:cubicBezTo>
                    <a:pt x="5205" y="28169"/>
                    <a:pt x="4531" y="28984"/>
                    <a:pt x="3935" y="29893"/>
                  </a:cubicBezTo>
                  <a:cubicBezTo>
                    <a:pt x="3872" y="29987"/>
                    <a:pt x="3825" y="30097"/>
                    <a:pt x="3747" y="30159"/>
                  </a:cubicBezTo>
                  <a:cubicBezTo>
                    <a:pt x="3723" y="30183"/>
                    <a:pt x="3688" y="30191"/>
                    <a:pt x="3651" y="30191"/>
                  </a:cubicBezTo>
                  <a:cubicBezTo>
                    <a:pt x="3614" y="30191"/>
                    <a:pt x="3574" y="30183"/>
                    <a:pt x="3543" y="30175"/>
                  </a:cubicBezTo>
                  <a:cubicBezTo>
                    <a:pt x="3512" y="30175"/>
                    <a:pt x="3480" y="30144"/>
                    <a:pt x="3465" y="30112"/>
                  </a:cubicBezTo>
                  <a:cubicBezTo>
                    <a:pt x="3449" y="30081"/>
                    <a:pt x="3418" y="30050"/>
                    <a:pt x="3418" y="30003"/>
                  </a:cubicBezTo>
                  <a:cubicBezTo>
                    <a:pt x="3308" y="28216"/>
                    <a:pt x="3089" y="26429"/>
                    <a:pt x="3794" y="24689"/>
                  </a:cubicBezTo>
                  <a:cubicBezTo>
                    <a:pt x="3825" y="24626"/>
                    <a:pt x="3857" y="24548"/>
                    <a:pt x="3872" y="24485"/>
                  </a:cubicBezTo>
                  <a:cubicBezTo>
                    <a:pt x="4154" y="22589"/>
                    <a:pt x="4201" y="23137"/>
                    <a:pt x="5361" y="21695"/>
                  </a:cubicBezTo>
                  <a:cubicBezTo>
                    <a:pt x="5499" y="21527"/>
                    <a:pt x="5621" y="21344"/>
                    <a:pt x="5743" y="21176"/>
                  </a:cubicBezTo>
                  <a:lnTo>
                    <a:pt x="5743" y="21176"/>
                  </a:lnTo>
                  <a:cubicBezTo>
                    <a:pt x="5752" y="21176"/>
                    <a:pt x="5760" y="21177"/>
                    <a:pt x="5769" y="21178"/>
                  </a:cubicBezTo>
                  <a:lnTo>
                    <a:pt x="5753" y="21162"/>
                  </a:lnTo>
                  <a:cubicBezTo>
                    <a:pt x="5750" y="21167"/>
                    <a:pt x="5747" y="21171"/>
                    <a:pt x="5743" y="21176"/>
                  </a:cubicBezTo>
                  <a:lnTo>
                    <a:pt x="5743" y="21176"/>
                  </a:lnTo>
                  <a:cubicBezTo>
                    <a:pt x="5733" y="21175"/>
                    <a:pt x="5723" y="21175"/>
                    <a:pt x="5712" y="21175"/>
                  </a:cubicBezTo>
                  <a:cubicBezTo>
                    <a:pt x="5449" y="21175"/>
                    <a:pt x="5286" y="21377"/>
                    <a:pt x="5111" y="21538"/>
                  </a:cubicBezTo>
                  <a:cubicBezTo>
                    <a:pt x="4844" y="21789"/>
                    <a:pt x="4609" y="22103"/>
                    <a:pt x="4170" y="22181"/>
                  </a:cubicBezTo>
                  <a:cubicBezTo>
                    <a:pt x="3888" y="21476"/>
                    <a:pt x="3810" y="20723"/>
                    <a:pt x="3872" y="19987"/>
                  </a:cubicBezTo>
                  <a:cubicBezTo>
                    <a:pt x="3935" y="19203"/>
                    <a:pt x="3716" y="18576"/>
                    <a:pt x="3292" y="17902"/>
                  </a:cubicBezTo>
                  <a:cubicBezTo>
                    <a:pt x="2728" y="16993"/>
                    <a:pt x="2274" y="16005"/>
                    <a:pt x="2274" y="14861"/>
                  </a:cubicBezTo>
                  <a:cubicBezTo>
                    <a:pt x="2274" y="14313"/>
                    <a:pt x="2132" y="13748"/>
                    <a:pt x="1929" y="13231"/>
                  </a:cubicBezTo>
                  <a:cubicBezTo>
                    <a:pt x="1615" y="12463"/>
                    <a:pt x="1443" y="11648"/>
                    <a:pt x="1458" y="10817"/>
                  </a:cubicBezTo>
                  <a:cubicBezTo>
                    <a:pt x="1490" y="10316"/>
                    <a:pt x="1317" y="9861"/>
                    <a:pt x="1192" y="9406"/>
                  </a:cubicBezTo>
                  <a:cubicBezTo>
                    <a:pt x="1035" y="8795"/>
                    <a:pt x="784" y="8200"/>
                    <a:pt x="941" y="7541"/>
                  </a:cubicBezTo>
                  <a:cubicBezTo>
                    <a:pt x="988" y="7337"/>
                    <a:pt x="879" y="7102"/>
                    <a:pt x="847" y="6883"/>
                  </a:cubicBezTo>
                  <a:cubicBezTo>
                    <a:pt x="675" y="6021"/>
                    <a:pt x="753" y="5174"/>
                    <a:pt x="1035" y="4344"/>
                  </a:cubicBezTo>
                  <a:cubicBezTo>
                    <a:pt x="1443" y="3090"/>
                    <a:pt x="1960" y="1914"/>
                    <a:pt x="2979" y="1005"/>
                  </a:cubicBezTo>
                  <a:cubicBezTo>
                    <a:pt x="3381" y="665"/>
                    <a:pt x="3889" y="508"/>
                    <a:pt x="4234" y="113"/>
                  </a:cubicBezTo>
                  <a:lnTo>
                    <a:pt x="4234" y="113"/>
                  </a:lnTo>
                  <a:cubicBezTo>
                    <a:pt x="4244" y="118"/>
                    <a:pt x="4254" y="122"/>
                    <a:pt x="4264" y="127"/>
                  </a:cubicBezTo>
                  <a:lnTo>
                    <a:pt x="4248" y="96"/>
                  </a:lnTo>
                  <a:cubicBezTo>
                    <a:pt x="4244" y="102"/>
                    <a:pt x="4239" y="107"/>
                    <a:pt x="4234" y="113"/>
                  </a:cubicBezTo>
                  <a:lnTo>
                    <a:pt x="4234" y="113"/>
                  </a:lnTo>
                  <a:cubicBezTo>
                    <a:pt x="4070" y="38"/>
                    <a:pt x="3912" y="0"/>
                    <a:pt x="3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1"/>
            <p:cNvSpPr/>
            <p:nvPr/>
          </p:nvSpPr>
          <p:spPr>
            <a:xfrm>
              <a:off x="10555250" y="2345625"/>
              <a:ext cx="544700" cy="926425"/>
            </a:xfrm>
            <a:custGeom>
              <a:avLst/>
              <a:gdLst/>
              <a:ahLst/>
              <a:cxnLst/>
              <a:rect l="l" t="t" r="r" b="b"/>
              <a:pathLst>
                <a:path w="21788" h="37057" extrusionOk="0">
                  <a:moveTo>
                    <a:pt x="2616" y="0"/>
                  </a:moveTo>
                  <a:cubicBezTo>
                    <a:pt x="2080" y="0"/>
                    <a:pt x="1555" y="61"/>
                    <a:pt x="1082" y="394"/>
                  </a:cubicBezTo>
                  <a:cubicBezTo>
                    <a:pt x="988" y="457"/>
                    <a:pt x="862" y="473"/>
                    <a:pt x="753" y="473"/>
                  </a:cubicBezTo>
                  <a:cubicBezTo>
                    <a:pt x="740" y="472"/>
                    <a:pt x="728" y="472"/>
                    <a:pt x="716" y="472"/>
                  </a:cubicBezTo>
                  <a:cubicBezTo>
                    <a:pt x="136" y="472"/>
                    <a:pt x="16" y="843"/>
                    <a:pt x="0" y="1319"/>
                  </a:cubicBezTo>
                  <a:cubicBezTo>
                    <a:pt x="110" y="1288"/>
                    <a:pt x="220" y="1288"/>
                    <a:pt x="298" y="1225"/>
                  </a:cubicBezTo>
                  <a:cubicBezTo>
                    <a:pt x="1058" y="728"/>
                    <a:pt x="1891" y="608"/>
                    <a:pt x="2753" y="608"/>
                  </a:cubicBezTo>
                  <a:cubicBezTo>
                    <a:pt x="2870" y="608"/>
                    <a:pt x="2986" y="610"/>
                    <a:pt x="3104" y="614"/>
                  </a:cubicBezTo>
                  <a:cubicBezTo>
                    <a:pt x="5235" y="692"/>
                    <a:pt x="7336" y="974"/>
                    <a:pt x="9405" y="1570"/>
                  </a:cubicBezTo>
                  <a:cubicBezTo>
                    <a:pt x="9953" y="1726"/>
                    <a:pt x="10439" y="2009"/>
                    <a:pt x="10847" y="2385"/>
                  </a:cubicBezTo>
                  <a:cubicBezTo>
                    <a:pt x="11662" y="3153"/>
                    <a:pt x="12524" y="3890"/>
                    <a:pt x="13120" y="4861"/>
                  </a:cubicBezTo>
                  <a:cubicBezTo>
                    <a:pt x="13151" y="4924"/>
                    <a:pt x="13198" y="5002"/>
                    <a:pt x="13245" y="5034"/>
                  </a:cubicBezTo>
                  <a:cubicBezTo>
                    <a:pt x="13997" y="5488"/>
                    <a:pt x="14044" y="6256"/>
                    <a:pt x="14138" y="6993"/>
                  </a:cubicBezTo>
                  <a:cubicBezTo>
                    <a:pt x="14201" y="7589"/>
                    <a:pt x="14264" y="8184"/>
                    <a:pt x="14311" y="8780"/>
                  </a:cubicBezTo>
                  <a:cubicBezTo>
                    <a:pt x="14335" y="9079"/>
                    <a:pt x="14231" y="9232"/>
                    <a:pt x="13999" y="9232"/>
                  </a:cubicBezTo>
                  <a:cubicBezTo>
                    <a:pt x="13927" y="9232"/>
                    <a:pt x="13843" y="9217"/>
                    <a:pt x="13747" y="9187"/>
                  </a:cubicBezTo>
                  <a:cubicBezTo>
                    <a:pt x="13511" y="9125"/>
                    <a:pt x="13276" y="9046"/>
                    <a:pt x="13041" y="8984"/>
                  </a:cubicBezTo>
                  <a:lnTo>
                    <a:pt x="13041" y="8984"/>
                  </a:lnTo>
                  <a:cubicBezTo>
                    <a:pt x="13276" y="9313"/>
                    <a:pt x="13668" y="9454"/>
                    <a:pt x="13997" y="9658"/>
                  </a:cubicBezTo>
                  <a:cubicBezTo>
                    <a:pt x="14311" y="9846"/>
                    <a:pt x="14468" y="10112"/>
                    <a:pt x="14515" y="10473"/>
                  </a:cubicBezTo>
                  <a:cubicBezTo>
                    <a:pt x="14609" y="11241"/>
                    <a:pt x="14671" y="12025"/>
                    <a:pt x="14765" y="12808"/>
                  </a:cubicBezTo>
                  <a:cubicBezTo>
                    <a:pt x="14906" y="13921"/>
                    <a:pt x="15142" y="15018"/>
                    <a:pt x="15439" y="16100"/>
                  </a:cubicBezTo>
                  <a:cubicBezTo>
                    <a:pt x="15753" y="17213"/>
                    <a:pt x="16192" y="18279"/>
                    <a:pt x="16599" y="19360"/>
                  </a:cubicBezTo>
                  <a:cubicBezTo>
                    <a:pt x="17524" y="21774"/>
                    <a:pt x="18527" y="24141"/>
                    <a:pt x="19358" y="26570"/>
                  </a:cubicBezTo>
                  <a:cubicBezTo>
                    <a:pt x="19875" y="28091"/>
                    <a:pt x="20142" y="29689"/>
                    <a:pt x="20502" y="31257"/>
                  </a:cubicBezTo>
                  <a:cubicBezTo>
                    <a:pt x="20675" y="32056"/>
                    <a:pt x="20816" y="32871"/>
                    <a:pt x="20988" y="33671"/>
                  </a:cubicBezTo>
                  <a:cubicBezTo>
                    <a:pt x="21113" y="34172"/>
                    <a:pt x="21176" y="34674"/>
                    <a:pt x="21145" y="35207"/>
                  </a:cubicBezTo>
                  <a:cubicBezTo>
                    <a:pt x="21364" y="35379"/>
                    <a:pt x="21380" y="35646"/>
                    <a:pt x="21411" y="35897"/>
                  </a:cubicBezTo>
                  <a:cubicBezTo>
                    <a:pt x="21458" y="36210"/>
                    <a:pt x="21458" y="36523"/>
                    <a:pt x="21693" y="37056"/>
                  </a:cubicBezTo>
                  <a:cubicBezTo>
                    <a:pt x="21787" y="35834"/>
                    <a:pt x="21709" y="34878"/>
                    <a:pt x="21521" y="33922"/>
                  </a:cubicBezTo>
                  <a:cubicBezTo>
                    <a:pt x="21302" y="32777"/>
                    <a:pt x="21066" y="31633"/>
                    <a:pt x="20847" y="30505"/>
                  </a:cubicBezTo>
                  <a:cubicBezTo>
                    <a:pt x="20502" y="28624"/>
                    <a:pt x="20016" y="26774"/>
                    <a:pt x="19374" y="24971"/>
                  </a:cubicBezTo>
                  <a:cubicBezTo>
                    <a:pt x="18480" y="22511"/>
                    <a:pt x="17367" y="20144"/>
                    <a:pt x="16584" y="17636"/>
                  </a:cubicBezTo>
                  <a:cubicBezTo>
                    <a:pt x="16301" y="16711"/>
                    <a:pt x="15863" y="15833"/>
                    <a:pt x="15674" y="14862"/>
                  </a:cubicBezTo>
                  <a:cubicBezTo>
                    <a:pt x="15408" y="13388"/>
                    <a:pt x="15095" y="11930"/>
                    <a:pt x="15157" y="10410"/>
                  </a:cubicBezTo>
                  <a:cubicBezTo>
                    <a:pt x="15173" y="10238"/>
                    <a:pt x="15095" y="10050"/>
                    <a:pt x="15079" y="9861"/>
                  </a:cubicBezTo>
                  <a:cubicBezTo>
                    <a:pt x="15016" y="9376"/>
                    <a:pt x="14922" y="8905"/>
                    <a:pt x="14891" y="8419"/>
                  </a:cubicBezTo>
                  <a:cubicBezTo>
                    <a:pt x="14844" y="7855"/>
                    <a:pt x="14844" y="7307"/>
                    <a:pt x="14797" y="6742"/>
                  </a:cubicBezTo>
                  <a:cubicBezTo>
                    <a:pt x="14734" y="6100"/>
                    <a:pt x="14734" y="5551"/>
                    <a:pt x="14295" y="5018"/>
                  </a:cubicBezTo>
                  <a:cubicBezTo>
                    <a:pt x="13574" y="4093"/>
                    <a:pt x="12618" y="3388"/>
                    <a:pt x="11866" y="2463"/>
                  </a:cubicBezTo>
                  <a:cubicBezTo>
                    <a:pt x="11411" y="1899"/>
                    <a:pt x="10815" y="1476"/>
                    <a:pt x="10173" y="1209"/>
                  </a:cubicBezTo>
                  <a:cubicBezTo>
                    <a:pt x="9467" y="896"/>
                    <a:pt x="8684" y="692"/>
                    <a:pt x="7916" y="551"/>
                  </a:cubicBezTo>
                  <a:cubicBezTo>
                    <a:pt x="6411" y="284"/>
                    <a:pt x="4891" y="34"/>
                    <a:pt x="3354" y="18"/>
                  </a:cubicBezTo>
                  <a:cubicBezTo>
                    <a:pt x="3108" y="13"/>
                    <a:pt x="2861" y="0"/>
                    <a:pt x="2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1"/>
            <p:cNvSpPr/>
            <p:nvPr/>
          </p:nvSpPr>
          <p:spPr>
            <a:xfrm>
              <a:off x="10849925" y="2554925"/>
              <a:ext cx="30975" cy="14925"/>
            </a:xfrm>
            <a:custGeom>
              <a:avLst/>
              <a:gdLst/>
              <a:ahLst/>
              <a:cxnLst/>
              <a:rect l="l" t="t" r="r" b="b"/>
              <a:pathLst>
                <a:path w="1239" h="597" extrusionOk="0">
                  <a:moveTo>
                    <a:pt x="0" y="0"/>
                  </a:moveTo>
                  <a:lnTo>
                    <a:pt x="0" y="0"/>
                  </a:lnTo>
                  <a:cubicBezTo>
                    <a:pt x="377" y="226"/>
                    <a:pt x="724" y="510"/>
                    <a:pt x="1181" y="574"/>
                  </a:cubicBezTo>
                  <a:lnTo>
                    <a:pt x="1181" y="574"/>
                  </a:lnTo>
                  <a:cubicBezTo>
                    <a:pt x="737" y="188"/>
                    <a:pt x="723" y="185"/>
                    <a:pt x="0" y="0"/>
                  </a:cubicBezTo>
                  <a:close/>
                  <a:moveTo>
                    <a:pt x="1181" y="574"/>
                  </a:moveTo>
                  <a:cubicBezTo>
                    <a:pt x="1190" y="581"/>
                    <a:pt x="1198" y="588"/>
                    <a:pt x="1207" y="596"/>
                  </a:cubicBezTo>
                  <a:cubicBezTo>
                    <a:pt x="1223" y="596"/>
                    <a:pt x="1239" y="580"/>
                    <a:pt x="1239" y="580"/>
                  </a:cubicBezTo>
                  <a:cubicBezTo>
                    <a:pt x="1219" y="578"/>
                    <a:pt x="1200" y="576"/>
                    <a:pt x="1181" y="5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1"/>
            <p:cNvSpPr/>
            <p:nvPr/>
          </p:nvSpPr>
          <p:spPr>
            <a:xfrm>
              <a:off x="10829550" y="2545525"/>
              <a:ext cx="1975" cy="1975"/>
            </a:xfrm>
            <a:custGeom>
              <a:avLst/>
              <a:gdLst/>
              <a:ahLst/>
              <a:cxnLst/>
              <a:rect l="l" t="t" r="r" b="b"/>
              <a:pathLst>
                <a:path w="79" h="79" extrusionOk="0">
                  <a:moveTo>
                    <a:pt x="0" y="0"/>
                  </a:moveTo>
                  <a:lnTo>
                    <a:pt x="0" y="79"/>
                  </a:lnTo>
                  <a:lnTo>
                    <a:pt x="79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1"/>
            <p:cNvSpPr/>
            <p:nvPr/>
          </p:nvSpPr>
          <p:spPr>
            <a:xfrm>
              <a:off x="10604550" y="2893550"/>
              <a:ext cx="1100" cy="750"/>
            </a:xfrm>
            <a:custGeom>
              <a:avLst/>
              <a:gdLst/>
              <a:ahLst/>
              <a:cxnLst/>
              <a:rect l="l" t="t" r="r" b="b"/>
              <a:pathLst>
                <a:path w="44" h="30" extrusionOk="0">
                  <a:moveTo>
                    <a:pt x="38" y="1"/>
                  </a:moveTo>
                  <a:cubicBezTo>
                    <a:pt x="32" y="1"/>
                    <a:pt x="13" y="12"/>
                    <a:pt x="5" y="15"/>
                  </a:cubicBezTo>
                  <a:lnTo>
                    <a:pt x="5" y="15"/>
                  </a:lnTo>
                  <a:lnTo>
                    <a:pt x="3" y="14"/>
                  </a:lnTo>
                  <a:cubicBezTo>
                    <a:pt x="1" y="16"/>
                    <a:pt x="1" y="16"/>
                    <a:pt x="2" y="16"/>
                  </a:cubicBezTo>
                  <a:cubicBezTo>
                    <a:pt x="2" y="16"/>
                    <a:pt x="3" y="16"/>
                    <a:pt x="5" y="15"/>
                  </a:cubicBezTo>
                  <a:lnTo>
                    <a:pt x="5" y="15"/>
                  </a:lnTo>
                  <a:lnTo>
                    <a:pt x="19" y="29"/>
                  </a:lnTo>
                  <a:cubicBezTo>
                    <a:pt x="41" y="7"/>
                    <a:pt x="43" y="1"/>
                    <a:pt x="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1"/>
            <p:cNvSpPr/>
            <p:nvPr/>
          </p:nvSpPr>
          <p:spPr>
            <a:xfrm>
              <a:off x="10592475" y="2899750"/>
              <a:ext cx="5900" cy="5900"/>
            </a:xfrm>
            <a:custGeom>
              <a:avLst/>
              <a:gdLst/>
              <a:ahLst/>
              <a:cxnLst/>
              <a:rect l="l" t="t" r="r" b="b"/>
              <a:pathLst>
                <a:path w="236" h="236" extrusionOk="0">
                  <a:moveTo>
                    <a:pt x="220" y="1"/>
                  </a:moveTo>
                  <a:cubicBezTo>
                    <a:pt x="219" y="8"/>
                    <a:pt x="218" y="15"/>
                    <a:pt x="217" y="21"/>
                  </a:cubicBezTo>
                  <a:lnTo>
                    <a:pt x="217" y="21"/>
                  </a:lnTo>
                  <a:cubicBezTo>
                    <a:pt x="223" y="20"/>
                    <a:pt x="229" y="18"/>
                    <a:pt x="235" y="16"/>
                  </a:cubicBezTo>
                  <a:cubicBezTo>
                    <a:pt x="235" y="16"/>
                    <a:pt x="220" y="1"/>
                    <a:pt x="220" y="1"/>
                  </a:cubicBezTo>
                  <a:close/>
                  <a:moveTo>
                    <a:pt x="217" y="21"/>
                  </a:moveTo>
                  <a:cubicBezTo>
                    <a:pt x="108" y="53"/>
                    <a:pt x="38" y="110"/>
                    <a:pt x="19" y="218"/>
                  </a:cubicBezTo>
                  <a:lnTo>
                    <a:pt x="19" y="218"/>
                  </a:lnTo>
                  <a:cubicBezTo>
                    <a:pt x="127" y="199"/>
                    <a:pt x="197" y="141"/>
                    <a:pt x="217" y="21"/>
                  </a:cubicBezTo>
                  <a:close/>
                  <a:moveTo>
                    <a:pt x="19" y="218"/>
                  </a:moveTo>
                  <a:cubicBezTo>
                    <a:pt x="13" y="219"/>
                    <a:pt x="7" y="219"/>
                    <a:pt x="0" y="220"/>
                  </a:cubicBezTo>
                  <a:lnTo>
                    <a:pt x="16" y="236"/>
                  </a:lnTo>
                  <a:cubicBezTo>
                    <a:pt x="17" y="230"/>
                    <a:pt x="18" y="223"/>
                    <a:pt x="19" y="2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1"/>
            <p:cNvSpPr/>
            <p:nvPr/>
          </p:nvSpPr>
          <p:spPr>
            <a:xfrm>
              <a:off x="10597950" y="2893875"/>
              <a:ext cx="7075" cy="6300"/>
            </a:xfrm>
            <a:custGeom>
              <a:avLst/>
              <a:gdLst/>
              <a:ahLst/>
              <a:cxnLst/>
              <a:rect l="l" t="t" r="r" b="b"/>
              <a:pathLst>
                <a:path w="283" h="252" extrusionOk="0">
                  <a:moveTo>
                    <a:pt x="267" y="1"/>
                  </a:moveTo>
                  <a:cubicBezTo>
                    <a:pt x="173" y="79"/>
                    <a:pt x="95" y="157"/>
                    <a:pt x="1" y="236"/>
                  </a:cubicBezTo>
                  <a:cubicBezTo>
                    <a:pt x="1" y="236"/>
                    <a:pt x="16" y="251"/>
                    <a:pt x="16" y="251"/>
                  </a:cubicBezTo>
                  <a:cubicBezTo>
                    <a:pt x="110" y="173"/>
                    <a:pt x="189" y="95"/>
                    <a:pt x="283" y="16"/>
                  </a:cubicBezTo>
                  <a:cubicBezTo>
                    <a:pt x="283" y="16"/>
                    <a:pt x="267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1"/>
            <p:cNvSpPr/>
            <p:nvPr/>
          </p:nvSpPr>
          <p:spPr>
            <a:xfrm>
              <a:off x="10588450" y="2430175"/>
              <a:ext cx="183625" cy="33750"/>
            </a:xfrm>
            <a:custGeom>
              <a:avLst/>
              <a:gdLst/>
              <a:ahLst/>
              <a:cxnLst/>
              <a:rect l="l" t="t" r="r" b="b"/>
              <a:pathLst>
                <a:path w="7345" h="1350" extrusionOk="0">
                  <a:moveTo>
                    <a:pt x="3345" y="0"/>
                  </a:moveTo>
                  <a:cubicBezTo>
                    <a:pt x="2226" y="0"/>
                    <a:pt x="1103" y="266"/>
                    <a:pt x="83" y="790"/>
                  </a:cubicBezTo>
                  <a:cubicBezTo>
                    <a:pt x="1" y="831"/>
                    <a:pt x="62" y="955"/>
                    <a:pt x="141" y="955"/>
                  </a:cubicBezTo>
                  <a:cubicBezTo>
                    <a:pt x="153" y="955"/>
                    <a:pt x="165" y="952"/>
                    <a:pt x="177" y="946"/>
                  </a:cubicBezTo>
                  <a:cubicBezTo>
                    <a:pt x="1171" y="456"/>
                    <a:pt x="2248" y="218"/>
                    <a:pt x="3322" y="218"/>
                  </a:cubicBezTo>
                  <a:cubicBezTo>
                    <a:pt x="4686" y="218"/>
                    <a:pt x="6047" y="602"/>
                    <a:pt x="7230" y="1338"/>
                  </a:cubicBezTo>
                  <a:cubicBezTo>
                    <a:pt x="7241" y="1346"/>
                    <a:pt x="7252" y="1350"/>
                    <a:pt x="7262" y="1350"/>
                  </a:cubicBezTo>
                  <a:cubicBezTo>
                    <a:pt x="7311" y="1350"/>
                    <a:pt x="7345" y="1270"/>
                    <a:pt x="7293" y="1244"/>
                  </a:cubicBezTo>
                  <a:cubicBezTo>
                    <a:pt x="6120" y="410"/>
                    <a:pt x="4736" y="0"/>
                    <a:pt x="33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1"/>
            <p:cNvSpPr/>
            <p:nvPr/>
          </p:nvSpPr>
          <p:spPr>
            <a:xfrm>
              <a:off x="10493125" y="2474575"/>
              <a:ext cx="238775" cy="53900"/>
            </a:xfrm>
            <a:custGeom>
              <a:avLst/>
              <a:gdLst/>
              <a:ahLst/>
              <a:cxnLst/>
              <a:rect l="l" t="t" r="r" b="b"/>
              <a:pathLst>
                <a:path w="9551" h="2156" extrusionOk="0">
                  <a:moveTo>
                    <a:pt x="6721" y="0"/>
                  </a:moveTo>
                  <a:cubicBezTo>
                    <a:pt x="4344" y="0"/>
                    <a:pt x="1926" y="673"/>
                    <a:pt x="40" y="2054"/>
                  </a:cubicBezTo>
                  <a:cubicBezTo>
                    <a:pt x="0" y="2094"/>
                    <a:pt x="27" y="2156"/>
                    <a:pt x="74" y="2156"/>
                  </a:cubicBezTo>
                  <a:cubicBezTo>
                    <a:pt x="83" y="2156"/>
                    <a:pt x="93" y="2154"/>
                    <a:pt x="103" y="2149"/>
                  </a:cubicBezTo>
                  <a:cubicBezTo>
                    <a:pt x="2348" y="924"/>
                    <a:pt x="4695" y="223"/>
                    <a:pt x="7163" y="223"/>
                  </a:cubicBezTo>
                  <a:cubicBezTo>
                    <a:pt x="7917" y="223"/>
                    <a:pt x="8683" y="289"/>
                    <a:pt x="9460" y="424"/>
                  </a:cubicBezTo>
                  <a:cubicBezTo>
                    <a:pt x="9464" y="425"/>
                    <a:pt x="9468" y="426"/>
                    <a:pt x="9472" y="426"/>
                  </a:cubicBezTo>
                  <a:cubicBezTo>
                    <a:pt x="9527" y="426"/>
                    <a:pt x="9550" y="329"/>
                    <a:pt x="9492" y="315"/>
                  </a:cubicBezTo>
                  <a:cubicBezTo>
                    <a:pt x="8598" y="106"/>
                    <a:pt x="7663" y="0"/>
                    <a:pt x="67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1"/>
            <p:cNvSpPr/>
            <p:nvPr/>
          </p:nvSpPr>
          <p:spPr>
            <a:xfrm>
              <a:off x="10736400" y="2903600"/>
              <a:ext cx="174850" cy="25275"/>
            </a:xfrm>
            <a:custGeom>
              <a:avLst/>
              <a:gdLst/>
              <a:ahLst/>
              <a:cxnLst/>
              <a:rect l="l" t="t" r="r" b="b"/>
              <a:pathLst>
                <a:path w="6994" h="1011" extrusionOk="0">
                  <a:moveTo>
                    <a:pt x="2556" y="0"/>
                  </a:moveTo>
                  <a:cubicBezTo>
                    <a:pt x="1737" y="0"/>
                    <a:pt x="915" y="78"/>
                    <a:pt x="105" y="223"/>
                  </a:cubicBezTo>
                  <a:cubicBezTo>
                    <a:pt x="1" y="238"/>
                    <a:pt x="39" y="381"/>
                    <a:pt x="137" y="381"/>
                  </a:cubicBezTo>
                  <a:cubicBezTo>
                    <a:pt x="142" y="381"/>
                    <a:pt x="147" y="380"/>
                    <a:pt x="152" y="380"/>
                  </a:cubicBezTo>
                  <a:cubicBezTo>
                    <a:pt x="814" y="275"/>
                    <a:pt x="1471" y="226"/>
                    <a:pt x="2124" y="226"/>
                  </a:cubicBezTo>
                  <a:cubicBezTo>
                    <a:pt x="3716" y="226"/>
                    <a:pt x="5285" y="518"/>
                    <a:pt x="6830" y="1007"/>
                  </a:cubicBezTo>
                  <a:cubicBezTo>
                    <a:pt x="6840" y="1009"/>
                    <a:pt x="6850" y="1010"/>
                    <a:pt x="6859" y="1010"/>
                  </a:cubicBezTo>
                  <a:cubicBezTo>
                    <a:pt x="6962" y="1010"/>
                    <a:pt x="6993" y="862"/>
                    <a:pt x="6892" y="819"/>
                  </a:cubicBezTo>
                  <a:cubicBezTo>
                    <a:pt x="5510" y="254"/>
                    <a:pt x="4037" y="0"/>
                    <a:pt x="25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1"/>
            <p:cNvSpPr/>
            <p:nvPr/>
          </p:nvSpPr>
          <p:spPr>
            <a:xfrm>
              <a:off x="10798050" y="2860500"/>
              <a:ext cx="114350" cy="21075"/>
            </a:xfrm>
            <a:custGeom>
              <a:avLst/>
              <a:gdLst/>
              <a:ahLst/>
              <a:cxnLst/>
              <a:rect l="l" t="t" r="r" b="b"/>
              <a:pathLst>
                <a:path w="4574" h="843" extrusionOk="0">
                  <a:moveTo>
                    <a:pt x="1601" y="0"/>
                  </a:moveTo>
                  <a:cubicBezTo>
                    <a:pt x="1103" y="0"/>
                    <a:pt x="604" y="51"/>
                    <a:pt x="116" y="144"/>
                  </a:cubicBezTo>
                  <a:cubicBezTo>
                    <a:pt x="0" y="173"/>
                    <a:pt x="31" y="336"/>
                    <a:pt x="136" y="336"/>
                  </a:cubicBezTo>
                  <a:cubicBezTo>
                    <a:pt x="144" y="336"/>
                    <a:pt x="153" y="335"/>
                    <a:pt x="163" y="333"/>
                  </a:cubicBezTo>
                  <a:cubicBezTo>
                    <a:pt x="574" y="259"/>
                    <a:pt x="977" y="225"/>
                    <a:pt x="1374" y="225"/>
                  </a:cubicBezTo>
                  <a:cubicBezTo>
                    <a:pt x="2415" y="225"/>
                    <a:pt x="3416" y="460"/>
                    <a:pt x="4426" y="834"/>
                  </a:cubicBezTo>
                  <a:cubicBezTo>
                    <a:pt x="4438" y="840"/>
                    <a:pt x="4450" y="843"/>
                    <a:pt x="4461" y="843"/>
                  </a:cubicBezTo>
                  <a:cubicBezTo>
                    <a:pt x="4534" y="843"/>
                    <a:pt x="4573" y="718"/>
                    <a:pt x="4505" y="677"/>
                  </a:cubicBezTo>
                  <a:cubicBezTo>
                    <a:pt x="3604" y="206"/>
                    <a:pt x="2604" y="0"/>
                    <a:pt x="1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1" name="Google Shape;851;p31"/>
          <p:cNvSpPr txBox="1">
            <a:spLocks noGrp="1"/>
          </p:cNvSpPr>
          <p:nvPr>
            <p:ph type="title"/>
          </p:nvPr>
        </p:nvSpPr>
        <p:spPr>
          <a:xfrm>
            <a:off x="607662" y="1843994"/>
            <a:ext cx="3678000" cy="16145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i="1" dirty="0">
                <a:solidFill>
                  <a:schemeClr val="accent1"/>
                </a:solidFill>
              </a:rPr>
              <a:t>Project</a:t>
            </a:r>
            <a:br>
              <a:rPr lang="en" sz="4800" b="1" i="1" dirty="0">
                <a:solidFill>
                  <a:schemeClr val="accent1"/>
                </a:solidFill>
              </a:rPr>
            </a:br>
            <a:r>
              <a:rPr lang="en" sz="4800" b="1" i="1" dirty="0">
                <a:solidFill>
                  <a:schemeClr val="accent1"/>
                </a:solidFill>
              </a:rPr>
              <a:t>Scope</a:t>
            </a:r>
            <a:endParaRPr sz="4800" b="1" i="1" dirty="0">
              <a:solidFill>
                <a:schemeClr val="accent1"/>
              </a:solidFill>
            </a:endParaRPr>
          </a:p>
        </p:txBody>
      </p:sp>
      <p:pic>
        <p:nvPicPr>
          <p:cNvPr id="853" name="Google Shape;853;p3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6675" r="16675"/>
          <a:stretch/>
        </p:blipFill>
        <p:spPr>
          <a:xfrm>
            <a:off x="4956175" y="913950"/>
            <a:ext cx="3474600" cy="3474600"/>
          </a:xfrm>
          <a:prstGeom prst="ellipse">
            <a:avLst/>
          </a:prstGeom>
        </p:spPr>
      </p:pic>
      <p:grpSp>
        <p:nvGrpSpPr>
          <p:cNvPr id="854" name="Google Shape;854;p31"/>
          <p:cNvGrpSpPr/>
          <p:nvPr/>
        </p:nvGrpSpPr>
        <p:grpSpPr>
          <a:xfrm flipH="1">
            <a:off x="8217917" y="902508"/>
            <a:ext cx="363329" cy="536882"/>
            <a:chOff x="5446181" y="2529085"/>
            <a:chExt cx="138174" cy="204177"/>
          </a:xfrm>
        </p:grpSpPr>
        <p:sp>
          <p:nvSpPr>
            <p:cNvPr id="855" name="Google Shape;855;p31"/>
            <p:cNvSpPr/>
            <p:nvPr/>
          </p:nvSpPr>
          <p:spPr>
            <a:xfrm>
              <a:off x="5446181" y="2621568"/>
              <a:ext cx="138174" cy="27733"/>
            </a:xfrm>
            <a:custGeom>
              <a:avLst/>
              <a:gdLst/>
              <a:ahLst/>
              <a:cxnLst/>
              <a:rect l="l" t="t" r="r" b="b"/>
              <a:pathLst>
                <a:path w="4524" h="908" extrusionOk="0">
                  <a:moveTo>
                    <a:pt x="2072" y="1"/>
                  </a:moveTo>
                  <a:cubicBezTo>
                    <a:pt x="1571" y="1"/>
                    <a:pt x="1067" y="19"/>
                    <a:pt x="560" y="29"/>
                  </a:cubicBezTo>
                  <a:cubicBezTo>
                    <a:pt x="0" y="41"/>
                    <a:pt x="0" y="874"/>
                    <a:pt x="560" y="874"/>
                  </a:cubicBezTo>
                  <a:cubicBezTo>
                    <a:pt x="1059" y="889"/>
                    <a:pt x="1554" y="907"/>
                    <a:pt x="2047" y="907"/>
                  </a:cubicBezTo>
                  <a:cubicBezTo>
                    <a:pt x="2793" y="907"/>
                    <a:pt x="3534" y="864"/>
                    <a:pt x="4275" y="700"/>
                  </a:cubicBezTo>
                  <a:cubicBezTo>
                    <a:pt x="4523" y="650"/>
                    <a:pt x="4523" y="253"/>
                    <a:pt x="4275" y="203"/>
                  </a:cubicBezTo>
                  <a:cubicBezTo>
                    <a:pt x="3542" y="40"/>
                    <a:pt x="2810" y="1"/>
                    <a:pt x="20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1"/>
            <p:cNvSpPr/>
            <p:nvPr/>
          </p:nvSpPr>
          <p:spPr>
            <a:xfrm>
              <a:off x="5493980" y="2529085"/>
              <a:ext cx="44836" cy="204177"/>
            </a:xfrm>
            <a:custGeom>
              <a:avLst/>
              <a:gdLst/>
              <a:ahLst/>
              <a:cxnLst/>
              <a:rect l="l" t="t" r="r" b="b"/>
              <a:pathLst>
                <a:path w="1468" h="6685" extrusionOk="0">
                  <a:moveTo>
                    <a:pt x="729" y="0"/>
                  </a:moveTo>
                  <a:cubicBezTo>
                    <a:pt x="573" y="0"/>
                    <a:pt x="417" y="87"/>
                    <a:pt x="386" y="261"/>
                  </a:cubicBezTo>
                  <a:cubicBezTo>
                    <a:pt x="1" y="2361"/>
                    <a:pt x="163" y="4399"/>
                    <a:pt x="486" y="6499"/>
                  </a:cubicBezTo>
                  <a:cubicBezTo>
                    <a:pt x="504" y="6623"/>
                    <a:pt x="616" y="6685"/>
                    <a:pt x="728" y="6685"/>
                  </a:cubicBezTo>
                  <a:cubicBezTo>
                    <a:pt x="840" y="6685"/>
                    <a:pt x="952" y="6623"/>
                    <a:pt x="970" y="6499"/>
                  </a:cubicBezTo>
                  <a:cubicBezTo>
                    <a:pt x="1293" y="4399"/>
                    <a:pt x="1467" y="2361"/>
                    <a:pt x="1082" y="261"/>
                  </a:cubicBezTo>
                  <a:cubicBezTo>
                    <a:pt x="1045" y="87"/>
                    <a:pt x="886" y="0"/>
                    <a:pt x="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7" name="Google Shape;857;p31"/>
          <p:cNvGrpSpPr/>
          <p:nvPr/>
        </p:nvGrpSpPr>
        <p:grpSpPr>
          <a:xfrm flipH="1">
            <a:off x="7587308" y="539498"/>
            <a:ext cx="224551" cy="331124"/>
            <a:chOff x="5738779" y="2391033"/>
            <a:chExt cx="85397" cy="125927"/>
          </a:xfrm>
        </p:grpSpPr>
        <p:sp>
          <p:nvSpPr>
            <p:cNvPr id="858" name="Google Shape;858;p31"/>
            <p:cNvSpPr/>
            <p:nvPr/>
          </p:nvSpPr>
          <p:spPr>
            <a:xfrm>
              <a:off x="5738779" y="2448117"/>
              <a:ext cx="85397" cy="17165"/>
            </a:xfrm>
            <a:custGeom>
              <a:avLst/>
              <a:gdLst/>
              <a:ahLst/>
              <a:cxnLst/>
              <a:rect l="l" t="t" r="r" b="b"/>
              <a:pathLst>
                <a:path w="2796" h="562" extrusionOk="0">
                  <a:moveTo>
                    <a:pt x="1311" y="0"/>
                  </a:moveTo>
                  <a:cubicBezTo>
                    <a:pt x="992" y="0"/>
                    <a:pt x="671" y="12"/>
                    <a:pt x="348" y="17"/>
                  </a:cubicBezTo>
                  <a:cubicBezTo>
                    <a:pt x="0" y="17"/>
                    <a:pt x="0" y="539"/>
                    <a:pt x="348" y="539"/>
                  </a:cubicBezTo>
                  <a:cubicBezTo>
                    <a:pt x="662" y="549"/>
                    <a:pt x="973" y="561"/>
                    <a:pt x="1283" y="561"/>
                  </a:cubicBezTo>
                  <a:cubicBezTo>
                    <a:pt x="1735" y="561"/>
                    <a:pt x="2185" y="535"/>
                    <a:pt x="2634" y="440"/>
                  </a:cubicBezTo>
                  <a:cubicBezTo>
                    <a:pt x="2796" y="402"/>
                    <a:pt x="2796" y="154"/>
                    <a:pt x="2634" y="117"/>
                  </a:cubicBezTo>
                  <a:cubicBezTo>
                    <a:pt x="2194" y="23"/>
                    <a:pt x="1754" y="0"/>
                    <a:pt x="13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1"/>
            <p:cNvSpPr/>
            <p:nvPr/>
          </p:nvSpPr>
          <p:spPr>
            <a:xfrm>
              <a:off x="5768375" y="2391033"/>
              <a:ext cx="27336" cy="125927"/>
            </a:xfrm>
            <a:custGeom>
              <a:avLst/>
              <a:gdLst/>
              <a:ahLst/>
              <a:cxnLst/>
              <a:rect l="l" t="t" r="r" b="b"/>
              <a:pathLst>
                <a:path w="895" h="4123" extrusionOk="0">
                  <a:moveTo>
                    <a:pt x="448" y="1"/>
                  </a:moveTo>
                  <a:cubicBezTo>
                    <a:pt x="351" y="1"/>
                    <a:pt x="255" y="53"/>
                    <a:pt x="236" y="159"/>
                  </a:cubicBezTo>
                  <a:cubicBezTo>
                    <a:pt x="0" y="1464"/>
                    <a:pt x="100" y="2719"/>
                    <a:pt x="299" y="4011"/>
                  </a:cubicBezTo>
                  <a:cubicBezTo>
                    <a:pt x="311" y="4085"/>
                    <a:pt x="379" y="4123"/>
                    <a:pt x="448" y="4123"/>
                  </a:cubicBezTo>
                  <a:cubicBezTo>
                    <a:pt x="516" y="4123"/>
                    <a:pt x="584" y="4085"/>
                    <a:pt x="597" y="4011"/>
                  </a:cubicBezTo>
                  <a:cubicBezTo>
                    <a:pt x="796" y="2719"/>
                    <a:pt x="895" y="1464"/>
                    <a:pt x="659" y="159"/>
                  </a:cubicBezTo>
                  <a:cubicBezTo>
                    <a:pt x="640" y="53"/>
                    <a:pt x="544" y="1"/>
                    <a:pt x="4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0" name="Google Shape;860;p31"/>
          <p:cNvSpPr/>
          <p:nvPr/>
        </p:nvSpPr>
        <p:spPr>
          <a:xfrm flipH="1">
            <a:off x="8065149" y="651948"/>
            <a:ext cx="152750" cy="118859"/>
          </a:xfrm>
          <a:custGeom>
            <a:avLst/>
            <a:gdLst/>
            <a:ahLst/>
            <a:cxnLst/>
            <a:rect l="l" t="t" r="r" b="b"/>
            <a:pathLst>
              <a:path w="1902" h="1480" extrusionOk="0">
                <a:moveTo>
                  <a:pt x="957" y="1"/>
                </a:moveTo>
                <a:cubicBezTo>
                  <a:pt x="0" y="1"/>
                  <a:pt x="0" y="1479"/>
                  <a:pt x="957" y="1479"/>
                </a:cubicBezTo>
                <a:cubicBezTo>
                  <a:pt x="1901" y="1479"/>
                  <a:pt x="1901" y="1"/>
                  <a:pt x="95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31"/>
          <p:cNvSpPr/>
          <p:nvPr/>
        </p:nvSpPr>
        <p:spPr>
          <a:xfrm flipH="1">
            <a:off x="7089459" y="607966"/>
            <a:ext cx="98862" cy="75973"/>
          </a:xfrm>
          <a:custGeom>
            <a:avLst/>
            <a:gdLst/>
            <a:ahLst/>
            <a:cxnLst/>
            <a:rect l="l" t="t" r="r" b="b"/>
            <a:pathLst>
              <a:path w="1231" h="946" extrusionOk="0">
                <a:moveTo>
                  <a:pt x="622" y="1"/>
                </a:moveTo>
                <a:cubicBezTo>
                  <a:pt x="1" y="1"/>
                  <a:pt x="1" y="945"/>
                  <a:pt x="622" y="945"/>
                </a:cubicBezTo>
                <a:cubicBezTo>
                  <a:pt x="1231" y="945"/>
                  <a:pt x="1231" y="1"/>
                  <a:pt x="6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2" name="Google Shape;862;p31"/>
          <p:cNvGrpSpPr/>
          <p:nvPr/>
        </p:nvGrpSpPr>
        <p:grpSpPr>
          <a:xfrm>
            <a:off x="5170259" y="4388550"/>
            <a:ext cx="573932" cy="331134"/>
            <a:chOff x="9589700" y="3420525"/>
            <a:chExt cx="735150" cy="424150"/>
          </a:xfrm>
        </p:grpSpPr>
        <p:sp>
          <p:nvSpPr>
            <p:cNvPr id="863" name="Google Shape;863;p31"/>
            <p:cNvSpPr/>
            <p:nvPr/>
          </p:nvSpPr>
          <p:spPr>
            <a:xfrm>
              <a:off x="9589700" y="3420525"/>
              <a:ext cx="735150" cy="424150"/>
            </a:xfrm>
            <a:custGeom>
              <a:avLst/>
              <a:gdLst/>
              <a:ahLst/>
              <a:cxnLst/>
              <a:rect l="l" t="t" r="r" b="b"/>
              <a:pathLst>
                <a:path w="29406" h="16966" extrusionOk="0">
                  <a:moveTo>
                    <a:pt x="27409" y="611"/>
                  </a:moveTo>
                  <a:cubicBezTo>
                    <a:pt x="28066" y="611"/>
                    <a:pt x="28184" y="928"/>
                    <a:pt x="27838" y="1647"/>
                  </a:cubicBezTo>
                  <a:cubicBezTo>
                    <a:pt x="27337" y="2697"/>
                    <a:pt x="26804" y="3731"/>
                    <a:pt x="26302" y="4766"/>
                  </a:cubicBezTo>
                  <a:cubicBezTo>
                    <a:pt x="25801" y="5769"/>
                    <a:pt x="25315" y="6788"/>
                    <a:pt x="24860" y="7807"/>
                  </a:cubicBezTo>
                  <a:cubicBezTo>
                    <a:pt x="24562" y="8512"/>
                    <a:pt x="24108" y="9076"/>
                    <a:pt x="23559" y="9609"/>
                  </a:cubicBezTo>
                  <a:cubicBezTo>
                    <a:pt x="22180" y="10942"/>
                    <a:pt x="20503" y="11741"/>
                    <a:pt x="18747" y="12431"/>
                  </a:cubicBezTo>
                  <a:cubicBezTo>
                    <a:pt x="18277" y="12619"/>
                    <a:pt x="17744" y="12729"/>
                    <a:pt x="17211" y="12744"/>
                  </a:cubicBezTo>
                  <a:cubicBezTo>
                    <a:pt x="15879" y="12807"/>
                    <a:pt x="14531" y="12917"/>
                    <a:pt x="13183" y="12948"/>
                  </a:cubicBezTo>
                  <a:cubicBezTo>
                    <a:pt x="13043" y="12950"/>
                    <a:pt x="12904" y="12952"/>
                    <a:pt x="12765" y="12952"/>
                  </a:cubicBezTo>
                  <a:cubicBezTo>
                    <a:pt x="11968" y="12952"/>
                    <a:pt x="11180" y="12909"/>
                    <a:pt x="10393" y="12776"/>
                  </a:cubicBezTo>
                  <a:cubicBezTo>
                    <a:pt x="10190" y="12748"/>
                    <a:pt x="9998" y="12710"/>
                    <a:pt x="9809" y="12710"/>
                  </a:cubicBezTo>
                  <a:cubicBezTo>
                    <a:pt x="9779" y="12710"/>
                    <a:pt x="9749" y="12711"/>
                    <a:pt x="9719" y="12713"/>
                  </a:cubicBezTo>
                  <a:cubicBezTo>
                    <a:pt x="9388" y="12746"/>
                    <a:pt x="9058" y="12759"/>
                    <a:pt x="8729" y="12759"/>
                  </a:cubicBezTo>
                  <a:cubicBezTo>
                    <a:pt x="7637" y="12759"/>
                    <a:pt x="6551" y="12613"/>
                    <a:pt x="5455" y="12540"/>
                  </a:cubicBezTo>
                  <a:cubicBezTo>
                    <a:pt x="4233" y="12462"/>
                    <a:pt x="3010" y="12305"/>
                    <a:pt x="1788" y="12180"/>
                  </a:cubicBezTo>
                  <a:cubicBezTo>
                    <a:pt x="1568" y="12149"/>
                    <a:pt x="1333" y="12102"/>
                    <a:pt x="1129" y="12023"/>
                  </a:cubicBezTo>
                  <a:cubicBezTo>
                    <a:pt x="988" y="11960"/>
                    <a:pt x="894" y="11804"/>
                    <a:pt x="957" y="11647"/>
                  </a:cubicBezTo>
                  <a:cubicBezTo>
                    <a:pt x="1019" y="11475"/>
                    <a:pt x="1114" y="11318"/>
                    <a:pt x="1208" y="11161"/>
                  </a:cubicBezTo>
                  <a:cubicBezTo>
                    <a:pt x="1976" y="9938"/>
                    <a:pt x="2791" y="8732"/>
                    <a:pt x="3747" y="7650"/>
                  </a:cubicBezTo>
                  <a:cubicBezTo>
                    <a:pt x="4797" y="6427"/>
                    <a:pt x="5800" y="5173"/>
                    <a:pt x="6976" y="4061"/>
                  </a:cubicBezTo>
                  <a:cubicBezTo>
                    <a:pt x="8230" y="2885"/>
                    <a:pt x="9703" y="2117"/>
                    <a:pt x="11380" y="1741"/>
                  </a:cubicBezTo>
                  <a:cubicBezTo>
                    <a:pt x="12524" y="1490"/>
                    <a:pt x="13669" y="1302"/>
                    <a:pt x="14829" y="1255"/>
                  </a:cubicBezTo>
                  <a:cubicBezTo>
                    <a:pt x="15267" y="1224"/>
                    <a:pt x="15738" y="1224"/>
                    <a:pt x="16161" y="1098"/>
                  </a:cubicBezTo>
                  <a:cubicBezTo>
                    <a:pt x="17415" y="769"/>
                    <a:pt x="18684" y="847"/>
                    <a:pt x="19954" y="816"/>
                  </a:cubicBezTo>
                  <a:cubicBezTo>
                    <a:pt x="20628" y="785"/>
                    <a:pt x="21302" y="785"/>
                    <a:pt x="21976" y="706"/>
                  </a:cubicBezTo>
                  <a:cubicBezTo>
                    <a:pt x="22529" y="644"/>
                    <a:pt x="23083" y="617"/>
                    <a:pt x="23636" y="617"/>
                  </a:cubicBezTo>
                  <a:cubicBezTo>
                    <a:pt x="24055" y="617"/>
                    <a:pt x="24473" y="632"/>
                    <a:pt x="24891" y="659"/>
                  </a:cubicBezTo>
                  <a:cubicBezTo>
                    <a:pt x="25182" y="678"/>
                    <a:pt x="25475" y="687"/>
                    <a:pt x="25769" y="687"/>
                  </a:cubicBezTo>
                  <a:cubicBezTo>
                    <a:pt x="26219" y="687"/>
                    <a:pt x="26671" y="666"/>
                    <a:pt x="27117" y="628"/>
                  </a:cubicBezTo>
                  <a:cubicBezTo>
                    <a:pt x="27224" y="617"/>
                    <a:pt x="27322" y="611"/>
                    <a:pt x="27409" y="611"/>
                  </a:cubicBezTo>
                  <a:close/>
                  <a:moveTo>
                    <a:pt x="28622" y="1945"/>
                  </a:moveTo>
                  <a:cubicBezTo>
                    <a:pt x="28873" y="2289"/>
                    <a:pt x="28716" y="2666"/>
                    <a:pt x="28685" y="3026"/>
                  </a:cubicBezTo>
                  <a:cubicBezTo>
                    <a:pt x="28685" y="3214"/>
                    <a:pt x="28638" y="3387"/>
                    <a:pt x="28575" y="3575"/>
                  </a:cubicBezTo>
                  <a:cubicBezTo>
                    <a:pt x="27948" y="5565"/>
                    <a:pt x="27540" y="7634"/>
                    <a:pt x="26537" y="9500"/>
                  </a:cubicBezTo>
                  <a:cubicBezTo>
                    <a:pt x="25644" y="11192"/>
                    <a:pt x="24625" y="12791"/>
                    <a:pt x="23011" y="13920"/>
                  </a:cubicBezTo>
                  <a:cubicBezTo>
                    <a:pt x="22478" y="14296"/>
                    <a:pt x="21913" y="14594"/>
                    <a:pt x="21302" y="14766"/>
                  </a:cubicBezTo>
                  <a:cubicBezTo>
                    <a:pt x="20158" y="15095"/>
                    <a:pt x="18998" y="15409"/>
                    <a:pt x="17838" y="15722"/>
                  </a:cubicBezTo>
                  <a:cubicBezTo>
                    <a:pt x="17623" y="15783"/>
                    <a:pt x="17403" y="15819"/>
                    <a:pt x="17181" y="15819"/>
                  </a:cubicBezTo>
                  <a:cubicBezTo>
                    <a:pt x="16999" y="15819"/>
                    <a:pt x="16815" y="15795"/>
                    <a:pt x="16631" y="15738"/>
                  </a:cubicBezTo>
                  <a:cubicBezTo>
                    <a:pt x="16403" y="15675"/>
                    <a:pt x="16178" y="15650"/>
                    <a:pt x="15953" y="15650"/>
                  </a:cubicBezTo>
                  <a:cubicBezTo>
                    <a:pt x="15621" y="15650"/>
                    <a:pt x="15290" y="15704"/>
                    <a:pt x="14954" y="15769"/>
                  </a:cubicBezTo>
                  <a:cubicBezTo>
                    <a:pt x="14515" y="15863"/>
                    <a:pt x="14076" y="15957"/>
                    <a:pt x="13637" y="16051"/>
                  </a:cubicBezTo>
                  <a:cubicBezTo>
                    <a:pt x="13327" y="16138"/>
                    <a:pt x="13006" y="16166"/>
                    <a:pt x="12676" y="16166"/>
                  </a:cubicBezTo>
                  <a:cubicBezTo>
                    <a:pt x="12589" y="16166"/>
                    <a:pt x="12502" y="16164"/>
                    <a:pt x="12415" y="16161"/>
                  </a:cubicBezTo>
                  <a:cubicBezTo>
                    <a:pt x="11145" y="16114"/>
                    <a:pt x="9875" y="16098"/>
                    <a:pt x="8606" y="16083"/>
                  </a:cubicBezTo>
                  <a:cubicBezTo>
                    <a:pt x="8386" y="16083"/>
                    <a:pt x="8151" y="16098"/>
                    <a:pt x="7932" y="16146"/>
                  </a:cubicBezTo>
                  <a:cubicBezTo>
                    <a:pt x="7338" y="16298"/>
                    <a:pt x="6745" y="16361"/>
                    <a:pt x="6152" y="16361"/>
                  </a:cubicBezTo>
                  <a:cubicBezTo>
                    <a:pt x="5522" y="16361"/>
                    <a:pt x="4893" y="16290"/>
                    <a:pt x="4264" y="16177"/>
                  </a:cubicBezTo>
                  <a:cubicBezTo>
                    <a:pt x="4078" y="16149"/>
                    <a:pt x="3899" y="16137"/>
                    <a:pt x="3720" y="16137"/>
                  </a:cubicBezTo>
                  <a:cubicBezTo>
                    <a:pt x="3491" y="16137"/>
                    <a:pt x="3263" y="16157"/>
                    <a:pt x="3026" y="16193"/>
                  </a:cubicBezTo>
                  <a:cubicBezTo>
                    <a:pt x="2665" y="16255"/>
                    <a:pt x="2289" y="16302"/>
                    <a:pt x="1913" y="16302"/>
                  </a:cubicBezTo>
                  <a:cubicBezTo>
                    <a:pt x="1896" y="16303"/>
                    <a:pt x="1879" y="16303"/>
                    <a:pt x="1863" y="16303"/>
                  </a:cubicBezTo>
                  <a:cubicBezTo>
                    <a:pt x="1020" y="16303"/>
                    <a:pt x="626" y="15909"/>
                    <a:pt x="534" y="15033"/>
                  </a:cubicBezTo>
                  <a:cubicBezTo>
                    <a:pt x="502" y="14782"/>
                    <a:pt x="518" y="14515"/>
                    <a:pt x="518" y="14249"/>
                  </a:cubicBezTo>
                  <a:lnTo>
                    <a:pt x="502" y="14249"/>
                  </a:lnTo>
                  <a:cubicBezTo>
                    <a:pt x="502" y="14139"/>
                    <a:pt x="518" y="14029"/>
                    <a:pt x="518" y="13920"/>
                  </a:cubicBezTo>
                  <a:cubicBezTo>
                    <a:pt x="565" y="12995"/>
                    <a:pt x="628" y="12932"/>
                    <a:pt x="1568" y="12854"/>
                  </a:cubicBezTo>
                  <a:cubicBezTo>
                    <a:pt x="1644" y="12843"/>
                    <a:pt x="1727" y="12825"/>
                    <a:pt x="1807" y="12825"/>
                  </a:cubicBezTo>
                  <a:cubicBezTo>
                    <a:pt x="1843" y="12825"/>
                    <a:pt x="1879" y="12829"/>
                    <a:pt x="1913" y="12838"/>
                  </a:cubicBezTo>
                  <a:cubicBezTo>
                    <a:pt x="2932" y="13089"/>
                    <a:pt x="3998" y="12979"/>
                    <a:pt x="5032" y="13089"/>
                  </a:cubicBezTo>
                  <a:cubicBezTo>
                    <a:pt x="5886" y="13188"/>
                    <a:pt x="6747" y="13255"/>
                    <a:pt x="7611" y="13255"/>
                  </a:cubicBezTo>
                  <a:cubicBezTo>
                    <a:pt x="7984" y="13255"/>
                    <a:pt x="8358" y="13243"/>
                    <a:pt x="8731" y="13214"/>
                  </a:cubicBezTo>
                  <a:cubicBezTo>
                    <a:pt x="8870" y="13203"/>
                    <a:pt x="9010" y="13198"/>
                    <a:pt x="9149" y="13198"/>
                  </a:cubicBezTo>
                  <a:cubicBezTo>
                    <a:pt x="9605" y="13198"/>
                    <a:pt x="10062" y="13252"/>
                    <a:pt x="10518" y="13324"/>
                  </a:cubicBezTo>
                  <a:cubicBezTo>
                    <a:pt x="11443" y="13434"/>
                    <a:pt x="12383" y="13434"/>
                    <a:pt x="13308" y="13434"/>
                  </a:cubicBezTo>
                  <a:cubicBezTo>
                    <a:pt x="13516" y="13438"/>
                    <a:pt x="13723" y="13440"/>
                    <a:pt x="13931" y="13440"/>
                  </a:cubicBezTo>
                  <a:cubicBezTo>
                    <a:pt x="14553" y="13440"/>
                    <a:pt x="15173" y="13422"/>
                    <a:pt x="15785" y="13387"/>
                  </a:cubicBezTo>
                  <a:cubicBezTo>
                    <a:pt x="16647" y="13340"/>
                    <a:pt x="17493" y="13261"/>
                    <a:pt x="18355" y="13183"/>
                  </a:cubicBezTo>
                  <a:cubicBezTo>
                    <a:pt x="18606" y="13152"/>
                    <a:pt x="18873" y="13073"/>
                    <a:pt x="19108" y="12964"/>
                  </a:cubicBezTo>
                  <a:cubicBezTo>
                    <a:pt x="19970" y="12587"/>
                    <a:pt x="20816" y="12196"/>
                    <a:pt x="21663" y="11788"/>
                  </a:cubicBezTo>
                  <a:cubicBezTo>
                    <a:pt x="22901" y="11192"/>
                    <a:pt x="23826" y="10221"/>
                    <a:pt x="24782" y="9264"/>
                  </a:cubicBezTo>
                  <a:cubicBezTo>
                    <a:pt x="25158" y="8888"/>
                    <a:pt x="25362" y="8402"/>
                    <a:pt x="25550" y="7901"/>
                  </a:cubicBezTo>
                  <a:cubicBezTo>
                    <a:pt x="26224" y="6145"/>
                    <a:pt x="27117" y="4515"/>
                    <a:pt x="27901" y="2807"/>
                  </a:cubicBezTo>
                  <a:cubicBezTo>
                    <a:pt x="28058" y="2478"/>
                    <a:pt x="28136" y="2023"/>
                    <a:pt x="28622" y="1945"/>
                  </a:cubicBezTo>
                  <a:close/>
                  <a:moveTo>
                    <a:pt x="23375" y="1"/>
                  </a:moveTo>
                  <a:cubicBezTo>
                    <a:pt x="23200" y="1"/>
                    <a:pt x="23026" y="6"/>
                    <a:pt x="22854" y="17"/>
                  </a:cubicBezTo>
                  <a:cubicBezTo>
                    <a:pt x="21877" y="69"/>
                    <a:pt x="20910" y="222"/>
                    <a:pt x="20115" y="222"/>
                  </a:cubicBezTo>
                  <a:cubicBezTo>
                    <a:pt x="19966" y="222"/>
                    <a:pt x="19823" y="217"/>
                    <a:pt x="19688" y="205"/>
                  </a:cubicBezTo>
                  <a:cubicBezTo>
                    <a:pt x="19341" y="238"/>
                    <a:pt x="19023" y="246"/>
                    <a:pt x="18724" y="246"/>
                  </a:cubicBezTo>
                  <a:cubicBezTo>
                    <a:pt x="18507" y="246"/>
                    <a:pt x="18301" y="242"/>
                    <a:pt x="18102" y="242"/>
                  </a:cubicBezTo>
                  <a:cubicBezTo>
                    <a:pt x="17683" y="242"/>
                    <a:pt x="17296" y="258"/>
                    <a:pt x="16913" y="361"/>
                  </a:cubicBezTo>
                  <a:cubicBezTo>
                    <a:pt x="16051" y="597"/>
                    <a:pt x="15142" y="644"/>
                    <a:pt x="14249" y="722"/>
                  </a:cubicBezTo>
                  <a:cubicBezTo>
                    <a:pt x="13387" y="785"/>
                    <a:pt x="12540" y="879"/>
                    <a:pt x="11694" y="1051"/>
                  </a:cubicBezTo>
                  <a:cubicBezTo>
                    <a:pt x="9546" y="1474"/>
                    <a:pt x="7665" y="2352"/>
                    <a:pt x="6129" y="3951"/>
                  </a:cubicBezTo>
                  <a:cubicBezTo>
                    <a:pt x="4405" y="5738"/>
                    <a:pt x="2932" y="7713"/>
                    <a:pt x="1364" y="9625"/>
                  </a:cubicBezTo>
                  <a:cubicBezTo>
                    <a:pt x="1255" y="9766"/>
                    <a:pt x="1176" y="9954"/>
                    <a:pt x="1098" y="10111"/>
                  </a:cubicBezTo>
                  <a:cubicBezTo>
                    <a:pt x="816" y="10722"/>
                    <a:pt x="534" y="11334"/>
                    <a:pt x="236" y="11945"/>
                  </a:cubicBezTo>
                  <a:cubicBezTo>
                    <a:pt x="110" y="12211"/>
                    <a:pt x="1" y="12478"/>
                    <a:pt x="16" y="12791"/>
                  </a:cubicBezTo>
                  <a:cubicBezTo>
                    <a:pt x="48" y="13544"/>
                    <a:pt x="48" y="14296"/>
                    <a:pt x="48" y="15048"/>
                  </a:cubicBezTo>
                  <a:cubicBezTo>
                    <a:pt x="48" y="15534"/>
                    <a:pt x="189" y="15989"/>
                    <a:pt x="440" y="16428"/>
                  </a:cubicBezTo>
                  <a:cubicBezTo>
                    <a:pt x="612" y="16741"/>
                    <a:pt x="800" y="16835"/>
                    <a:pt x="1145" y="16835"/>
                  </a:cubicBezTo>
                  <a:cubicBezTo>
                    <a:pt x="1844" y="16821"/>
                    <a:pt x="2544" y="16801"/>
                    <a:pt x="3244" y="16801"/>
                  </a:cubicBezTo>
                  <a:cubicBezTo>
                    <a:pt x="4112" y="16801"/>
                    <a:pt x="4979" y="16832"/>
                    <a:pt x="5847" y="16945"/>
                  </a:cubicBezTo>
                  <a:cubicBezTo>
                    <a:pt x="5976" y="16960"/>
                    <a:pt x="6105" y="16966"/>
                    <a:pt x="6233" y="16966"/>
                  </a:cubicBezTo>
                  <a:cubicBezTo>
                    <a:pt x="6927" y="16966"/>
                    <a:pt x="7604" y="16781"/>
                    <a:pt x="8292" y="16741"/>
                  </a:cubicBezTo>
                  <a:cubicBezTo>
                    <a:pt x="8774" y="16706"/>
                    <a:pt x="9255" y="16692"/>
                    <a:pt x="9736" y="16692"/>
                  </a:cubicBezTo>
                  <a:cubicBezTo>
                    <a:pt x="10524" y="16692"/>
                    <a:pt x="11313" y="16728"/>
                    <a:pt x="12101" y="16757"/>
                  </a:cubicBezTo>
                  <a:cubicBezTo>
                    <a:pt x="12279" y="16762"/>
                    <a:pt x="12455" y="16767"/>
                    <a:pt x="12629" y="16767"/>
                  </a:cubicBezTo>
                  <a:cubicBezTo>
                    <a:pt x="12979" y="16767"/>
                    <a:pt x="13324" y="16746"/>
                    <a:pt x="13669" y="16663"/>
                  </a:cubicBezTo>
                  <a:cubicBezTo>
                    <a:pt x="14423" y="16465"/>
                    <a:pt x="15186" y="16354"/>
                    <a:pt x="15957" y="16354"/>
                  </a:cubicBezTo>
                  <a:cubicBezTo>
                    <a:pt x="16228" y="16354"/>
                    <a:pt x="16499" y="16368"/>
                    <a:pt x="16772" y="16396"/>
                  </a:cubicBezTo>
                  <a:cubicBezTo>
                    <a:pt x="16956" y="16405"/>
                    <a:pt x="17136" y="16422"/>
                    <a:pt x="17316" y="16422"/>
                  </a:cubicBezTo>
                  <a:cubicBezTo>
                    <a:pt x="17473" y="16422"/>
                    <a:pt x="17630" y="16409"/>
                    <a:pt x="17791" y="16365"/>
                  </a:cubicBezTo>
                  <a:cubicBezTo>
                    <a:pt x="18982" y="16051"/>
                    <a:pt x="20158" y="15691"/>
                    <a:pt x="21365" y="15440"/>
                  </a:cubicBezTo>
                  <a:cubicBezTo>
                    <a:pt x="23277" y="15033"/>
                    <a:pt x="24359" y="13544"/>
                    <a:pt x="25612" y="12274"/>
                  </a:cubicBezTo>
                  <a:cubicBezTo>
                    <a:pt x="25989" y="11506"/>
                    <a:pt x="26522" y="10816"/>
                    <a:pt x="26929" y="10064"/>
                  </a:cubicBezTo>
                  <a:cubicBezTo>
                    <a:pt x="27634" y="8794"/>
                    <a:pt x="28089" y="7399"/>
                    <a:pt x="28512" y="6004"/>
                  </a:cubicBezTo>
                  <a:cubicBezTo>
                    <a:pt x="28700" y="5393"/>
                    <a:pt x="28622" y="4719"/>
                    <a:pt x="29108" y="4217"/>
                  </a:cubicBezTo>
                  <a:cubicBezTo>
                    <a:pt x="29186" y="4155"/>
                    <a:pt x="29186" y="4014"/>
                    <a:pt x="29186" y="3904"/>
                  </a:cubicBezTo>
                  <a:cubicBezTo>
                    <a:pt x="29265" y="2854"/>
                    <a:pt x="29406" y="1819"/>
                    <a:pt x="29280" y="769"/>
                  </a:cubicBezTo>
                  <a:cubicBezTo>
                    <a:pt x="29249" y="377"/>
                    <a:pt x="29124" y="189"/>
                    <a:pt x="28763" y="158"/>
                  </a:cubicBezTo>
                  <a:cubicBezTo>
                    <a:pt x="28268" y="133"/>
                    <a:pt x="27792" y="20"/>
                    <a:pt x="27290" y="20"/>
                  </a:cubicBezTo>
                  <a:cubicBezTo>
                    <a:pt x="27156" y="20"/>
                    <a:pt x="27021" y="28"/>
                    <a:pt x="26882" y="48"/>
                  </a:cubicBezTo>
                  <a:cubicBezTo>
                    <a:pt x="26467" y="105"/>
                    <a:pt x="26043" y="132"/>
                    <a:pt x="25616" y="132"/>
                  </a:cubicBezTo>
                  <a:cubicBezTo>
                    <a:pt x="25220" y="132"/>
                    <a:pt x="24821" y="109"/>
                    <a:pt x="24421" y="64"/>
                  </a:cubicBezTo>
                  <a:cubicBezTo>
                    <a:pt x="24076" y="22"/>
                    <a:pt x="23725" y="1"/>
                    <a:pt x="23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1"/>
            <p:cNvSpPr/>
            <p:nvPr/>
          </p:nvSpPr>
          <p:spPr>
            <a:xfrm>
              <a:off x="10025050" y="3507475"/>
              <a:ext cx="107000" cy="155300"/>
            </a:xfrm>
            <a:custGeom>
              <a:avLst/>
              <a:gdLst/>
              <a:ahLst/>
              <a:cxnLst/>
              <a:rect l="l" t="t" r="r" b="b"/>
              <a:pathLst>
                <a:path w="4280" h="6212" extrusionOk="0">
                  <a:moveTo>
                    <a:pt x="2063" y="682"/>
                  </a:moveTo>
                  <a:cubicBezTo>
                    <a:pt x="2194" y="682"/>
                    <a:pt x="2327" y="737"/>
                    <a:pt x="2415" y="849"/>
                  </a:cubicBezTo>
                  <a:cubicBezTo>
                    <a:pt x="2791" y="1304"/>
                    <a:pt x="3073" y="1821"/>
                    <a:pt x="3277" y="2464"/>
                  </a:cubicBezTo>
                  <a:cubicBezTo>
                    <a:pt x="2603" y="2558"/>
                    <a:pt x="2023" y="2636"/>
                    <a:pt x="1443" y="2699"/>
                  </a:cubicBezTo>
                  <a:cubicBezTo>
                    <a:pt x="1435" y="2699"/>
                    <a:pt x="1427" y="2700"/>
                    <a:pt x="1419" y="2700"/>
                  </a:cubicBezTo>
                  <a:cubicBezTo>
                    <a:pt x="1240" y="2700"/>
                    <a:pt x="1083" y="2534"/>
                    <a:pt x="1098" y="2354"/>
                  </a:cubicBezTo>
                  <a:cubicBezTo>
                    <a:pt x="1145" y="1790"/>
                    <a:pt x="1364" y="1288"/>
                    <a:pt x="1725" y="833"/>
                  </a:cubicBezTo>
                  <a:cubicBezTo>
                    <a:pt x="1810" y="733"/>
                    <a:pt x="1936" y="682"/>
                    <a:pt x="2063" y="682"/>
                  </a:cubicBezTo>
                  <a:close/>
                  <a:moveTo>
                    <a:pt x="1929" y="0"/>
                  </a:moveTo>
                  <a:cubicBezTo>
                    <a:pt x="1600" y="0"/>
                    <a:pt x="1342" y="171"/>
                    <a:pt x="1192" y="520"/>
                  </a:cubicBezTo>
                  <a:cubicBezTo>
                    <a:pt x="1004" y="927"/>
                    <a:pt x="847" y="1335"/>
                    <a:pt x="690" y="1758"/>
                  </a:cubicBezTo>
                  <a:cubicBezTo>
                    <a:pt x="377" y="2636"/>
                    <a:pt x="1" y="3498"/>
                    <a:pt x="111" y="4470"/>
                  </a:cubicBezTo>
                  <a:cubicBezTo>
                    <a:pt x="158" y="4987"/>
                    <a:pt x="205" y="5504"/>
                    <a:pt x="267" y="6022"/>
                  </a:cubicBezTo>
                  <a:cubicBezTo>
                    <a:pt x="282" y="6136"/>
                    <a:pt x="375" y="6212"/>
                    <a:pt x="462" y="6212"/>
                  </a:cubicBezTo>
                  <a:cubicBezTo>
                    <a:pt x="471" y="6212"/>
                    <a:pt x="479" y="6211"/>
                    <a:pt x="487" y="6210"/>
                  </a:cubicBezTo>
                  <a:cubicBezTo>
                    <a:pt x="581" y="6194"/>
                    <a:pt x="690" y="6100"/>
                    <a:pt x="737" y="6022"/>
                  </a:cubicBezTo>
                  <a:cubicBezTo>
                    <a:pt x="832" y="5802"/>
                    <a:pt x="769" y="5583"/>
                    <a:pt x="706" y="5363"/>
                  </a:cubicBezTo>
                  <a:cubicBezTo>
                    <a:pt x="581" y="4924"/>
                    <a:pt x="581" y="4486"/>
                    <a:pt x="612" y="4031"/>
                  </a:cubicBezTo>
                  <a:cubicBezTo>
                    <a:pt x="643" y="3702"/>
                    <a:pt x="785" y="3435"/>
                    <a:pt x="1098" y="3341"/>
                  </a:cubicBezTo>
                  <a:cubicBezTo>
                    <a:pt x="1741" y="3153"/>
                    <a:pt x="2399" y="3012"/>
                    <a:pt x="3073" y="2981"/>
                  </a:cubicBezTo>
                  <a:cubicBezTo>
                    <a:pt x="3277" y="2981"/>
                    <a:pt x="3433" y="3091"/>
                    <a:pt x="3465" y="3310"/>
                  </a:cubicBezTo>
                  <a:cubicBezTo>
                    <a:pt x="3512" y="3529"/>
                    <a:pt x="3512" y="3749"/>
                    <a:pt x="3528" y="3968"/>
                  </a:cubicBezTo>
                  <a:cubicBezTo>
                    <a:pt x="3543" y="4219"/>
                    <a:pt x="3481" y="4501"/>
                    <a:pt x="3606" y="4736"/>
                  </a:cubicBezTo>
                  <a:cubicBezTo>
                    <a:pt x="3637" y="4783"/>
                    <a:pt x="3716" y="4846"/>
                    <a:pt x="3778" y="4846"/>
                  </a:cubicBezTo>
                  <a:cubicBezTo>
                    <a:pt x="3841" y="4846"/>
                    <a:pt x="3919" y="4815"/>
                    <a:pt x="3966" y="4768"/>
                  </a:cubicBezTo>
                  <a:cubicBezTo>
                    <a:pt x="4029" y="4705"/>
                    <a:pt x="4060" y="4642"/>
                    <a:pt x="4076" y="4564"/>
                  </a:cubicBezTo>
                  <a:cubicBezTo>
                    <a:pt x="4280" y="3091"/>
                    <a:pt x="3935" y="1758"/>
                    <a:pt x="3010" y="583"/>
                  </a:cubicBezTo>
                  <a:cubicBezTo>
                    <a:pt x="2807" y="316"/>
                    <a:pt x="2540" y="112"/>
                    <a:pt x="2195" y="34"/>
                  </a:cubicBezTo>
                  <a:cubicBezTo>
                    <a:pt x="2102" y="12"/>
                    <a:pt x="2013" y="0"/>
                    <a:pt x="1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1"/>
            <p:cNvSpPr/>
            <p:nvPr/>
          </p:nvSpPr>
          <p:spPr>
            <a:xfrm>
              <a:off x="9764075" y="3530325"/>
              <a:ext cx="119150" cy="158800"/>
            </a:xfrm>
            <a:custGeom>
              <a:avLst/>
              <a:gdLst/>
              <a:ahLst/>
              <a:cxnLst/>
              <a:rect l="l" t="t" r="r" b="b"/>
              <a:pathLst>
                <a:path w="4766" h="6352" extrusionOk="0">
                  <a:moveTo>
                    <a:pt x="3118" y="0"/>
                  </a:moveTo>
                  <a:cubicBezTo>
                    <a:pt x="3024" y="0"/>
                    <a:pt x="2928" y="26"/>
                    <a:pt x="2838" y="60"/>
                  </a:cubicBezTo>
                  <a:cubicBezTo>
                    <a:pt x="2164" y="311"/>
                    <a:pt x="1505" y="578"/>
                    <a:pt x="988" y="1079"/>
                  </a:cubicBezTo>
                  <a:cubicBezTo>
                    <a:pt x="769" y="1283"/>
                    <a:pt x="565" y="1518"/>
                    <a:pt x="424" y="1769"/>
                  </a:cubicBezTo>
                  <a:cubicBezTo>
                    <a:pt x="1" y="2537"/>
                    <a:pt x="361" y="3274"/>
                    <a:pt x="1208" y="3462"/>
                  </a:cubicBezTo>
                  <a:cubicBezTo>
                    <a:pt x="1435" y="3510"/>
                    <a:pt x="1653" y="3530"/>
                    <a:pt x="1884" y="3530"/>
                  </a:cubicBezTo>
                  <a:cubicBezTo>
                    <a:pt x="1955" y="3530"/>
                    <a:pt x="2027" y="3528"/>
                    <a:pt x="2101" y="3525"/>
                  </a:cubicBezTo>
                  <a:cubicBezTo>
                    <a:pt x="2159" y="3522"/>
                    <a:pt x="2218" y="3520"/>
                    <a:pt x="2276" y="3520"/>
                  </a:cubicBezTo>
                  <a:cubicBezTo>
                    <a:pt x="2547" y="3520"/>
                    <a:pt x="2818" y="3549"/>
                    <a:pt x="3089" y="3587"/>
                  </a:cubicBezTo>
                  <a:cubicBezTo>
                    <a:pt x="3951" y="3728"/>
                    <a:pt x="4264" y="4151"/>
                    <a:pt x="4217" y="5092"/>
                  </a:cubicBezTo>
                  <a:cubicBezTo>
                    <a:pt x="4201" y="5421"/>
                    <a:pt x="4029" y="5656"/>
                    <a:pt x="3716" y="5766"/>
                  </a:cubicBezTo>
                  <a:cubicBezTo>
                    <a:pt x="3472" y="5861"/>
                    <a:pt x="3229" y="5913"/>
                    <a:pt x="2972" y="5913"/>
                  </a:cubicBezTo>
                  <a:cubicBezTo>
                    <a:pt x="2847" y="5913"/>
                    <a:pt x="2720" y="5901"/>
                    <a:pt x="2587" y="5876"/>
                  </a:cubicBezTo>
                  <a:cubicBezTo>
                    <a:pt x="2451" y="5876"/>
                    <a:pt x="2308" y="5869"/>
                    <a:pt x="2163" y="5869"/>
                  </a:cubicBezTo>
                  <a:cubicBezTo>
                    <a:pt x="2091" y="5869"/>
                    <a:pt x="2017" y="5870"/>
                    <a:pt x="1944" y="5876"/>
                  </a:cubicBezTo>
                  <a:cubicBezTo>
                    <a:pt x="1897" y="5891"/>
                    <a:pt x="1835" y="5985"/>
                    <a:pt x="1819" y="6048"/>
                  </a:cubicBezTo>
                  <a:cubicBezTo>
                    <a:pt x="1819" y="6095"/>
                    <a:pt x="1866" y="6220"/>
                    <a:pt x="1897" y="6220"/>
                  </a:cubicBezTo>
                  <a:cubicBezTo>
                    <a:pt x="2283" y="6262"/>
                    <a:pt x="2680" y="6351"/>
                    <a:pt x="3069" y="6351"/>
                  </a:cubicBezTo>
                  <a:cubicBezTo>
                    <a:pt x="3122" y="6351"/>
                    <a:pt x="3176" y="6350"/>
                    <a:pt x="3230" y="6346"/>
                  </a:cubicBezTo>
                  <a:cubicBezTo>
                    <a:pt x="4515" y="6252"/>
                    <a:pt x="4766" y="5938"/>
                    <a:pt x="4719" y="4653"/>
                  </a:cubicBezTo>
                  <a:cubicBezTo>
                    <a:pt x="4719" y="4543"/>
                    <a:pt x="4719" y="4434"/>
                    <a:pt x="4703" y="4324"/>
                  </a:cubicBezTo>
                  <a:cubicBezTo>
                    <a:pt x="4609" y="3587"/>
                    <a:pt x="4170" y="3086"/>
                    <a:pt x="3449" y="2929"/>
                  </a:cubicBezTo>
                  <a:cubicBezTo>
                    <a:pt x="3071" y="2857"/>
                    <a:pt x="2694" y="2739"/>
                    <a:pt x="2312" y="2739"/>
                  </a:cubicBezTo>
                  <a:cubicBezTo>
                    <a:pt x="2107" y="2739"/>
                    <a:pt x="1901" y="2773"/>
                    <a:pt x="1694" y="2866"/>
                  </a:cubicBezTo>
                  <a:cubicBezTo>
                    <a:pt x="1636" y="2888"/>
                    <a:pt x="1575" y="2899"/>
                    <a:pt x="1513" y="2899"/>
                  </a:cubicBezTo>
                  <a:cubicBezTo>
                    <a:pt x="1356" y="2899"/>
                    <a:pt x="1195" y="2829"/>
                    <a:pt x="1082" y="2694"/>
                  </a:cubicBezTo>
                  <a:cubicBezTo>
                    <a:pt x="925" y="2506"/>
                    <a:pt x="910" y="2177"/>
                    <a:pt x="1067" y="1941"/>
                  </a:cubicBezTo>
                  <a:cubicBezTo>
                    <a:pt x="1317" y="1565"/>
                    <a:pt x="1631" y="1252"/>
                    <a:pt x="2054" y="1048"/>
                  </a:cubicBezTo>
                  <a:cubicBezTo>
                    <a:pt x="2399" y="907"/>
                    <a:pt x="2744" y="766"/>
                    <a:pt x="3089" y="625"/>
                  </a:cubicBezTo>
                  <a:cubicBezTo>
                    <a:pt x="3371" y="499"/>
                    <a:pt x="3559" y="264"/>
                    <a:pt x="3449" y="155"/>
                  </a:cubicBezTo>
                  <a:cubicBezTo>
                    <a:pt x="3353" y="41"/>
                    <a:pt x="3237" y="0"/>
                    <a:pt x="3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1"/>
            <p:cNvSpPr/>
            <p:nvPr/>
          </p:nvSpPr>
          <p:spPr>
            <a:xfrm>
              <a:off x="9932575" y="3520100"/>
              <a:ext cx="77225" cy="135250"/>
            </a:xfrm>
            <a:custGeom>
              <a:avLst/>
              <a:gdLst/>
              <a:ahLst/>
              <a:cxnLst/>
              <a:rect l="l" t="t" r="r" b="b"/>
              <a:pathLst>
                <a:path w="3089" h="5410" extrusionOk="0">
                  <a:moveTo>
                    <a:pt x="1129" y="673"/>
                  </a:moveTo>
                  <a:cubicBezTo>
                    <a:pt x="1521" y="689"/>
                    <a:pt x="1897" y="924"/>
                    <a:pt x="2023" y="1222"/>
                  </a:cubicBezTo>
                  <a:cubicBezTo>
                    <a:pt x="2148" y="1567"/>
                    <a:pt x="2054" y="1974"/>
                    <a:pt x="1772" y="2225"/>
                  </a:cubicBezTo>
                  <a:cubicBezTo>
                    <a:pt x="1581" y="2401"/>
                    <a:pt x="1363" y="2509"/>
                    <a:pt x="1117" y="2509"/>
                  </a:cubicBezTo>
                  <a:cubicBezTo>
                    <a:pt x="1100" y="2509"/>
                    <a:pt x="1083" y="2508"/>
                    <a:pt x="1067" y="2507"/>
                  </a:cubicBezTo>
                  <a:cubicBezTo>
                    <a:pt x="972" y="2507"/>
                    <a:pt x="831" y="2413"/>
                    <a:pt x="816" y="2350"/>
                  </a:cubicBezTo>
                  <a:cubicBezTo>
                    <a:pt x="690" y="1880"/>
                    <a:pt x="706" y="1394"/>
                    <a:pt x="800" y="924"/>
                  </a:cubicBezTo>
                  <a:cubicBezTo>
                    <a:pt x="831" y="783"/>
                    <a:pt x="957" y="673"/>
                    <a:pt x="1129" y="673"/>
                  </a:cubicBezTo>
                  <a:close/>
                  <a:moveTo>
                    <a:pt x="841" y="1"/>
                  </a:moveTo>
                  <a:cubicBezTo>
                    <a:pt x="771" y="1"/>
                    <a:pt x="700" y="5"/>
                    <a:pt x="628" y="15"/>
                  </a:cubicBezTo>
                  <a:cubicBezTo>
                    <a:pt x="267" y="62"/>
                    <a:pt x="1" y="344"/>
                    <a:pt x="63" y="720"/>
                  </a:cubicBezTo>
                  <a:cubicBezTo>
                    <a:pt x="189" y="1582"/>
                    <a:pt x="283" y="2429"/>
                    <a:pt x="126" y="3197"/>
                  </a:cubicBezTo>
                  <a:cubicBezTo>
                    <a:pt x="236" y="3808"/>
                    <a:pt x="220" y="4325"/>
                    <a:pt x="173" y="4858"/>
                  </a:cubicBezTo>
                  <a:cubicBezTo>
                    <a:pt x="157" y="4999"/>
                    <a:pt x="220" y="5140"/>
                    <a:pt x="267" y="5281"/>
                  </a:cubicBezTo>
                  <a:cubicBezTo>
                    <a:pt x="283" y="5329"/>
                    <a:pt x="361" y="5391"/>
                    <a:pt x="424" y="5407"/>
                  </a:cubicBezTo>
                  <a:cubicBezTo>
                    <a:pt x="439" y="5409"/>
                    <a:pt x="454" y="5410"/>
                    <a:pt x="469" y="5410"/>
                  </a:cubicBezTo>
                  <a:cubicBezTo>
                    <a:pt x="572" y="5410"/>
                    <a:pt x="649" y="5360"/>
                    <a:pt x="690" y="5250"/>
                  </a:cubicBezTo>
                  <a:cubicBezTo>
                    <a:pt x="816" y="4843"/>
                    <a:pt x="722" y="4435"/>
                    <a:pt x="722" y="4028"/>
                  </a:cubicBezTo>
                  <a:cubicBezTo>
                    <a:pt x="722" y="3479"/>
                    <a:pt x="831" y="3228"/>
                    <a:pt x="1443" y="3103"/>
                  </a:cubicBezTo>
                  <a:cubicBezTo>
                    <a:pt x="2603" y="2852"/>
                    <a:pt x="3089" y="1708"/>
                    <a:pt x="2540" y="673"/>
                  </a:cubicBezTo>
                  <a:cubicBezTo>
                    <a:pt x="2477" y="548"/>
                    <a:pt x="2383" y="375"/>
                    <a:pt x="2258" y="344"/>
                  </a:cubicBezTo>
                  <a:cubicBezTo>
                    <a:pt x="1791" y="221"/>
                    <a:pt x="1336" y="1"/>
                    <a:pt x="8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1"/>
            <p:cNvSpPr/>
            <p:nvPr/>
          </p:nvSpPr>
          <p:spPr>
            <a:xfrm>
              <a:off x="9641425" y="3803025"/>
              <a:ext cx="196350" cy="7875"/>
            </a:xfrm>
            <a:custGeom>
              <a:avLst/>
              <a:gdLst/>
              <a:ahLst/>
              <a:cxnLst/>
              <a:rect l="l" t="t" r="r" b="b"/>
              <a:pathLst>
                <a:path w="7854" h="315" extrusionOk="0">
                  <a:moveTo>
                    <a:pt x="5322" y="1"/>
                  </a:moveTo>
                  <a:cubicBezTo>
                    <a:pt x="3580" y="1"/>
                    <a:pt x="1834" y="77"/>
                    <a:pt x="110" y="109"/>
                  </a:cubicBezTo>
                  <a:cubicBezTo>
                    <a:pt x="1" y="109"/>
                    <a:pt x="1" y="266"/>
                    <a:pt x="110" y="266"/>
                  </a:cubicBezTo>
                  <a:cubicBezTo>
                    <a:pt x="1556" y="275"/>
                    <a:pt x="3017" y="314"/>
                    <a:pt x="4478" y="314"/>
                  </a:cubicBezTo>
                  <a:cubicBezTo>
                    <a:pt x="5568" y="314"/>
                    <a:pt x="6659" y="292"/>
                    <a:pt x="7744" y="219"/>
                  </a:cubicBezTo>
                  <a:cubicBezTo>
                    <a:pt x="7853" y="219"/>
                    <a:pt x="7853" y="62"/>
                    <a:pt x="7744" y="62"/>
                  </a:cubicBezTo>
                  <a:cubicBezTo>
                    <a:pt x="6939" y="17"/>
                    <a:pt x="6131" y="1"/>
                    <a:pt x="5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1"/>
            <p:cNvSpPr/>
            <p:nvPr/>
          </p:nvSpPr>
          <p:spPr>
            <a:xfrm>
              <a:off x="9702950" y="3780250"/>
              <a:ext cx="183425" cy="13300"/>
            </a:xfrm>
            <a:custGeom>
              <a:avLst/>
              <a:gdLst/>
              <a:ahLst/>
              <a:cxnLst/>
              <a:rect l="l" t="t" r="r" b="b"/>
              <a:pathLst>
                <a:path w="7337" h="532" extrusionOk="0">
                  <a:moveTo>
                    <a:pt x="7179" y="1"/>
                  </a:moveTo>
                  <a:cubicBezTo>
                    <a:pt x="6004" y="32"/>
                    <a:pt x="4828" y="205"/>
                    <a:pt x="3653" y="236"/>
                  </a:cubicBezTo>
                  <a:cubicBezTo>
                    <a:pt x="3423" y="242"/>
                    <a:pt x="3194" y="245"/>
                    <a:pt x="2964" y="245"/>
                  </a:cubicBezTo>
                  <a:cubicBezTo>
                    <a:pt x="2018" y="245"/>
                    <a:pt x="1072" y="202"/>
                    <a:pt x="126" y="189"/>
                  </a:cubicBezTo>
                  <a:cubicBezTo>
                    <a:pt x="1" y="189"/>
                    <a:pt x="1" y="362"/>
                    <a:pt x="126" y="377"/>
                  </a:cubicBezTo>
                  <a:cubicBezTo>
                    <a:pt x="1014" y="493"/>
                    <a:pt x="1912" y="532"/>
                    <a:pt x="2811" y="532"/>
                  </a:cubicBezTo>
                  <a:cubicBezTo>
                    <a:pt x="3133" y="532"/>
                    <a:pt x="3456" y="527"/>
                    <a:pt x="3778" y="518"/>
                  </a:cubicBezTo>
                  <a:cubicBezTo>
                    <a:pt x="4907" y="487"/>
                    <a:pt x="6098" y="471"/>
                    <a:pt x="7211" y="236"/>
                  </a:cubicBezTo>
                  <a:cubicBezTo>
                    <a:pt x="7336" y="205"/>
                    <a:pt x="7305" y="1"/>
                    <a:pt x="7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1"/>
            <p:cNvSpPr/>
            <p:nvPr/>
          </p:nvSpPr>
          <p:spPr>
            <a:xfrm>
              <a:off x="10197075" y="3481625"/>
              <a:ext cx="51650" cy="87900"/>
            </a:xfrm>
            <a:custGeom>
              <a:avLst/>
              <a:gdLst/>
              <a:ahLst/>
              <a:cxnLst/>
              <a:rect l="l" t="t" r="r" b="b"/>
              <a:pathLst>
                <a:path w="2066" h="3516" extrusionOk="0">
                  <a:moveTo>
                    <a:pt x="1938" y="0"/>
                  </a:moveTo>
                  <a:cubicBezTo>
                    <a:pt x="1908" y="0"/>
                    <a:pt x="1875" y="15"/>
                    <a:pt x="1850" y="49"/>
                  </a:cubicBezTo>
                  <a:cubicBezTo>
                    <a:pt x="1161" y="1084"/>
                    <a:pt x="612" y="2275"/>
                    <a:pt x="32" y="3388"/>
                  </a:cubicBezTo>
                  <a:cubicBezTo>
                    <a:pt x="0" y="3452"/>
                    <a:pt x="55" y="3516"/>
                    <a:pt x="113" y="3516"/>
                  </a:cubicBezTo>
                  <a:cubicBezTo>
                    <a:pt x="141" y="3516"/>
                    <a:pt x="169" y="3501"/>
                    <a:pt x="189" y="3466"/>
                  </a:cubicBezTo>
                  <a:cubicBezTo>
                    <a:pt x="816" y="2385"/>
                    <a:pt x="1521" y="1303"/>
                    <a:pt x="2023" y="143"/>
                  </a:cubicBezTo>
                  <a:cubicBezTo>
                    <a:pt x="2066" y="68"/>
                    <a:pt x="2006" y="0"/>
                    <a:pt x="19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31"/>
          <p:cNvGrpSpPr/>
          <p:nvPr/>
        </p:nvGrpSpPr>
        <p:grpSpPr>
          <a:xfrm rot="1258672">
            <a:off x="4820576" y="424014"/>
            <a:ext cx="512165" cy="885657"/>
            <a:chOff x="7867875" y="796650"/>
            <a:chExt cx="512175" cy="885675"/>
          </a:xfrm>
        </p:grpSpPr>
        <p:sp>
          <p:nvSpPr>
            <p:cNvPr id="871" name="Google Shape;871;p31"/>
            <p:cNvSpPr/>
            <p:nvPr/>
          </p:nvSpPr>
          <p:spPr>
            <a:xfrm>
              <a:off x="7867875" y="796650"/>
              <a:ext cx="512175" cy="885675"/>
            </a:xfrm>
            <a:custGeom>
              <a:avLst/>
              <a:gdLst/>
              <a:ahLst/>
              <a:cxnLst/>
              <a:rect l="l" t="t" r="r" b="b"/>
              <a:pathLst>
                <a:path w="20487" h="35427" extrusionOk="0">
                  <a:moveTo>
                    <a:pt x="10411" y="735"/>
                  </a:moveTo>
                  <a:cubicBezTo>
                    <a:pt x="10881" y="735"/>
                    <a:pt x="11353" y="787"/>
                    <a:pt x="11819" y="878"/>
                  </a:cubicBezTo>
                  <a:cubicBezTo>
                    <a:pt x="11929" y="894"/>
                    <a:pt x="12023" y="988"/>
                    <a:pt x="11992" y="1098"/>
                  </a:cubicBezTo>
                  <a:cubicBezTo>
                    <a:pt x="11992" y="1161"/>
                    <a:pt x="11897" y="1223"/>
                    <a:pt x="11835" y="1239"/>
                  </a:cubicBezTo>
                  <a:cubicBezTo>
                    <a:pt x="11402" y="1366"/>
                    <a:pt x="10949" y="1401"/>
                    <a:pt x="10500" y="1401"/>
                  </a:cubicBezTo>
                  <a:cubicBezTo>
                    <a:pt x="10396" y="1401"/>
                    <a:pt x="10292" y="1399"/>
                    <a:pt x="10189" y="1396"/>
                  </a:cubicBezTo>
                  <a:cubicBezTo>
                    <a:pt x="9562" y="1364"/>
                    <a:pt x="8951" y="1270"/>
                    <a:pt x="8324" y="1208"/>
                  </a:cubicBezTo>
                  <a:cubicBezTo>
                    <a:pt x="8167" y="1192"/>
                    <a:pt x="7995" y="1161"/>
                    <a:pt x="7979" y="1004"/>
                  </a:cubicBezTo>
                  <a:cubicBezTo>
                    <a:pt x="7948" y="784"/>
                    <a:pt x="8151" y="784"/>
                    <a:pt x="8277" y="784"/>
                  </a:cubicBezTo>
                  <a:cubicBezTo>
                    <a:pt x="8423" y="779"/>
                    <a:pt x="8571" y="777"/>
                    <a:pt x="8721" y="777"/>
                  </a:cubicBezTo>
                  <a:cubicBezTo>
                    <a:pt x="9020" y="777"/>
                    <a:pt x="9327" y="784"/>
                    <a:pt x="9640" y="784"/>
                  </a:cubicBezTo>
                  <a:cubicBezTo>
                    <a:pt x="9896" y="751"/>
                    <a:pt x="10153" y="735"/>
                    <a:pt x="10411" y="735"/>
                  </a:cubicBezTo>
                  <a:close/>
                  <a:moveTo>
                    <a:pt x="7405" y="1803"/>
                  </a:moveTo>
                  <a:cubicBezTo>
                    <a:pt x="7630" y="1803"/>
                    <a:pt x="7829" y="1914"/>
                    <a:pt x="8042" y="1914"/>
                  </a:cubicBezTo>
                  <a:cubicBezTo>
                    <a:pt x="8052" y="1914"/>
                    <a:pt x="8063" y="1914"/>
                    <a:pt x="8073" y="1913"/>
                  </a:cubicBezTo>
                  <a:cubicBezTo>
                    <a:pt x="8188" y="1907"/>
                    <a:pt x="8309" y="1900"/>
                    <a:pt x="8431" y="1900"/>
                  </a:cubicBezTo>
                  <a:cubicBezTo>
                    <a:pt x="8608" y="1900"/>
                    <a:pt x="8790" y="1914"/>
                    <a:pt x="8966" y="1960"/>
                  </a:cubicBezTo>
                  <a:cubicBezTo>
                    <a:pt x="9390" y="2062"/>
                    <a:pt x="9817" y="2081"/>
                    <a:pt x="10244" y="2081"/>
                  </a:cubicBezTo>
                  <a:cubicBezTo>
                    <a:pt x="10511" y="2081"/>
                    <a:pt x="10778" y="2074"/>
                    <a:pt x="11044" y="2074"/>
                  </a:cubicBezTo>
                  <a:cubicBezTo>
                    <a:pt x="11203" y="2074"/>
                    <a:pt x="11363" y="2077"/>
                    <a:pt x="11521" y="2085"/>
                  </a:cubicBezTo>
                  <a:cubicBezTo>
                    <a:pt x="11541" y="2086"/>
                    <a:pt x="11561" y="2087"/>
                    <a:pt x="11581" y="2087"/>
                  </a:cubicBezTo>
                  <a:cubicBezTo>
                    <a:pt x="11949" y="2087"/>
                    <a:pt x="12276" y="1953"/>
                    <a:pt x="12603" y="1819"/>
                  </a:cubicBezTo>
                  <a:cubicBezTo>
                    <a:pt x="12608" y="1817"/>
                    <a:pt x="12614" y="1816"/>
                    <a:pt x="12620" y="1816"/>
                  </a:cubicBezTo>
                  <a:cubicBezTo>
                    <a:pt x="12672" y="1816"/>
                    <a:pt x="12760" y="1871"/>
                    <a:pt x="12760" y="1913"/>
                  </a:cubicBezTo>
                  <a:cubicBezTo>
                    <a:pt x="12775" y="1960"/>
                    <a:pt x="12744" y="2054"/>
                    <a:pt x="12697" y="2101"/>
                  </a:cubicBezTo>
                  <a:cubicBezTo>
                    <a:pt x="12493" y="2321"/>
                    <a:pt x="12242" y="2462"/>
                    <a:pt x="11913" y="2477"/>
                  </a:cubicBezTo>
                  <a:cubicBezTo>
                    <a:pt x="11490" y="2493"/>
                    <a:pt x="11067" y="2571"/>
                    <a:pt x="10644" y="2634"/>
                  </a:cubicBezTo>
                  <a:cubicBezTo>
                    <a:pt x="11161" y="2963"/>
                    <a:pt x="11709" y="2916"/>
                    <a:pt x="12242" y="2947"/>
                  </a:cubicBezTo>
                  <a:cubicBezTo>
                    <a:pt x="12352" y="2947"/>
                    <a:pt x="12477" y="2932"/>
                    <a:pt x="12587" y="2932"/>
                  </a:cubicBezTo>
                  <a:cubicBezTo>
                    <a:pt x="12697" y="2947"/>
                    <a:pt x="12791" y="3214"/>
                    <a:pt x="12697" y="3308"/>
                  </a:cubicBezTo>
                  <a:cubicBezTo>
                    <a:pt x="12634" y="3386"/>
                    <a:pt x="12556" y="3496"/>
                    <a:pt x="12462" y="3527"/>
                  </a:cubicBezTo>
                  <a:cubicBezTo>
                    <a:pt x="12048" y="3677"/>
                    <a:pt x="11626" y="3801"/>
                    <a:pt x="11189" y="3801"/>
                  </a:cubicBezTo>
                  <a:cubicBezTo>
                    <a:pt x="11030" y="3801"/>
                    <a:pt x="10869" y="3785"/>
                    <a:pt x="10706" y="3747"/>
                  </a:cubicBezTo>
                  <a:cubicBezTo>
                    <a:pt x="9844" y="3543"/>
                    <a:pt x="8966" y="3355"/>
                    <a:pt x="8089" y="3136"/>
                  </a:cubicBezTo>
                  <a:cubicBezTo>
                    <a:pt x="7853" y="3073"/>
                    <a:pt x="7571" y="3026"/>
                    <a:pt x="7446" y="2759"/>
                  </a:cubicBezTo>
                  <a:cubicBezTo>
                    <a:pt x="7430" y="2524"/>
                    <a:pt x="7618" y="2571"/>
                    <a:pt x="7744" y="2556"/>
                  </a:cubicBezTo>
                  <a:cubicBezTo>
                    <a:pt x="7901" y="2540"/>
                    <a:pt x="8042" y="2556"/>
                    <a:pt x="8198" y="2524"/>
                  </a:cubicBezTo>
                  <a:cubicBezTo>
                    <a:pt x="8245" y="2524"/>
                    <a:pt x="8324" y="2446"/>
                    <a:pt x="8324" y="2399"/>
                  </a:cubicBezTo>
                  <a:cubicBezTo>
                    <a:pt x="8324" y="2336"/>
                    <a:pt x="8277" y="2258"/>
                    <a:pt x="8214" y="2226"/>
                  </a:cubicBezTo>
                  <a:cubicBezTo>
                    <a:pt x="7901" y="2070"/>
                    <a:pt x="7477" y="2164"/>
                    <a:pt x="7164" y="1850"/>
                  </a:cubicBezTo>
                  <a:cubicBezTo>
                    <a:pt x="7248" y="1816"/>
                    <a:pt x="7328" y="1803"/>
                    <a:pt x="7405" y="1803"/>
                  </a:cubicBezTo>
                  <a:close/>
                  <a:moveTo>
                    <a:pt x="7398" y="3721"/>
                  </a:moveTo>
                  <a:cubicBezTo>
                    <a:pt x="7434" y="3721"/>
                    <a:pt x="7471" y="3724"/>
                    <a:pt x="7509" y="3731"/>
                  </a:cubicBezTo>
                  <a:cubicBezTo>
                    <a:pt x="8136" y="3841"/>
                    <a:pt x="8763" y="3966"/>
                    <a:pt x="9374" y="4139"/>
                  </a:cubicBezTo>
                  <a:cubicBezTo>
                    <a:pt x="9882" y="4282"/>
                    <a:pt x="10382" y="4360"/>
                    <a:pt x="10882" y="4360"/>
                  </a:cubicBezTo>
                  <a:cubicBezTo>
                    <a:pt x="11369" y="4360"/>
                    <a:pt x="11857" y="4286"/>
                    <a:pt x="12352" y="4123"/>
                  </a:cubicBezTo>
                  <a:cubicBezTo>
                    <a:pt x="12471" y="4081"/>
                    <a:pt x="12571" y="4059"/>
                    <a:pt x="12655" y="4059"/>
                  </a:cubicBezTo>
                  <a:cubicBezTo>
                    <a:pt x="12913" y="4059"/>
                    <a:pt x="13014" y="4265"/>
                    <a:pt x="13026" y="4703"/>
                  </a:cubicBezTo>
                  <a:cubicBezTo>
                    <a:pt x="13073" y="5095"/>
                    <a:pt x="12854" y="5330"/>
                    <a:pt x="12477" y="5534"/>
                  </a:cubicBezTo>
                  <a:cubicBezTo>
                    <a:pt x="11788" y="5894"/>
                    <a:pt x="11035" y="5879"/>
                    <a:pt x="10299" y="6051"/>
                  </a:cubicBezTo>
                  <a:cubicBezTo>
                    <a:pt x="10264" y="6060"/>
                    <a:pt x="10227" y="6064"/>
                    <a:pt x="10189" y="6064"/>
                  </a:cubicBezTo>
                  <a:cubicBezTo>
                    <a:pt x="10024" y="6064"/>
                    <a:pt x="9835" y="5989"/>
                    <a:pt x="9656" y="5926"/>
                  </a:cubicBezTo>
                  <a:cubicBezTo>
                    <a:pt x="9013" y="5722"/>
                    <a:pt x="8402" y="5455"/>
                    <a:pt x="7744" y="5283"/>
                  </a:cubicBezTo>
                  <a:cubicBezTo>
                    <a:pt x="7289" y="5158"/>
                    <a:pt x="7070" y="4860"/>
                    <a:pt x="6929" y="4437"/>
                  </a:cubicBezTo>
                  <a:cubicBezTo>
                    <a:pt x="6815" y="4066"/>
                    <a:pt x="7038" y="3721"/>
                    <a:pt x="7398" y="3721"/>
                  </a:cubicBezTo>
                  <a:close/>
                  <a:moveTo>
                    <a:pt x="6018" y="5475"/>
                  </a:moveTo>
                  <a:cubicBezTo>
                    <a:pt x="6353" y="5475"/>
                    <a:pt x="6691" y="5545"/>
                    <a:pt x="7038" y="5706"/>
                  </a:cubicBezTo>
                  <a:cubicBezTo>
                    <a:pt x="7712" y="6020"/>
                    <a:pt x="8433" y="6223"/>
                    <a:pt x="9139" y="6459"/>
                  </a:cubicBezTo>
                  <a:cubicBezTo>
                    <a:pt x="9528" y="6596"/>
                    <a:pt x="9909" y="6717"/>
                    <a:pt x="10319" y="6717"/>
                  </a:cubicBezTo>
                  <a:cubicBezTo>
                    <a:pt x="10469" y="6717"/>
                    <a:pt x="10624" y="6700"/>
                    <a:pt x="10785" y="6662"/>
                  </a:cubicBezTo>
                  <a:cubicBezTo>
                    <a:pt x="10828" y="6653"/>
                    <a:pt x="10869" y="6649"/>
                    <a:pt x="10907" y="6649"/>
                  </a:cubicBezTo>
                  <a:cubicBezTo>
                    <a:pt x="11134" y="6649"/>
                    <a:pt x="11277" y="6804"/>
                    <a:pt x="11318" y="7086"/>
                  </a:cubicBezTo>
                  <a:cubicBezTo>
                    <a:pt x="11443" y="8136"/>
                    <a:pt x="11553" y="9170"/>
                    <a:pt x="11662" y="10205"/>
                  </a:cubicBezTo>
                  <a:cubicBezTo>
                    <a:pt x="11675" y="10379"/>
                    <a:pt x="11578" y="10495"/>
                    <a:pt x="11419" y="10495"/>
                  </a:cubicBezTo>
                  <a:cubicBezTo>
                    <a:pt x="11379" y="10495"/>
                    <a:pt x="11334" y="10487"/>
                    <a:pt x="11286" y="10471"/>
                  </a:cubicBezTo>
                  <a:cubicBezTo>
                    <a:pt x="10189" y="10126"/>
                    <a:pt x="9060" y="9844"/>
                    <a:pt x="7995" y="9421"/>
                  </a:cubicBezTo>
                  <a:cubicBezTo>
                    <a:pt x="6396" y="8763"/>
                    <a:pt x="4766" y="8214"/>
                    <a:pt x="3120" y="7728"/>
                  </a:cubicBezTo>
                  <a:cubicBezTo>
                    <a:pt x="2618" y="7571"/>
                    <a:pt x="2179" y="7336"/>
                    <a:pt x="1803" y="6944"/>
                  </a:cubicBezTo>
                  <a:cubicBezTo>
                    <a:pt x="2117" y="6584"/>
                    <a:pt x="2524" y="6600"/>
                    <a:pt x="2869" y="6474"/>
                  </a:cubicBezTo>
                  <a:cubicBezTo>
                    <a:pt x="3590" y="6176"/>
                    <a:pt x="4327" y="5910"/>
                    <a:pt x="5079" y="5643"/>
                  </a:cubicBezTo>
                  <a:cubicBezTo>
                    <a:pt x="5391" y="5537"/>
                    <a:pt x="5703" y="5475"/>
                    <a:pt x="6018" y="5475"/>
                  </a:cubicBezTo>
                  <a:close/>
                  <a:moveTo>
                    <a:pt x="13662" y="5752"/>
                  </a:moveTo>
                  <a:cubicBezTo>
                    <a:pt x="13685" y="5752"/>
                    <a:pt x="13708" y="5752"/>
                    <a:pt x="13731" y="5753"/>
                  </a:cubicBezTo>
                  <a:cubicBezTo>
                    <a:pt x="14515" y="5800"/>
                    <a:pt x="15267" y="5926"/>
                    <a:pt x="15941" y="6412"/>
                  </a:cubicBezTo>
                  <a:cubicBezTo>
                    <a:pt x="16490" y="6788"/>
                    <a:pt x="17117" y="7038"/>
                    <a:pt x="17713" y="7368"/>
                  </a:cubicBezTo>
                  <a:cubicBezTo>
                    <a:pt x="18105" y="7587"/>
                    <a:pt x="18449" y="7869"/>
                    <a:pt x="18763" y="8183"/>
                  </a:cubicBezTo>
                  <a:cubicBezTo>
                    <a:pt x="18951" y="8386"/>
                    <a:pt x="18904" y="8637"/>
                    <a:pt x="18669" y="8731"/>
                  </a:cubicBezTo>
                  <a:cubicBezTo>
                    <a:pt x="18246" y="8888"/>
                    <a:pt x="17822" y="9045"/>
                    <a:pt x="17399" y="9186"/>
                  </a:cubicBezTo>
                  <a:cubicBezTo>
                    <a:pt x="16083" y="9609"/>
                    <a:pt x="14766" y="10017"/>
                    <a:pt x="13465" y="10440"/>
                  </a:cubicBezTo>
                  <a:cubicBezTo>
                    <a:pt x="13245" y="10503"/>
                    <a:pt x="13026" y="10534"/>
                    <a:pt x="12807" y="10565"/>
                  </a:cubicBezTo>
                  <a:cubicBezTo>
                    <a:pt x="12781" y="10569"/>
                    <a:pt x="12755" y="10571"/>
                    <a:pt x="12731" y="10571"/>
                  </a:cubicBezTo>
                  <a:cubicBezTo>
                    <a:pt x="12561" y="10571"/>
                    <a:pt x="12420" y="10479"/>
                    <a:pt x="12352" y="10314"/>
                  </a:cubicBezTo>
                  <a:cubicBezTo>
                    <a:pt x="12274" y="10142"/>
                    <a:pt x="12195" y="9970"/>
                    <a:pt x="12180" y="9797"/>
                  </a:cubicBezTo>
                  <a:cubicBezTo>
                    <a:pt x="12070" y="9013"/>
                    <a:pt x="11976" y="8230"/>
                    <a:pt x="11897" y="7665"/>
                  </a:cubicBezTo>
                  <a:cubicBezTo>
                    <a:pt x="11897" y="7242"/>
                    <a:pt x="11882" y="7007"/>
                    <a:pt x="11897" y="6788"/>
                  </a:cubicBezTo>
                  <a:cubicBezTo>
                    <a:pt x="11913" y="6678"/>
                    <a:pt x="11944" y="6537"/>
                    <a:pt x="12023" y="6490"/>
                  </a:cubicBezTo>
                  <a:cubicBezTo>
                    <a:pt x="12538" y="6172"/>
                    <a:pt x="13009" y="5752"/>
                    <a:pt x="13662" y="5752"/>
                  </a:cubicBezTo>
                  <a:close/>
                  <a:moveTo>
                    <a:pt x="1600" y="7852"/>
                  </a:moveTo>
                  <a:cubicBezTo>
                    <a:pt x="1634" y="7852"/>
                    <a:pt x="1671" y="7857"/>
                    <a:pt x="1709" y="7869"/>
                  </a:cubicBezTo>
                  <a:cubicBezTo>
                    <a:pt x="3574" y="8543"/>
                    <a:pt x="5440" y="9217"/>
                    <a:pt x="7321" y="9876"/>
                  </a:cubicBezTo>
                  <a:cubicBezTo>
                    <a:pt x="8198" y="10173"/>
                    <a:pt x="9092" y="10455"/>
                    <a:pt x="9970" y="10769"/>
                  </a:cubicBezTo>
                  <a:cubicBezTo>
                    <a:pt x="10283" y="10879"/>
                    <a:pt x="10581" y="11051"/>
                    <a:pt x="10910" y="11129"/>
                  </a:cubicBezTo>
                  <a:cubicBezTo>
                    <a:pt x="11631" y="11302"/>
                    <a:pt x="11835" y="11788"/>
                    <a:pt x="11788" y="12462"/>
                  </a:cubicBezTo>
                  <a:cubicBezTo>
                    <a:pt x="11709" y="13590"/>
                    <a:pt x="11741" y="14703"/>
                    <a:pt x="11866" y="15879"/>
                  </a:cubicBezTo>
                  <a:cubicBezTo>
                    <a:pt x="11678" y="17321"/>
                    <a:pt x="12070" y="18826"/>
                    <a:pt x="11756" y="20299"/>
                  </a:cubicBezTo>
                  <a:cubicBezTo>
                    <a:pt x="11944" y="21271"/>
                    <a:pt x="11772" y="22243"/>
                    <a:pt x="11850" y="23214"/>
                  </a:cubicBezTo>
                  <a:cubicBezTo>
                    <a:pt x="11929" y="24374"/>
                    <a:pt x="11897" y="25534"/>
                    <a:pt x="11944" y="26694"/>
                  </a:cubicBezTo>
                  <a:cubicBezTo>
                    <a:pt x="12007" y="28152"/>
                    <a:pt x="12101" y="29610"/>
                    <a:pt x="12148" y="31067"/>
                  </a:cubicBezTo>
                  <a:cubicBezTo>
                    <a:pt x="12180" y="32008"/>
                    <a:pt x="12148" y="32932"/>
                    <a:pt x="12117" y="33873"/>
                  </a:cubicBezTo>
                  <a:cubicBezTo>
                    <a:pt x="12117" y="34173"/>
                    <a:pt x="12034" y="34298"/>
                    <a:pt x="11847" y="34298"/>
                  </a:cubicBezTo>
                  <a:cubicBezTo>
                    <a:pt x="11790" y="34298"/>
                    <a:pt x="11724" y="34287"/>
                    <a:pt x="11647" y="34265"/>
                  </a:cubicBezTo>
                  <a:cubicBezTo>
                    <a:pt x="10424" y="33889"/>
                    <a:pt x="9170" y="33653"/>
                    <a:pt x="7995" y="33136"/>
                  </a:cubicBezTo>
                  <a:cubicBezTo>
                    <a:pt x="7524" y="32932"/>
                    <a:pt x="6991" y="32854"/>
                    <a:pt x="6506" y="32650"/>
                  </a:cubicBezTo>
                  <a:cubicBezTo>
                    <a:pt x="5816" y="32384"/>
                    <a:pt x="5110" y="32133"/>
                    <a:pt x="4468" y="31741"/>
                  </a:cubicBezTo>
                  <a:cubicBezTo>
                    <a:pt x="4139" y="31553"/>
                    <a:pt x="3794" y="31428"/>
                    <a:pt x="3433" y="31318"/>
                  </a:cubicBezTo>
                  <a:cubicBezTo>
                    <a:pt x="2947" y="31161"/>
                    <a:pt x="2509" y="30879"/>
                    <a:pt x="2085" y="30550"/>
                  </a:cubicBezTo>
                  <a:cubicBezTo>
                    <a:pt x="643" y="29406"/>
                    <a:pt x="722" y="27807"/>
                    <a:pt x="737" y="26255"/>
                  </a:cubicBezTo>
                  <a:cubicBezTo>
                    <a:pt x="737" y="25581"/>
                    <a:pt x="847" y="24923"/>
                    <a:pt x="753" y="24233"/>
                  </a:cubicBezTo>
                  <a:cubicBezTo>
                    <a:pt x="722" y="23873"/>
                    <a:pt x="800" y="23497"/>
                    <a:pt x="894" y="23136"/>
                  </a:cubicBezTo>
                  <a:cubicBezTo>
                    <a:pt x="1145" y="22102"/>
                    <a:pt x="1286" y="21098"/>
                    <a:pt x="1129" y="20032"/>
                  </a:cubicBezTo>
                  <a:cubicBezTo>
                    <a:pt x="1019" y="19296"/>
                    <a:pt x="1067" y="18528"/>
                    <a:pt x="1161" y="17791"/>
                  </a:cubicBezTo>
                  <a:cubicBezTo>
                    <a:pt x="1364" y="16255"/>
                    <a:pt x="1349" y="14719"/>
                    <a:pt x="1333" y="13183"/>
                  </a:cubicBezTo>
                  <a:cubicBezTo>
                    <a:pt x="1333" y="11615"/>
                    <a:pt x="1317" y="10048"/>
                    <a:pt x="1302" y="8465"/>
                  </a:cubicBezTo>
                  <a:cubicBezTo>
                    <a:pt x="1302" y="8355"/>
                    <a:pt x="1317" y="8245"/>
                    <a:pt x="1317" y="8136"/>
                  </a:cubicBezTo>
                  <a:cubicBezTo>
                    <a:pt x="1343" y="7958"/>
                    <a:pt x="1451" y="7852"/>
                    <a:pt x="1600" y="7852"/>
                  </a:cubicBezTo>
                  <a:close/>
                  <a:moveTo>
                    <a:pt x="19134" y="9293"/>
                  </a:moveTo>
                  <a:cubicBezTo>
                    <a:pt x="19238" y="9293"/>
                    <a:pt x="19344" y="9308"/>
                    <a:pt x="19452" y="9343"/>
                  </a:cubicBezTo>
                  <a:cubicBezTo>
                    <a:pt x="19625" y="9703"/>
                    <a:pt x="19594" y="10079"/>
                    <a:pt x="19594" y="10455"/>
                  </a:cubicBezTo>
                  <a:cubicBezTo>
                    <a:pt x="19609" y="11945"/>
                    <a:pt x="19656" y="13449"/>
                    <a:pt x="19735" y="14938"/>
                  </a:cubicBezTo>
                  <a:cubicBezTo>
                    <a:pt x="19813" y="16694"/>
                    <a:pt x="19782" y="18465"/>
                    <a:pt x="19813" y="20221"/>
                  </a:cubicBezTo>
                  <a:cubicBezTo>
                    <a:pt x="19844" y="21224"/>
                    <a:pt x="19907" y="22243"/>
                    <a:pt x="19923" y="23246"/>
                  </a:cubicBezTo>
                  <a:cubicBezTo>
                    <a:pt x="19970" y="25048"/>
                    <a:pt x="19985" y="26835"/>
                    <a:pt x="19985" y="28638"/>
                  </a:cubicBezTo>
                  <a:cubicBezTo>
                    <a:pt x="19985" y="29421"/>
                    <a:pt x="19703" y="30080"/>
                    <a:pt x="19014" y="30550"/>
                  </a:cubicBezTo>
                  <a:cubicBezTo>
                    <a:pt x="18528" y="30879"/>
                    <a:pt x="18105" y="31334"/>
                    <a:pt x="17681" y="31741"/>
                  </a:cubicBezTo>
                  <a:cubicBezTo>
                    <a:pt x="16647" y="32744"/>
                    <a:pt x="15424" y="33465"/>
                    <a:pt x="14217" y="34218"/>
                  </a:cubicBezTo>
                  <a:cubicBezTo>
                    <a:pt x="14029" y="34327"/>
                    <a:pt x="13825" y="34406"/>
                    <a:pt x="13606" y="34500"/>
                  </a:cubicBezTo>
                  <a:cubicBezTo>
                    <a:pt x="13451" y="34559"/>
                    <a:pt x="13323" y="34591"/>
                    <a:pt x="13219" y="34591"/>
                  </a:cubicBezTo>
                  <a:cubicBezTo>
                    <a:pt x="12965" y="34591"/>
                    <a:pt x="12846" y="34405"/>
                    <a:pt x="12791" y="33983"/>
                  </a:cubicBezTo>
                  <a:cubicBezTo>
                    <a:pt x="12744" y="33606"/>
                    <a:pt x="12728" y="33230"/>
                    <a:pt x="12713" y="32854"/>
                  </a:cubicBezTo>
                  <a:cubicBezTo>
                    <a:pt x="12634" y="29986"/>
                    <a:pt x="12587" y="27102"/>
                    <a:pt x="12477" y="24218"/>
                  </a:cubicBezTo>
                  <a:cubicBezTo>
                    <a:pt x="12446" y="23214"/>
                    <a:pt x="12336" y="22211"/>
                    <a:pt x="12352" y="21192"/>
                  </a:cubicBezTo>
                  <a:cubicBezTo>
                    <a:pt x="12352" y="20518"/>
                    <a:pt x="12321" y="19844"/>
                    <a:pt x="12430" y="19170"/>
                  </a:cubicBezTo>
                  <a:cubicBezTo>
                    <a:pt x="12462" y="18951"/>
                    <a:pt x="12462" y="18732"/>
                    <a:pt x="12430" y="18496"/>
                  </a:cubicBezTo>
                  <a:cubicBezTo>
                    <a:pt x="12289" y="16600"/>
                    <a:pt x="12368" y="14688"/>
                    <a:pt x="12352" y="12775"/>
                  </a:cubicBezTo>
                  <a:cubicBezTo>
                    <a:pt x="12352" y="12666"/>
                    <a:pt x="12383" y="12556"/>
                    <a:pt x="12368" y="12446"/>
                  </a:cubicBezTo>
                  <a:cubicBezTo>
                    <a:pt x="12289" y="11709"/>
                    <a:pt x="12728" y="11349"/>
                    <a:pt x="13340" y="11129"/>
                  </a:cubicBezTo>
                  <a:cubicBezTo>
                    <a:pt x="13810" y="10988"/>
                    <a:pt x="14280" y="10863"/>
                    <a:pt x="14735" y="10691"/>
                  </a:cubicBezTo>
                  <a:cubicBezTo>
                    <a:pt x="15910" y="10299"/>
                    <a:pt x="17117" y="10064"/>
                    <a:pt x="18261" y="9546"/>
                  </a:cubicBezTo>
                  <a:cubicBezTo>
                    <a:pt x="18532" y="9428"/>
                    <a:pt x="18821" y="9293"/>
                    <a:pt x="19134" y="9293"/>
                  </a:cubicBezTo>
                  <a:close/>
                  <a:moveTo>
                    <a:pt x="10111" y="1"/>
                  </a:moveTo>
                  <a:lnTo>
                    <a:pt x="10111" y="79"/>
                  </a:lnTo>
                  <a:cubicBezTo>
                    <a:pt x="9515" y="79"/>
                    <a:pt x="8919" y="79"/>
                    <a:pt x="8324" y="95"/>
                  </a:cubicBezTo>
                  <a:cubicBezTo>
                    <a:pt x="7948" y="95"/>
                    <a:pt x="7587" y="189"/>
                    <a:pt x="7227" y="330"/>
                  </a:cubicBezTo>
                  <a:cubicBezTo>
                    <a:pt x="6333" y="690"/>
                    <a:pt x="6145" y="941"/>
                    <a:pt x="6176" y="1913"/>
                  </a:cubicBezTo>
                  <a:cubicBezTo>
                    <a:pt x="6176" y="2023"/>
                    <a:pt x="6239" y="2132"/>
                    <a:pt x="6223" y="2242"/>
                  </a:cubicBezTo>
                  <a:cubicBezTo>
                    <a:pt x="6192" y="2869"/>
                    <a:pt x="6145" y="3496"/>
                    <a:pt x="6082" y="4123"/>
                  </a:cubicBezTo>
                  <a:cubicBezTo>
                    <a:pt x="6051" y="4499"/>
                    <a:pt x="5863" y="4719"/>
                    <a:pt x="5471" y="4828"/>
                  </a:cubicBezTo>
                  <a:cubicBezTo>
                    <a:pt x="4170" y="5173"/>
                    <a:pt x="2994" y="5863"/>
                    <a:pt x="1646" y="6082"/>
                  </a:cubicBezTo>
                  <a:cubicBezTo>
                    <a:pt x="1537" y="6098"/>
                    <a:pt x="1427" y="6129"/>
                    <a:pt x="1317" y="6176"/>
                  </a:cubicBezTo>
                  <a:cubicBezTo>
                    <a:pt x="800" y="6412"/>
                    <a:pt x="581" y="6741"/>
                    <a:pt x="628" y="7321"/>
                  </a:cubicBezTo>
                  <a:cubicBezTo>
                    <a:pt x="659" y="7885"/>
                    <a:pt x="753" y="8449"/>
                    <a:pt x="753" y="8998"/>
                  </a:cubicBezTo>
                  <a:cubicBezTo>
                    <a:pt x="784" y="10236"/>
                    <a:pt x="737" y="11474"/>
                    <a:pt x="800" y="12697"/>
                  </a:cubicBezTo>
                  <a:cubicBezTo>
                    <a:pt x="863" y="14202"/>
                    <a:pt x="816" y="15691"/>
                    <a:pt x="675" y="17195"/>
                  </a:cubicBezTo>
                  <a:cubicBezTo>
                    <a:pt x="565" y="18418"/>
                    <a:pt x="455" y="19641"/>
                    <a:pt x="628" y="20879"/>
                  </a:cubicBezTo>
                  <a:cubicBezTo>
                    <a:pt x="706" y="21365"/>
                    <a:pt x="612" y="21851"/>
                    <a:pt x="518" y="22337"/>
                  </a:cubicBezTo>
                  <a:cubicBezTo>
                    <a:pt x="314" y="23277"/>
                    <a:pt x="1" y="24218"/>
                    <a:pt x="251" y="25205"/>
                  </a:cubicBezTo>
                  <a:cubicBezTo>
                    <a:pt x="283" y="25315"/>
                    <a:pt x="251" y="25424"/>
                    <a:pt x="236" y="25534"/>
                  </a:cubicBezTo>
                  <a:cubicBezTo>
                    <a:pt x="32" y="26475"/>
                    <a:pt x="236" y="27399"/>
                    <a:pt x="236" y="28340"/>
                  </a:cubicBezTo>
                  <a:cubicBezTo>
                    <a:pt x="236" y="28810"/>
                    <a:pt x="314" y="29296"/>
                    <a:pt x="377" y="29782"/>
                  </a:cubicBezTo>
                  <a:cubicBezTo>
                    <a:pt x="408" y="30095"/>
                    <a:pt x="534" y="30362"/>
                    <a:pt x="831" y="30503"/>
                  </a:cubicBezTo>
                  <a:cubicBezTo>
                    <a:pt x="1223" y="30691"/>
                    <a:pt x="1521" y="30957"/>
                    <a:pt x="1788" y="31271"/>
                  </a:cubicBezTo>
                  <a:cubicBezTo>
                    <a:pt x="2023" y="31537"/>
                    <a:pt x="2336" y="31679"/>
                    <a:pt x="2650" y="31773"/>
                  </a:cubicBezTo>
                  <a:cubicBezTo>
                    <a:pt x="3308" y="31961"/>
                    <a:pt x="3904" y="32258"/>
                    <a:pt x="4499" y="32603"/>
                  </a:cubicBezTo>
                  <a:cubicBezTo>
                    <a:pt x="5048" y="32917"/>
                    <a:pt x="5628" y="33168"/>
                    <a:pt x="6255" y="33324"/>
                  </a:cubicBezTo>
                  <a:cubicBezTo>
                    <a:pt x="7132" y="33544"/>
                    <a:pt x="7963" y="33842"/>
                    <a:pt x="8794" y="34202"/>
                  </a:cubicBezTo>
                  <a:cubicBezTo>
                    <a:pt x="8998" y="34296"/>
                    <a:pt x="9201" y="34422"/>
                    <a:pt x="9421" y="34437"/>
                  </a:cubicBezTo>
                  <a:cubicBezTo>
                    <a:pt x="10299" y="34500"/>
                    <a:pt x="11082" y="34845"/>
                    <a:pt x="11850" y="35237"/>
                  </a:cubicBezTo>
                  <a:cubicBezTo>
                    <a:pt x="12107" y="35369"/>
                    <a:pt x="12363" y="35427"/>
                    <a:pt x="12627" y="35427"/>
                  </a:cubicBezTo>
                  <a:cubicBezTo>
                    <a:pt x="12832" y="35427"/>
                    <a:pt x="13042" y="35392"/>
                    <a:pt x="13261" y="35331"/>
                  </a:cubicBezTo>
                  <a:cubicBezTo>
                    <a:pt x="13998" y="35127"/>
                    <a:pt x="14672" y="34845"/>
                    <a:pt x="15267" y="34374"/>
                  </a:cubicBezTo>
                  <a:cubicBezTo>
                    <a:pt x="16224" y="33653"/>
                    <a:pt x="17242" y="33042"/>
                    <a:pt x="18073" y="32164"/>
                  </a:cubicBezTo>
                  <a:cubicBezTo>
                    <a:pt x="18402" y="31804"/>
                    <a:pt x="18826" y="31537"/>
                    <a:pt x="19202" y="31224"/>
                  </a:cubicBezTo>
                  <a:cubicBezTo>
                    <a:pt x="19452" y="31020"/>
                    <a:pt x="19719" y="30801"/>
                    <a:pt x="19985" y="30597"/>
                  </a:cubicBezTo>
                  <a:cubicBezTo>
                    <a:pt x="20315" y="30362"/>
                    <a:pt x="20456" y="30033"/>
                    <a:pt x="20456" y="29641"/>
                  </a:cubicBezTo>
                  <a:cubicBezTo>
                    <a:pt x="20456" y="28920"/>
                    <a:pt x="20487" y="28214"/>
                    <a:pt x="20471" y="27509"/>
                  </a:cubicBezTo>
                  <a:cubicBezTo>
                    <a:pt x="20409" y="23904"/>
                    <a:pt x="20346" y="20315"/>
                    <a:pt x="20283" y="16725"/>
                  </a:cubicBezTo>
                  <a:cubicBezTo>
                    <a:pt x="20268" y="16098"/>
                    <a:pt x="20330" y="15456"/>
                    <a:pt x="20299" y="14829"/>
                  </a:cubicBezTo>
                  <a:cubicBezTo>
                    <a:pt x="20174" y="12916"/>
                    <a:pt x="20189" y="11004"/>
                    <a:pt x="20221" y="9092"/>
                  </a:cubicBezTo>
                  <a:cubicBezTo>
                    <a:pt x="20236" y="8700"/>
                    <a:pt x="20158" y="8402"/>
                    <a:pt x="19813" y="8136"/>
                  </a:cubicBezTo>
                  <a:cubicBezTo>
                    <a:pt x="19061" y="7524"/>
                    <a:pt x="18308" y="6897"/>
                    <a:pt x="17462" y="6412"/>
                  </a:cubicBezTo>
                  <a:cubicBezTo>
                    <a:pt x="16662" y="5941"/>
                    <a:pt x="15879" y="5377"/>
                    <a:pt x="14954" y="5173"/>
                  </a:cubicBezTo>
                  <a:cubicBezTo>
                    <a:pt x="14217" y="5016"/>
                    <a:pt x="13888" y="4593"/>
                    <a:pt x="13731" y="3919"/>
                  </a:cubicBezTo>
                  <a:cubicBezTo>
                    <a:pt x="13637" y="3559"/>
                    <a:pt x="13590" y="3214"/>
                    <a:pt x="13653" y="2822"/>
                  </a:cubicBezTo>
                  <a:cubicBezTo>
                    <a:pt x="13747" y="2305"/>
                    <a:pt x="13716" y="1788"/>
                    <a:pt x="13606" y="1270"/>
                  </a:cubicBezTo>
                  <a:cubicBezTo>
                    <a:pt x="13496" y="737"/>
                    <a:pt x="13183" y="393"/>
                    <a:pt x="12681" y="251"/>
                  </a:cubicBezTo>
                  <a:cubicBezTo>
                    <a:pt x="12430" y="173"/>
                    <a:pt x="12164" y="110"/>
                    <a:pt x="11913" y="95"/>
                  </a:cubicBezTo>
                  <a:cubicBezTo>
                    <a:pt x="11318" y="48"/>
                    <a:pt x="10706" y="32"/>
                    <a:pt x="10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1"/>
            <p:cNvSpPr/>
            <p:nvPr/>
          </p:nvSpPr>
          <p:spPr>
            <a:xfrm>
              <a:off x="7921175" y="1058200"/>
              <a:ext cx="46650" cy="180100"/>
            </a:xfrm>
            <a:custGeom>
              <a:avLst/>
              <a:gdLst/>
              <a:ahLst/>
              <a:cxnLst/>
              <a:rect l="l" t="t" r="r" b="b"/>
              <a:pathLst>
                <a:path w="1866" h="7204" extrusionOk="0">
                  <a:moveTo>
                    <a:pt x="900" y="791"/>
                  </a:moveTo>
                  <a:cubicBezTo>
                    <a:pt x="967" y="791"/>
                    <a:pt x="1032" y="826"/>
                    <a:pt x="1051" y="871"/>
                  </a:cubicBezTo>
                  <a:cubicBezTo>
                    <a:pt x="1129" y="1044"/>
                    <a:pt x="1192" y="1232"/>
                    <a:pt x="1192" y="1404"/>
                  </a:cubicBezTo>
                  <a:cubicBezTo>
                    <a:pt x="1207" y="2157"/>
                    <a:pt x="1207" y="2893"/>
                    <a:pt x="1207" y="3646"/>
                  </a:cubicBezTo>
                  <a:lnTo>
                    <a:pt x="1192" y="3646"/>
                  </a:lnTo>
                  <a:cubicBezTo>
                    <a:pt x="1192" y="4429"/>
                    <a:pt x="1207" y="5213"/>
                    <a:pt x="1192" y="5997"/>
                  </a:cubicBezTo>
                  <a:cubicBezTo>
                    <a:pt x="1192" y="6138"/>
                    <a:pt x="1145" y="6279"/>
                    <a:pt x="1066" y="6404"/>
                  </a:cubicBezTo>
                  <a:cubicBezTo>
                    <a:pt x="1031" y="6487"/>
                    <a:pt x="959" y="6526"/>
                    <a:pt x="872" y="6526"/>
                  </a:cubicBezTo>
                  <a:cubicBezTo>
                    <a:pt x="844" y="6526"/>
                    <a:pt x="815" y="6522"/>
                    <a:pt x="784" y="6514"/>
                  </a:cubicBezTo>
                  <a:cubicBezTo>
                    <a:pt x="721" y="6498"/>
                    <a:pt x="643" y="6451"/>
                    <a:pt x="627" y="6389"/>
                  </a:cubicBezTo>
                  <a:cubicBezTo>
                    <a:pt x="565" y="6248"/>
                    <a:pt x="533" y="6106"/>
                    <a:pt x="533" y="5965"/>
                  </a:cubicBezTo>
                  <a:cubicBezTo>
                    <a:pt x="455" y="4398"/>
                    <a:pt x="533" y="2831"/>
                    <a:pt x="612" y="1263"/>
                  </a:cubicBezTo>
                  <a:cubicBezTo>
                    <a:pt x="627" y="1122"/>
                    <a:pt x="690" y="981"/>
                    <a:pt x="768" y="856"/>
                  </a:cubicBezTo>
                  <a:cubicBezTo>
                    <a:pt x="801" y="809"/>
                    <a:pt x="851" y="791"/>
                    <a:pt x="900" y="791"/>
                  </a:cubicBezTo>
                  <a:close/>
                  <a:moveTo>
                    <a:pt x="1031" y="0"/>
                  </a:moveTo>
                  <a:cubicBezTo>
                    <a:pt x="996" y="0"/>
                    <a:pt x="961" y="3"/>
                    <a:pt x="925" y="9"/>
                  </a:cubicBezTo>
                  <a:cubicBezTo>
                    <a:pt x="392" y="135"/>
                    <a:pt x="157" y="432"/>
                    <a:pt x="126" y="1075"/>
                  </a:cubicBezTo>
                  <a:cubicBezTo>
                    <a:pt x="32" y="2893"/>
                    <a:pt x="251" y="4727"/>
                    <a:pt x="16" y="6545"/>
                  </a:cubicBezTo>
                  <a:cubicBezTo>
                    <a:pt x="0" y="6702"/>
                    <a:pt x="79" y="6843"/>
                    <a:pt x="204" y="6922"/>
                  </a:cubicBezTo>
                  <a:cubicBezTo>
                    <a:pt x="533" y="7125"/>
                    <a:pt x="909" y="7188"/>
                    <a:pt x="1286" y="7204"/>
                  </a:cubicBezTo>
                  <a:cubicBezTo>
                    <a:pt x="1442" y="7204"/>
                    <a:pt x="1568" y="7078"/>
                    <a:pt x="1599" y="6937"/>
                  </a:cubicBezTo>
                  <a:cubicBezTo>
                    <a:pt x="1630" y="6671"/>
                    <a:pt x="1662" y="6420"/>
                    <a:pt x="1662" y="6153"/>
                  </a:cubicBezTo>
                  <a:cubicBezTo>
                    <a:pt x="1662" y="5417"/>
                    <a:pt x="1662" y="4664"/>
                    <a:pt x="1662" y="3865"/>
                  </a:cubicBezTo>
                  <a:cubicBezTo>
                    <a:pt x="1709" y="3175"/>
                    <a:pt x="1725" y="2423"/>
                    <a:pt x="1803" y="1686"/>
                  </a:cubicBezTo>
                  <a:cubicBezTo>
                    <a:pt x="1866" y="1122"/>
                    <a:pt x="1662" y="667"/>
                    <a:pt x="1411" y="197"/>
                  </a:cubicBezTo>
                  <a:cubicBezTo>
                    <a:pt x="1322" y="57"/>
                    <a:pt x="1182" y="0"/>
                    <a:pt x="1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1"/>
            <p:cNvSpPr/>
            <p:nvPr/>
          </p:nvSpPr>
          <p:spPr>
            <a:xfrm>
              <a:off x="8295950" y="1507100"/>
              <a:ext cx="54650" cy="45975"/>
            </a:xfrm>
            <a:custGeom>
              <a:avLst/>
              <a:gdLst/>
              <a:ahLst/>
              <a:cxnLst/>
              <a:rect l="l" t="t" r="r" b="b"/>
              <a:pathLst>
                <a:path w="2186" h="1839" extrusionOk="0">
                  <a:moveTo>
                    <a:pt x="1924" y="1"/>
                  </a:moveTo>
                  <a:cubicBezTo>
                    <a:pt x="1897" y="1"/>
                    <a:pt x="1870" y="6"/>
                    <a:pt x="1844" y="16"/>
                  </a:cubicBezTo>
                  <a:cubicBezTo>
                    <a:pt x="1499" y="188"/>
                    <a:pt x="1201" y="518"/>
                    <a:pt x="903" y="768"/>
                  </a:cubicBezTo>
                  <a:cubicBezTo>
                    <a:pt x="621" y="1003"/>
                    <a:pt x="198" y="1270"/>
                    <a:pt x="57" y="1599"/>
                  </a:cubicBezTo>
                  <a:cubicBezTo>
                    <a:pt x="0" y="1712"/>
                    <a:pt x="71" y="1839"/>
                    <a:pt x="190" y="1839"/>
                  </a:cubicBezTo>
                  <a:cubicBezTo>
                    <a:pt x="203" y="1839"/>
                    <a:pt x="216" y="1837"/>
                    <a:pt x="229" y="1834"/>
                  </a:cubicBezTo>
                  <a:cubicBezTo>
                    <a:pt x="590" y="1724"/>
                    <a:pt x="887" y="1364"/>
                    <a:pt x="1170" y="1129"/>
                  </a:cubicBezTo>
                  <a:cubicBezTo>
                    <a:pt x="1483" y="862"/>
                    <a:pt x="1859" y="612"/>
                    <a:pt x="2094" y="267"/>
                  </a:cubicBezTo>
                  <a:cubicBezTo>
                    <a:pt x="2186" y="123"/>
                    <a:pt x="2059" y="1"/>
                    <a:pt x="1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1"/>
            <p:cNvSpPr/>
            <p:nvPr/>
          </p:nvSpPr>
          <p:spPr>
            <a:xfrm>
              <a:off x="8332225" y="1140425"/>
              <a:ext cx="18850" cy="231850"/>
            </a:xfrm>
            <a:custGeom>
              <a:avLst/>
              <a:gdLst/>
              <a:ahLst/>
              <a:cxnLst/>
              <a:rect l="l" t="t" r="r" b="b"/>
              <a:pathLst>
                <a:path w="754" h="9274" extrusionOk="0">
                  <a:moveTo>
                    <a:pt x="257" y="1"/>
                  </a:moveTo>
                  <a:cubicBezTo>
                    <a:pt x="224" y="1"/>
                    <a:pt x="189" y="30"/>
                    <a:pt x="189" y="74"/>
                  </a:cubicBezTo>
                  <a:cubicBezTo>
                    <a:pt x="1" y="1564"/>
                    <a:pt x="157" y="3115"/>
                    <a:pt x="204" y="4620"/>
                  </a:cubicBezTo>
                  <a:cubicBezTo>
                    <a:pt x="252" y="6125"/>
                    <a:pt x="220" y="7661"/>
                    <a:pt x="408" y="9150"/>
                  </a:cubicBezTo>
                  <a:cubicBezTo>
                    <a:pt x="416" y="9230"/>
                    <a:pt x="482" y="9273"/>
                    <a:pt x="544" y="9273"/>
                  </a:cubicBezTo>
                  <a:cubicBezTo>
                    <a:pt x="603" y="9273"/>
                    <a:pt x="659" y="9234"/>
                    <a:pt x="659" y="9150"/>
                  </a:cubicBezTo>
                  <a:cubicBezTo>
                    <a:pt x="753" y="7598"/>
                    <a:pt x="628" y="6031"/>
                    <a:pt x="581" y="4479"/>
                  </a:cubicBezTo>
                  <a:cubicBezTo>
                    <a:pt x="534" y="3021"/>
                    <a:pt x="581" y="1501"/>
                    <a:pt x="314" y="59"/>
                  </a:cubicBezTo>
                  <a:cubicBezTo>
                    <a:pt x="307" y="18"/>
                    <a:pt x="283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1"/>
            <p:cNvSpPr/>
            <p:nvPr/>
          </p:nvSpPr>
          <p:spPr>
            <a:xfrm>
              <a:off x="7951675" y="1439125"/>
              <a:ext cx="104425" cy="74725"/>
            </a:xfrm>
            <a:custGeom>
              <a:avLst/>
              <a:gdLst/>
              <a:ahLst/>
              <a:cxnLst/>
              <a:rect l="l" t="t" r="r" b="b"/>
              <a:pathLst>
                <a:path w="4177" h="2989" extrusionOk="0">
                  <a:moveTo>
                    <a:pt x="4025" y="1"/>
                  </a:moveTo>
                  <a:cubicBezTo>
                    <a:pt x="4012" y="1"/>
                    <a:pt x="3999" y="3"/>
                    <a:pt x="3984" y="8"/>
                  </a:cubicBezTo>
                  <a:cubicBezTo>
                    <a:pt x="2495" y="588"/>
                    <a:pt x="1100" y="1653"/>
                    <a:pt x="50" y="2845"/>
                  </a:cubicBezTo>
                  <a:cubicBezTo>
                    <a:pt x="0" y="2907"/>
                    <a:pt x="59" y="2989"/>
                    <a:pt x="124" y="2989"/>
                  </a:cubicBezTo>
                  <a:cubicBezTo>
                    <a:pt x="142" y="2989"/>
                    <a:pt x="159" y="2983"/>
                    <a:pt x="175" y="2970"/>
                  </a:cubicBezTo>
                  <a:cubicBezTo>
                    <a:pt x="1429" y="1967"/>
                    <a:pt x="2730" y="1120"/>
                    <a:pt x="4078" y="243"/>
                  </a:cubicBezTo>
                  <a:cubicBezTo>
                    <a:pt x="4177" y="172"/>
                    <a:pt x="4136" y="1"/>
                    <a:pt x="4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1"/>
            <p:cNvSpPr/>
            <p:nvPr/>
          </p:nvSpPr>
          <p:spPr>
            <a:xfrm>
              <a:off x="8110050" y="1422025"/>
              <a:ext cx="203450" cy="64975"/>
            </a:xfrm>
            <a:custGeom>
              <a:avLst/>
              <a:gdLst/>
              <a:ahLst/>
              <a:cxnLst/>
              <a:rect l="l" t="t" r="r" b="b"/>
              <a:pathLst>
                <a:path w="8138" h="2599" extrusionOk="0">
                  <a:moveTo>
                    <a:pt x="583" y="0"/>
                  </a:moveTo>
                  <a:cubicBezTo>
                    <a:pt x="439" y="0"/>
                    <a:pt x="297" y="6"/>
                    <a:pt x="157" y="18"/>
                  </a:cubicBezTo>
                  <a:cubicBezTo>
                    <a:pt x="32" y="18"/>
                    <a:pt x="0" y="206"/>
                    <a:pt x="126" y="237"/>
                  </a:cubicBezTo>
                  <a:cubicBezTo>
                    <a:pt x="753" y="425"/>
                    <a:pt x="1427" y="472"/>
                    <a:pt x="2069" y="613"/>
                  </a:cubicBezTo>
                  <a:cubicBezTo>
                    <a:pt x="2759" y="754"/>
                    <a:pt x="3433" y="911"/>
                    <a:pt x="4107" y="1115"/>
                  </a:cubicBezTo>
                  <a:cubicBezTo>
                    <a:pt x="5408" y="1522"/>
                    <a:pt x="6631" y="2118"/>
                    <a:pt x="7900" y="2588"/>
                  </a:cubicBezTo>
                  <a:cubicBezTo>
                    <a:pt x="7919" y="2595"/>
                    <a:pt x="7937" y="2598"/>
                    <a:pt x="7953" y="2598"/>
                  </a:cubicBezTo>
                  <a:cubicBezTo>
                    <a:pt x="8087" y="2598"/>
                    <a:pt x="8137" y="2390"/>
                    <a:pt x="8026" y="2306"/>
                  </a:cubicBezTo>
                  <a:cubicBezTo>
                    <a:pt x="6881" y="1554"/>
                    <a:pt x="5518" y="1083"/>
                    <a:pt x="4217" y="707"/>
                  </a:cubicBezTo>
                  <a:cubicBezTo>
                    <a:pt x="3096" y="385"/>
                    <a:pt x="1788" y="0"/>
                    <a:pt x="5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1"/>
            <p:cNvSpPr/>
            <p:nvPr/>
          </p:nvSpPr>
          <p:spPr>
            <a:xfrm>
              <a:off x="8028925" y="1490100"/>
              <a:ext cx="92225" cy="92075"/>
            </a:xfrm>
            <a:custGeom>
              <a:avLst/>
              <a:gdLst/>
              <a:ahLst/>
              <a:cxnLst/>
              <a:rect l="l" t="t" r="r" b="b"/>
              <a:pathLst>
                <a:path w="3689" h="3683" extrusionOk="0">
                  <a:moveTo>
                    <a:pt x="1763" y="1"/>
                  </a:moveTo>
                  <a:cubicBezTo>
                    <a:pt x="1746" y="1"/>
                    <a:pt x="1727" y="7"/>
                    <a:pt x="1709" y="22"/>
                  </a:cubicBezTo>
                  <a:cubicBezTo>
                    <a:pt x="1145" y="429"/>
                    <a:pt x="628" y="868"/>
                    <a:pt x="95" y="1323"/>
                  </a:cubicBezTo>
                  <a:cubicBezTo>
                    <a:pt x="1" y="1417"/>
                    <a:pt x="32" y="1574"/>
                    <a:pt x="142" y="1636"/>
                  </a:cubicBezTo>
                  <a:cubicBezTo>
                    <a:pt x="1208" y="2326"/>
                    <a:pt x="2305" y="3188"/>
                    <a:pt x="3481" y="3674"/>
                  </a:cubicBezTo>
                  <a:cubicBezTo>
                    <a:pt x="3495" y="3680"/>
                    <a:pt x="3509" y="3682"/>
                    <a:pt x="3523" y="3682"/>
                  </a:cubicBezTo>
                  <a:cubicBezTo>
                    <a:pt x="3625" y="3682"/>
                    <a:pt x="3689" y="3539"/>
                    <a:pt x="3606" y="3470"/>
                  </a:cubicBezTo>
                  <a:cubicBezTo>
                    <a:pt x="2730" y="2653"/>
                    <a:pt x="1595" y="2052"/>
                    <a:pt x="569" y="1429"/>
                  </a:cubicBezTo>
                  <a:lnTo>
                    <a:pt x="569" y="1429"/>
                  </a:lnTo>
                  <a:cubicBezTo>
                    <a:pt x="1003" y="1029"/>
                    <a:pt x="1425" y="616"/>
                    <a:pt x="1835" y="179"/>
                  </a:cubicBezTo>
                  <a:cubicBezTo>
                    <a:pt x="1898" y="115"/>
                    <a:pt x="1838" y="1"/>
                    <a:pt x="1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1"/>
            <p:cNvSpPr/>
            <p:nvPr/>
          </p:nvSpPr>
          <p:spPr>
            <a:xfrm>
              <a:off x="7881950" y="1265850"/>
              <a:ext cx="497125" cy="90600"/>
            </a:xfrm>
            <a:custGeom>
              <a:avLst/>
              <a:gdLst/>
              <a:ahLst/>
              <a:cxnLst/>
              <a:rect l="l" t="t" r="r" b="b"/>
              <a:pathLst>
                <a:path w="19885" h="3624" extrusionOk="0">
                  <a:moveTo>
                    <a:pt x="1472" y="1"/>
                  </a:moveTo>
                  <a:cubicBezTo>
                    <a:pt x="934" y="1"/>
                    <a:pt x="431" y="209"/>
                    <a:pt x="65" y="810"/>
                  </a:cubicBezTo>
                  <a:cubicBezTo>
                    <a:pt x="1" y="925"/>
                    <a:pt x="93" y="1050"/>
                    <a:pt x="206" y="1050"/>
                  </a:cubicBezTo>
                  <a:cubicBezTo>
                    <a:pt x="231" y="1050"/>
                    <a:pt x="258" y="1044"/>
                    <a:pt x="284" y="1029"/>
                  </a:cubicBezTo>
                  <a:cubicBezTo>
                    <a:pt x="730" y="794"/>
                    <a:pt x="1127" y="529"/>
                    <a:pt x="1591" y="529"/>
                  </a:cubicBezTo>
                  <a:cubicBezTo>
                    <a:pt x="1714" y="529"/>
                    <a:pt x="1842" y="548"/>
                    <a:pt x="1977" y="590"/>
                  </a:cubicBezTo>
                  <a:cubicBezTo>
                    <a:pt x="2980" y="888"/>
                    <a:pt x="3921" y="1500"/>
                    <a:pt x="4845" y="1954"/>
                  </a:cubicBezTo>
                  <a:cubicBezTo>
                    <a:pt x="5431" y="2247"/>
                    <a:pt x="5929" y="2426"/>
                    <a:pt x="6509" y="2426"/>
                  </a:cubicBezTo>
                  <a:cubicBezTo>
                    <a:pt x="6706" y="2426"/>
                    <a:pt x="6912" y="2405"/>
                    <a:pt x="7134" y="2362"/>
                  </a:cubicBezTo>
                  <a:cubicBezTo>
                    <a:pt x="7410" y="2305"/>
                    <a:pt x="7655" y="2264"/>
                    <a:pt x="7893" y="2264"/>
                  </a:cubicBezTo>
                  <a:cubicBezTo>
                    <a:pt x="8182" y="2264"/>
                    <a:pt x="8462" y="2324"/>
                    <a:pt x="8780" y="2487"/>
                  </a:cubicBezTo>
                  <a:cubicBezTo>
                    <a:pt x="9171" y="2691"/>
                    <a:pt x="9516" y="2957"/>
                    <a:pt x="9908" y="3177"/>
                  </a:cubicBezTo>
                  <a:cubicBezTo>
                    <a:pt x="10489" y="3494"/>
                    <a:pt x="11115" y="3624"/>
                    <a:pt x="11749" y="3624"/>
                  </a:cubicBezTo>
                  <a:cubicBezTo>
                    <a:pt x="12776" y="3624"/>
                    <a:pt x="13825" y="3284"/>
                    <a:pt x="14736" y="2848"/>
                  </a:cubicBezTo>
                  <a:cubicBezTo>
                    <a:pt x="16319" y="2095"/>
                    <a:pt x="17886" y="1406"/>
                    <a:pt x="19532" y="841"/>
                  </a:cubicBezTo>
                  <a:cubicBezTo>
                    <a:pt x="19885" y="728"/>
                    <a:pt x="19780" y="209"/>
                    <a:pt x="19470" y="209"/>
                  </a:cubicBezTo>
                  <a:cubicBezTo>
                    <a:pt x="19436" y="209"/>
                    <a:pt x="19399" y="216"/>
                    <a:pt x="19360" y="230"/>
                  </a:cubicBezTo>
                  <a:cubicBezTo>
                    <a:pt x="17698" y="794"/>
                    <a:pt x="16115" y="1468"/>
                    <a:pt x="14532" y="2252"/>
                  </a:cubicBezTo>
                  <a:cubicBezTo>
                    <a:pt x="13686" y="2675"/>
                    <a:pt x="12682" y="3004"/>
                    <a:pt x="11726" y="3020"/>
                  </a:cubicBezTo>
                  <a:cubicBezTo>
                    <a:pt x="11714" y="3020"/>
                    <a:pt x="11702" y="3020"/>
                    <a:pt x="11690" y="3020"/>
                  </a:cubicBezTo>
                  <a:cubicBezTo>
                    <a:pt x="10567" y="3020"/>
                    <a:pt x="9867" y="2310"/>
                    <a:pt x="8921" y="1876"/>
                  </a:cubicBezTo>
                  <a:cubicBezTo>
                    <a:pt x="8591" y="1719"/>
                    <a:pt x="8247" y="1609"/>
                    <a:pt x="7886" y="1609"/>
                  </a:cubicBezTo>
                  <a:cubicBezTo>
                    <a:pt x="7385" y="1609"/>
                    <a:pt x="6914" y="1844"/>
                    <a:pt x="6413" y="1844"/>
                  </a:cubicBezTo>
                  <a:cubicBezTo>
                    <a:pt x="5801" y="1844"/>
                    <a:pt x="5237" y="1484"/>
                    <a:pt x="4689" y="1217"/>
                  </a:cubicBezTo>
                  <a:cubicBezTo>
                    <a:pt x="4171" y="967"/>
                    <a:pt x="3638" y="700"/>
                    <a:pt x="3105" y="449"/>
                  </a:cubicBezTo>
                  <a:cubicBezTo>
                    <a:pt x="2594" y="213"/>
                    <a:pt x="2015" y="1"/>
                    <a:pt x="1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1"/>
            <p:cNvSpPr/>
            <p:nvPr/>
          </p:nvSpPr>
          <p:spPr>
            <a:xfrm>
              <a:off x="7881600" y="1199275"/>
              <a:ext cx="492875" cy="78450"/>
            </a:xfrm>
            <a:custGeom>
              <a:avLst/>
              <a:gdLst/>
              <a:ahLst/>
              <a:cxnLst/>
              <a:rect l="l" t="t" r="r" b="b"/>
              <a:pathLst>
                <a:path w="19715" h="3138" extrusionOk="0">
                  <a:moveTo>
                    <a:pt x="11175" y="0"/>
                  </a:moveTo>
                  <a:cubicBezTo>
                    <a:pt x="11002" y="0"/>
                    <a:pt x="10830" y="17"/>
                    <a:pt x="10659" y="56"/>
                  </a:cubicBezTo>
                  <a:cubicBezTo>
                    <a:pt x="10314" y="134"/>
                    <a:pt x="10079" y="369"/>
                    <a:pt x="9750" y="401"/>
                  </a:cubicBezTo>
                  <a:cubicBezTo>
                    <a:pt x="9311" y="432"/>
                    <a:pt x="8872" y="416"/>
                    <a:pt x="8449" y="448"/>
                  </a:cubicBezTo>
                  <a:cubicBezTo>
                    <a:pt x="7461" y="510"/>
                    <a:pt x="6474" y="636"/>
                    <a:pt x="5502" y="840"/>
                  </a:cubicBezTo>
                  <a:cubicBezTo>
                    <a:pt x="3715" y="1216"/>
                    <a:pt x="1662" y="1749"/>
                    <a:pt x="141" y="2815"/>
                  </a:cubicBezTo>
                  <a:cubicBezTo>
                    <a:pt x="1" y="2913"/>
                    <a:pt x="49" y="3138"/>
                    <a:pt x="208" y="3138"/>
                  </a:cubicBezTo>
                  <a:cubicBezTo>
                    <a:pt x="226" y="3138"/>
                    <a:pt x="246" y="3135"/>
                    <a:pt x="267" y="3128"/>
                  </a:cubicBezTo>
                  <a:cubicBezTo>
                    <a:pt x="1035" y="2877"/>
                    <a:pt x="1771" y="2517"/>
                    <a:pt x="2524" y="2250"/>
                  </a:cubicBezTo>
                  <a:cubicBezTo>
                    <a:pt x="3464" y="1906"/>
                    <a:pt x="4436" y="1639"/>
                    <a:pt x="5408" y="1435"/>
                  </a:cubicBezTo>
                  <a:cubicBezTo>
                    <a:pt x="6411" y="1216"/>
                    <a:pt x="7430" y="1090"/>
                    <a:pt x="8449" y="1028"/>
                  </a:cubicBezTo>
                  <a:cubicBezTo>
                    <a:pt x="8872" y="1012"/>
                    <a:pt x="9311" y="996"/>
                    <a:pt x="9750" y="996"/>
                  </a:cubicBezTo>
                  <a:cubicBezTo>
                    <a:pt x="10204" y="996"/>
                    <a:pt x="10251" y="840"/>
                    <a:pt x="10674" y="699"/>
                  </a:cubicBezTo>
                  <a:cubicBezTo>
                    <a:pt x="10840" y="637"/>
                    <a:pt x="11020" y="611"/>
                    <a:pt x="11208" y="611"/>
                  </a:cubicBezTo>
                  <a:cubicBezTo>
                    <a:pt x="12122" y="611"/>
                    <a:pt x="13243" y="1235"/>
                    <a:pt x="13997" y="1482"/>
                  </a:cubicBezTo>
                  <a:cubicBezTo>
                    <a:pt x="15722" y="2062"/>
                    <a:pt x="17446" y="2580"/>
                    <a:pt x="19186" y="3112"/>
                  </a:cubicBezTo>
                  <a:cubicBezTo>
                    <a:pt x="19221" y="3124"/>
                    <a:pt x="19255" y="3129"/>
                    <a:pt x="19286" y="3129"/>
                  </a:cubicBezTo>
                  <a:cubicBezTo>
                    <a:pt x="19604" y="3129"/>
                    <a:pt x="19715" y="2601"/>
                    <a:pt x="19358" y="2501"/>
                  </a:cubicBezTo>
                  <a:cubicBezTo>
                    <a:pt x="17556" y="1953"/>
                    <a:pt x="15753" y="1404"/>
                    <a:pt x="13966" y="808"/>
                  </a:cubicBezTo>
                  <a:cubicBezTo>
                    <a:pt x="13091" y="517"/>
                    <a:pt x="12126" y="0"/>
                    <a:pt x="1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1"/>
            <p:cNvSpPr/>
            <p:nvPr/>
          </p:nvSpPr>
          <p:spPr>
            <a:xfrm>
              <a:off x="8101825" y="957850"/>
              <a:ext cx="22750" cy="254700"/>
            </a:xfrm>
            <a:custGeom>
              <a:avLst/>
              <a:gdLst/>
              <a:ahLst/>
              <a:cxnLst/>
              <a:rect l="l" t="t" r="r" b="b"/>
              <a:pathLst>
                <a:path w="910" h="10188" extrusionOk="0">
                  <a:moveTo>
                    <a:pt x="492" y="1"/>
                  </a:moveTo>
                  <a:cubicBezTo>
                    <a:pt x="435" y="1"/>
                    <a:pt x="377" y="32"/>
                    <a:pt x="361" y="89"/>
                  </a:cubicBezTo>
                  <a:cubicBezTo>
                    <a:pt x="0" y="1609"/>
                    <a:pt x="157" y="3349"/>
                    <a:pt x="126" y="4901"/>
                  </a:cubicBezTo>
                  <a:cubicBezTo>
                    <a:pt x="79" y="6578"/>
                    <a:pt x="47" y="8255"/>
                    <a:pt x="16" y="9917"/>
                  </a:cubicBezTo>
                  <a:cubicBezTo>
                    <a:pt x="8" y="10097"/>
                    <a:pt x="141" y="10187"/>
                    <a:pt x="276" y="10187"/>
                  </a:cubicBezTo>
                  <a:cubicBezTo>
                    <a:pt x="412" y="10187"/>
                    <a:pt x="549" y="10097"/>
                    <a:pt x="549" y="9917"/>
                  </a:cubicBezTo>
                  <a:cubicBezTo>
                    <a:pt x="596" y="8255"/>
                    <a:pt x="627" y="6578"/>
                    <a:pt x="659" y="4901"/>
                  </a:cubicBezTo>
                  <a:cubicBezTo>
                    <a:pt x="690" y="3349"/>
                    <a:pt x="909" y="1625"/>
                    <a:pt x="612" y="89"/>
                  </a:cubicBezTo>
                  <a:cubicBezTo>
                    <a:pt x="596" y="28"/>
                    <a:pt x="545" y="1"/>
                    <a:pt x="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1"/>
            <p:cNvSpPr/>
            <p:nvPr/>
          </p:nvSpPr>
          <p:spPr>
            <a:xfrm>
              <a:off x="8041075" y="1250325"/>
              <a:ext cx="115625" cy="53200"/>
            </a:xfrm>
            <a:custGeom>
              <a:avLst/>
              <a:gdLst/>
              <a:ahLst/>
              <a:cxnLst/>
              <a:rect l="l" t="t" r="r" b="b"/>
              <a:pathLst>
                <a:path w="4625" h="2128" extrusionOk="0">
                  <a:moveTo>
                    <a:pt x="2258" y="0"/>
                  </a:moveTo>
                  <a:cubicBezTo>
                    <a:pt x="2248" y="0"/>
                    <a:pt x="2237" y="2"/>
                    <a:pt x="2226" y="5"/>
                  </a:cubicBezTo>
                  <a:cubicBezTo>
                    <a:pt x="1505" y="177"/>
                    <a:pt x="847" y="647"/>
                    <a:pt x="189" y="1008"/>
                  </a:cubicBezTo>
                  <a:cubicBezTo>
                    <a:pt x="1" y="1102"/>
                    <a:pt x="95" y="1384"/>
                    <a:pt x="299" y="1384"/>
                  </a:cubicBezTo>
                  <a:cubicBezTo>
                    <a:pt x="973" y="1400"/>
                    <a:pt x="1631" y="1431"/>
                    <a:pt x="2305" y="1462"/>
                  </a:cubicBezTo>
                  <a:cubicBezTo>
                    <a:pt x="2341" y="1463"/>
                    <a:pt x="2379" y="1464"/>
                    <a:pt x="2419" y="1464"/>
                  </a:cubicBezTo>
                  <a:cubicBezTo>
                    <a:pt x="2542" y="1464"/>
                    <a:pt x="2682" y="1460"/>
                    <a:pt x="2828" y="1460"/>
                  </a:cubicBezTo>
                  <a:cubicBezTo>
                    <a:pt x="3391" y="1460"/>
                    <a:pt x="4050" y="1513"/>
                    <a:pt x="4248" y="2027"/>
                  </a:cubicBezTo>
                  <a:cubicBezTo>
                    <a:pt x="4274" y="2086"/>
                    <a:pt x="4346" y="2127"/>
                    <a:pt x="4411" y="2127"/>
                  </a:cubicBezTo>
                  <a:cubicBezTo>
                    <a:pt x="4466" y="2127"/>
                    <a:pt x="4516" y="2098"/>
                    <a:pt x="4531" y="2027"/>
                  </a:cubicBezTo>
                  <a:cubicBezTo>
                    <a:pt x="4625" y="1415"/>
                    <a:pt x="4139" y="1149"/>
                    <a:pt x="3590" y="1102"/>
                  </a:cubicBezTo>
                  <a:cubicBezTo>
                    <a:pt x="2762" y="1019"/>
                    <a:pt x="1924" y="1025"/>
                    <a:pt x="1098" y="1007"/>
                  </a:cubicBezTo>
                  <a:lnTo>
                    <a:pt x="1098" y="1007"/>
                  </a:lnTo>
                  <a:cubicBezTo>
                    <a:pt x="1545" y="777"/>
                    <a:pt x="1992" y="532"/>
                    <a:pt x="2352" y="193"/>
                  </a:cubicBezTo>
                  <a:cubicBezTo>
                    <a:pt x="2423" y="122"/>
                    <a:pt x="2353" y="0"/>
                    <a:pt x="22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1"/>
            <p:cNvSpPr/>
            <p:nvPr/>
          </p:nvSpPr>
          <p:spPr>
            <a:xfrm>
              <a:off x="8192625" y="1247675"/>
              <a:ext cx="43450" cy="50675"/>
            </a:xfrm>
            <a:custGeom>
              <a:avLst/>
              <a:gdLst/>
              <a:ahLst/>
              <a:cxnLst/>
              <a:rect l="l" t="t" r="r" b="b"/>
              <a:pathLst>
                <a:path w="1738" h="2027" extrusionOk="0">
                  <a:moveTo>
                    <a:pt x="770" y="0"/>
                  </a:moveTo>
                  <a:cubicBezTo>
                    <a:pt x="505" y="0"/>
                    <a:pt x="243" y="137"/>
                    <a:pt x="83" y="361"/>
                  </a:cubicBezTo>
                  <a:cubicBezTo>
                    <a:pt x="0" y="491"/>
                    <a:pt x="123" y="630"/>
                    <a:pt x="248" y="630"/>
                  </a:cubicBezTo>
                  <a:cubicBezTo>
                    <a:pt x="289" y="630"/>
                    <a:pt x="330" y="616"/>
                    <a:pt x="365" y="581"/>
                  </a:cubicBezTo>
                  <a:cubicBezTo>
                    <a:pt x="458" y="479"/>
                    <a:pt x="577" y="434"/>
                    <a:pt x="691" y="434"/>
                  </a:cubicBezTo>
                  <a:cubicBezTo>
                    <a:pt x="945" y="434"/>
                    <a:pt x="1170" y="654"/>
                    <a:pt x="1008" y="957"/>
                  </a:cubicBezTo>
                  <a:cubicBezTo>
                    <a:pt x="915" y="1127"/>
                    <a:pt x="1035" y="1281"/>
                    <a:pt x="1204" y="1316"/>
                  </a:cubicBezTo>
                  <a:lnTo>
                    <a:pt x="1204" y="1316"/>
                  </a:lnTo>
                  <a:cubicBezTo>
                    <a:pt x="1186" y="1321"/>
                    <a:pt x="1210" y="1399"/>
                    <a:pt x="1196" y="1427"/>
                  </a:cubicBezTo>
                  <a:cubicBezTo>
                    <a:pt x="1165" y="1506"/>
                    <a:pt x="1039" y="1537"/>
                    <a:pt x="976" y="1553"/>
                  </a:cubicBezTo>
                  <a:cubicBezTo>
                    <a:pt x="820" y="1600"/>
                    <a:pt x="757" y="1615"/>
                    <a:pt x="647" y="1741"/>
                  </a:cubicBezTo>
                  <a:cubicBezTo>
                    <a:pt x="585" y="1803"/>
                    <a:pt x="600" y="1882"/>
                    <a:pt x="663" y="1929"/>
                  </a:cubicBezTo>
                  <a:cubicBezTo>
                    <a:pt x="753" y="1996"/>
                    <a:pt x="862" y="2026"/>
                    <a:pt x="975" y="2026"/>
                  </a:cubicBezTo>
                  <a:cubicBezTo>
                    <a:pt x="1257" y="2026"/>
                    <a:pt x="1561" y="1841"/>
                    <a:pt x="1650" y="1584"/>
                  </a:cubicBezTo>
                  <a:cubicBezTo>
                    <a:pt x="1737" y="1346"/>
                    <a:pt x="1667" y="1100"/>
                    <a:pt x="1496" y="955"/>
                  </a:cubicBezTo>
                  <a:lnTo>
                    <a:pt x="1496" y="955"/>
                  </a:lnTo>
                  <a:cubicBezTo>
                    <a:pt x="1559" y="631"/>
                    <a:pt x="1446" y="283"/>
                    <a:pt x="1133" y="95"/>
                  </a:cubicBezTo>
                  <a:cubicBezTo>
                    <a:pt x="1018" y="30"/>
                    <a:pt x="894" y="0"/>
                    <a:pt x="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3" name="Google Shape;883;p31"/>
          <p:cNvSpPr/>
          <p:nvPr/>
        </p:nvSpPr>
        <p:spPr>
          <a:xfrm rot="-1800037" flipH="1">
            <a:off x="-475152" y="458709"/>
            <a:ext cx="1946926" cy="733839"/>
          </a:xfrm>
          <a:custGeom>
            <a:avLst/>
            <a:gdLst/>
            <a:ahLst/>
            <a:cxnLst/>
            <a:rect l="l" t="t" r="r" b="b"/>
            <a:pathLst>
              <a:path w="21103" h="7954" extrusionOk="0">
                <a:moveTo>
                  <a:pt x="12532" y="0"/>
                </a:moveTo>
                <a:cubicBezTo>
                  <a:pt x="12401" y="0"/>
                  <a:pt x="12266" y="16"/>
                  <a:pt x="12128" y="49"/>
                </a:cubicBezTo>
                <a:cubicBezTo>
                  <a:pt x="11196" y="273"/>
                  <a:pt x="10599" y="1093"/>
                  <a:pt x="10040" y="1801"/>
                </a:cubicBezTo>
                <a:cubicBezTo>
                  <a:pt x="9548" y="2428"/>
                  <a:pt x="9065" y="3145"/>
                  <a:pt x="8257" y="3145"/>
                </a:cubicBezTo>
                <a:cubicBezTo>
                  <a:pt x="8168" y="3145"/>
                  <a:pt x="8075" y="3137"/>
                  <a:pt x="7978" y="3118"/>
                </a:cubicBezTo>
                <a:cubicBezTo>
                  <a:pt x="6897" y="2907"/>
                  <a:pt x="6474" y="1540"/>
                  <a:pt x="5344" y="1490"/>
                </a:cubicBezTo>
                <a:cubicBezTo>
                  <a:pt x="5312" y="1489"/>
                  <a:pt x="5281" y="1488"/>
                  <a:pt x="5250" y="1488"/>
                </a:cubicBezTo>
                <a:cubicBezTo>
                  <a:pt x="3868" y="1488"/>
                  <a:pt x="2567" y="2817"/>
                  <a:pt x="1765" y="3789"/>
                </a:cubicBezTo>
                <a:cubicBezTo>
                  <a:pt x="796" y="4945"/>
                  <a:pt x="1" y="6311"/>
                  <a:pt x="249" y="7852"/>
                </a:cubicBezTo>
                <a:cubicBezTo>
                  <a:pt x="260" y="7923"/>
                  <a:pt x="312" y="7953"/>
                  <a:pt x="366" y="7953"/>
                </a:cubicBezTo>
                <a:cubicBezTo>
                  <a:pt x="436" y="7953"/>
                  <a:pt x="510" y="7904"/>
                  <a:pt x="510" y="7827"/>
                </a:cubicBezTo>
                <a:cubicBezTo>
                  <a:pt x="597" y="6038"/>
                  <a:pt x="2175" y="4535"/>
                  <a:pt x="3455" y="3466"/>
                </a:cubicBezTo>
                <a:cubicBezTo>
                  <a:pt x="3765" y="3204"/>
                  <a:pt x="4432" y="2662"/>
                  <a:pt x="4946" y="2662"/>
                </a:cubicBezTo>
                <a:cubicBezTo>
                  <a:pt x="5090" y="2662"/>
                  <a:pt x="5222" y="2704"/>
                  <a:pt x="5331" y="2808"/>
                </a:cubicBezTo>
                <a:cubicBezTo>
                  <a:pt x="5691" y="3143"/>
                  <a:pt x="5903" y="3565"/>
                  <a:pt x="6288" y="3889"/>
                </a:cubicBezTo>
                <a:cubicBezTo>
                  <a:pt x="6853" y="4361"/>
                  <a:pt x="7625" y="4667"/>
                  <a:pt x="8377" y="4667"/>
                </a:cubicBezTo>
                <a:cubicBezTo>
                  <a:pt x="8733" y="4667"/>
                  <a:pt x="9084" y="4599"/>
                  <a:pt x="9407" y="4448"/>
                </a:cubicBezTo>
                <a:cubicBezTo>
                  <a:pt x="10289" y="4038"/>
                  <a:pt x="10860" y="3218"/>
                  <a:pt x="11432" y="2472"/>
                </a:cubicBezTo>
                <a:cubicBezTo>
                  <a:pt x="11749" y="2049"/>
                  <a:pt x="12082" y="1529"/>
                  <a:pt x="12538" y="1529"/>
                </a:cubicBezTo>
                <a:cubicBezTo>
                  <a:pt x="12672" y="1529"/>
                  <a:pt x="12815" y="1573"/>
                  <a:pt x="12973" y="1677"/>
                </a:cubicBezTo>
                <a:cubicBezTo>
                  <a:pt x="13867" y="2273"/>
                  <a:pt x="14538" y="3590"/>
                  <a:pt x="15184" y="4435"/>
                </a:cubicBezTo>
                <a:cubicBezTo>
                  <a:pt x="15967" y="5454"/>
                  <a:pt x="16874" y="6510"/>
                  <a:pt x="18067" y="7082"/>
                </a:cubicBezTo>
                <a:cubicBezTo>
                  <a:pt x="18436" y="7259"/>
                  <a:pt x="18871" y="7365"/>
                  <a:pt x="19295" y="7365"/>
                </a:cubicBezTo>
                <a:cubicBezTo>
                  <a:pt x="19967" y="7365"/>
                  <a:pt x="20612" y="7099"/>
                  <a:pt x="20925" y="6436"/>
                </a:cubicBezTo>
                <a:cubicBezTo>
                  <a:pt x="21102" y="6069"/>
                  <a:pt x="20863" y="5633"/>
                  <a:pt x="20474" y="5633"/>
                </a:cubicBezTo>
                <a:cubicBezTo>
                  <a:pt x="20427" y="5633"/>
                  <a:pt x="20379" y="5640"/>
                  <a:pt x="20328" y="5653"/>
                </a:cubicBezTo>
                <a:cubicBezTo>
                  <a:pt x="19908" y="5762"/>
                  <a:pt x="19589" y="5926"/>
                  <a:pt x="19217" y="5926"/>
                </a:cubicBezTo>
                <a:cubicBezTo>
                  <a:pt x="19083" y="5926"/>
                  <a:pt x="18942" y="5904"/>
                  <a:pt x="18788" y="5852"/>
                </a:cubicBezTo>
                <a:cubicBezTo>
                  <a:pt x="18179" y="5665"/>
                  <a:pt x="17669" y="5119"/>
                  <a:pt x="17234" y="4671"/>
                </a:cubicBezTo>
                <a:cubicBezTo>
                  <a:pt x="16327" y="3739"/>
                  <a:pt x="15632" y="2634"/>
                  <a:pt x="14836" y="1615"/>
                </a:cubicBezTo>
                <a:cubicBezTo>
                  <a:pt x="14277" y="880"/>
                  <a:pt x="13515" y="0"/>
                  <a:pt x="1253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31"/>
          <p:cNvSpPr/>
          <p:nvPr/>
        </p:nvSpPr>
        <p:spPr>
          <a:xfrm rot="-1800037" flipH="1">
            <a:off x="-679939" y="291893"/>
            <a:ext cx="2178033" cy="675162"/>
          </a:xfrm>
          <a:custGeom>
            <a:avLst/>
            <a:gdLst/>
            <a:ahLst/>
            <a:cxnLst/>
            <a:rect l="l" t="t" r="r" b="b"/>
            <a:pathLst>
              <a:path w="23608" h="7318" extrusionOk="0">
                <a:moveTo>
                  <a:pt x="13475" y="0"/>
                </a:moveTo>
                <a:cubicBezTo>
                  <a:pt x="12756" y="0"/>
                  <a:pt x="12032" y="211"/>
                  <a:pt x="11332" y="714"/>
                </a:cubicBezTo>
                <a:cubicBezTo>
                  <a:pt x="10860" y="1050"/>
                  <a:pt x="10586" y="1596"/>
                  <a:pt x="10102" y="1919"/>
                </a:cubicBezTo>
                <a:cubicBezTo>
                  <a:pt x="9998" y="1988"/>
                  <a:pt x="9890" y="2017"/>
                  <a:pt x="9777" y="2017"/>
                </a:cubicBezTo>
                <a:cubicBezTo>
                  <a:pt x="9134" y="2017"/>
                  <a:pt x="8380" y="1045"/>
                  <a:pt x="7915" y="801"/>
                </a:cubicBezTo>
                <a:cubicBezTo>
                  <a:pt x="7487" y="580"/>
                  <a:pt x="7054" y="491"/>
                  <a:pt x="6623" y="491"/>
                </a:cubicBezTo>
                <a:cubicBezTo>
                  <a:pt x="5916" y="491"/>
                  <a:pt x="5216" y="731"/>
                  <a:pt x="4560" y="1025"/>
                </a:cubicBezTo>
                <a:cubicBezTo>
                  <a:pt x="2175" y="2093"/>
                  <a:pt x="758" y="4827"/>
                  <a:pt x="25" y="7175"/>
                </a:cubicBezTo>
                <a:cubicBezTo>
                  <a:pt x="1" y="7257"/>
                  <a:pt x="73" y="7317"/>
                  <a:pt x="139" y="7317"/>
                </a:cubicBezTo>
                <a:cubicBezTo>
                  <a:pt x="174" y="7317"/>
                  <a:pt x="207" y="7301"/>
                  <a:pt x="224" y="7262"/>
                </a:cubicBezTo>
                <a:cubicBezTo>
                  <a:pt x="795" y="6007"/>
                  <a:pt x="1640" y="4728"/>
                  <a:pt x="2485" y="3634"/>
                </a:cubicBezTo>
                <a:cubicBezTo>
                  <a:pt x="3454" y="2392"/>
                  <a:pt x="4647" y="1398"/>
                  <a:pt x="6275" y="1360"/>
                </a:cubicBezTo>
                <a:cubicBezTo>
                  <a:pt x="6290" y="1360"/>
                  <a:pt x="6304" y="1360"/>
                  <a:pt x="6319" y="1360"/>
                </a:cubicBezTo>
                <a:cubicBezTo>
                  <a:pt x="7733" y="1360"/>
                  <a:pt x="8300" y="3113"/>
                  <a:pt x="9720" y="3113"/>
                </a:cubicBezTo>
                <a:cubicBezTo>
                  <a:pt x="9739" y="3113"/>
                  <a:pt x="9759" y="3113"/>
                  <a:pt x="9779" y="3112"/>
                </a:cubicBezTo>
                <a:cubicBezTo>
                  <a:pt x="10388" y="3087"/>
                  <a:pt x="10835" y="2851"/>
                  <a:pt x="11270" y="2416"/>
                </a:cubicBezTo>
                <a:cubicBezTo>
                  <a:pt x="12003" y="1721"/>
                  <a:pt x="12537" y="1261"/>
                  <a:pt x="13618" y="1211"/>
                </a:cubicBezTo>
                <a:cubicBezTo>
                  <a:pt x="13673" y="1208"/>
                  <a:pt x="13727" y="1207"/>
                  <a:pt x="13780" y="1207"/>
                </a:cubicBezTo>
                <a:cubicBezTo>
                  <a:pt x="16274" y="1207"/>
                  <a:pt x="17942" y="4261"/>
                  <a:pt x="19694" y="5659"/>
                </a:cubicBezTo>
                <a:cubicBezTo>
                  <a:pt x="20307" y="6145"/>
                  <a:pt x="21059" y="6738"/>
                  <a:pt x="21872" y="6738"/>
                </a:cubicBezTo>
                <a:cubicBezTo>
                  <a:pt x="21932" y="6738"/>
                  <a:pt x="21993" y="6735"/>
                  <a:pt x="22055" y="6728"/>
                </a:cubicBezTo>
                <a:cubicBezTo>
                  <a:pt x="22937" y="6616"/>
                  <a:pt x="23608" y="5622"/>
                  <a:pt x="22875" y="4889"/>
                </a:cubicBezTo>
                <a:cubicBezTo>
                  <a:pt x="22807" y="4829"/>
                  <a:pt x="22721" y="4796"/>
                  <a:pt x="22634" y="4796"/>
                </a:cubicBezTo>
                <a:cubicBezTo>
                  <a:pt x="22576" y="4796"/>
                  <a:pt x="22519" y="4810"/>
                  <a:pt x="22465" y="4839"/>
                </a:cubicBezTo>
                <a:cubicBezTo>
                  <a:pt x="22278" y="4939"/>
                  <a:pt x="21930" y="5324"/>
                  <a:pt x="21868" y="5336"/>
                </a:cubicBezTo>
                <a:cubicBezTo>
                  <a:pt x="21839" y="5347"/>
                  <a:pt x="21806" y="5351"/>
                  <a:pt x="21771" y="5351"/>
                </a:cubicBezTo>
                <a:cubicBezTo>
                  <a:pt x="21466" y="5351"/>
                  <a:pt x="20975" y="4999"/>
                  <a:pt x="20775" y="4877"/>
                </a:cubicBezTo>
                <a:cubicBezTo>
                  <a:pt x="19942" y="4380"/>
                  <a:pt x="19147" y="3659"/>
                  <a:pt x="18514" y="2926"/>
                </a:cubicBezTo>
                <a:cubicBezTo>
                  <a:pt x="17274" y="1506"/>
                  <a:pt x="15397" y="0"/>
                  <a:pt x="1347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4736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34"/>
          <p:cNvSpPr txBox="1">
            <a:spLocks noGrp="1"/>
          </p:cNvSpPr>
          <p:nvPr>
            <p:ph type="title"/>
          </p:nvPr>
        </p:nvSpPr>
        <p:spPr>
          <a:xfrm>
            <a:off x="725158" y="11019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dirty="0">
                <a:solidFill>
                  <a:schemeClr val="accent1"/>
                </a:solidFill>
              </a:rPr>
              <a:t>Project Scope</a:t>
            </a:r>
            <a:endParaRPr b="1" i="1" dirty="0">
              <a:solidFill>
                <a:schemeClr val="accent1"/>
              </a:solidFill>
            </a:endParaRPr>
          </a:p>
        </p:txBody>
      </p:sp>
      <p:sp>
        <p:nvSpPr>
          <p:cNvPr id="997" name="Google Shape;997;p34"/>
          <p:cNvSpPr/>
          <p:nvPr/>
        </p:nvSpPr>
        <p:spPr>
          <a:xfrm rot="-4283232">
            <a:off x="6673328" y="3132194"/>
            <a:ext cx="2047323" cy="3230054"/>
          </a:xfrm>
          <a:custGeom>
            <a:avLst/>
            <a:gdLst/>
            <a:ahLst/>
            <a:cxnLst/>
            <a:rect l="l" t="t" r="r" b="b"/>
            <a:pathLst>
              <a:path w="24068" h="37972" extrusionOk="0">
                <a:moveTo>
                  <a:pt x="473" y="1"/>
                </a:moveTo>
                <a:cubicBezTo>
                  <a:pt x="348" y="224"/>
                  <a:pt x="224" y="436"/>
                  <a:pt x="125" y="659"/>
                </a:cubicBezTo>
                <a:cubicBezTo>
                  <a:pt x="75" y="746"/>
                  <a:pt x="38" y="846"/>
                  <a:pt x="0" y="933"/>
                </a:cubicBezTo>
                <a:cubicBezTo>
                  <a:pt x="1740" y="933"/>
                  <a:pt x="3641" y="1827"/>
                  <a:pt x="4759" y="2871"/>
                </a:cubicBezTo>
                <a:cubicBezTo>
                  <a:pt x="6437" y="4461"/>
                  <a:pt x="7257" y="6934"/>
                  <a:pt x="7455" y="9183"/>
                </a:cubicBezTo>
                <a:cubicBezTo>
                  <a:pt x="7741" y="12600"/>
                  <a:pt x="6822" y="16588"/>
                  <a:pt x="9207" y="19446"/>
                </a:cubicBezTo>
                <a:cubicBezTo>
                  <a:pt x="12537" y="23447"/>
                  <a:pt x="20576" y="19570"/>
                  <a:pt x="22130" y="25621"/>
                </a:cubicBezTo>
                <a:cubicBezTo>
                  <a:pt x="22490" y="27025"/>
                  <a:pt x="21732" y="28305"/>
                  <a:pt x="21073" y="29486"/>
                </a:cubicBezTo>
                <a:cubicBezTo>
                  <a:pt x="20465" y="30604"/>
                  <a:pt x="19893" y="31722"/>
                  <a:pt x="19458" y="32915"/>
                </a:cubicBezTo>
                <a:cubicBezTo>
                  <a:pt x="18874" y="34505"/>
                  <a:pt x="18949" y="36332"/>
                  <a:pt x="18501" y="37972"/>
                </a:cubicBezTo>
                <a:cubicBezTo>
                  <a:pt x="18974" y="37972"/>
                  <a:pt x="19446" y="37960"/>
                  <a:pt x="19918" y="37935"/>
                </a:cubicBezTo>
                <a:cubicBezTo>
                  <a:pt x="20030" y="37351"/>
                  <a:pt x="20092" y="36742"/>
                  <a:pt x="20154" y="36158"/>
                </a:cubicBezTo>
                <a:cubicBezTo>
                  <a:pt x="20415" y="33325"/>
                  <a:pt x="21918" y="31175"/>
                  <a:pt x="23061" y="28665"/>
                </a:cubicBezTo>
                <a:cubicBezTo>
                  <a:pt x="24068" y="26466"/>
                  <a:pt x="23447" y="24118"/>
                  <a:pt x="21769" y="22453"/>
                </a:cubicBezTo>
                <a:cubicBezTo>
                  <a:pt x="19719" y="20415"/>
                  <a:pt x="16961" y="20527"/>
                  <a:pt x="14289" y="20328"/>
                </a:cubicBezTo>
                <a:cubicBezTo>
                  <a:pt x="12115" y="20167"/>
                  <a:pt x="10077" y="19247"/>
                  <a:pt x="9270" y="17110"/>
                </a:cubicBezTo>
                <a:cubicBezTo>
                  <a:pt x="8611" y="15321"/>
                  <a:pt x="8748" y="13283"/>
                  <a:pt x="8748" y="11419"/>
                </a:cubicBezTo>
                <a:cubicBezTo>
                  <a:pt x="8748" y="9344"/>
                  <a:pt x="8561" y="7356"/>
                  <a:pt x="7791" y="5406"/>
                </a:cubicBezTo>
                <a:cubicBezTo>
                  <a:pt x="6946" y="3293"/>
                  <a:pt x="5343" y="1330"/>
                  <a:pt x="3169" y="510"/>
                </a:cubicBezTo>
                <a:cubicBezTo>
                  <a:pt x="2349" y="200"/>
                  <a:pt x="1404" y="1"/>
                  <a:pt x="47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8" name="Google Shape;998;p34"/>
          <p:cNvGrpSpPr/>
          <p:nvPr/>
        </p:nvGrpSpPr>
        <p:grpSpPr>
          <a:xfrm>
            <a:off x="5139024" y="4179093"/>
            <a:ext cx="406971" cy="826952"/>
            <a:chOff x="7642550" y="2045675"/>
            <a:chExt cx="534925" cy="1086950"/>
          </a:xfrm>
        </p:grpSpPr>
        <p:sp>
          <p:nvSpPr>
            <p:cNvPr id="999" name="Google Shape;999;p34"/>
            <p:cNvSpPr/>
            <p:nvPr/>
          </p:nvSpPr>
          <p:spPr>
            <a:xfrm>
              <a:off x="7642550" y="2045675"/>
              <a:ext cx="534925" cy="1086950"/>
            </a:xfrm>
            <a:custGeom>
              <a:avLst/>
              <a:gdLst/>
              <a:ahLst/>
              <a:cxnLst/>
              <a:rect l="l" t="t" r="r" b="b"/>
              <a:pathLst>
                <a:path w="21397" h="43478" extrusionOk="0">
                  <a:moveTo>
                    <a:pt x="19845" y="819"/>
                  </a:moveTo>
                  <a:cubicBezTo>
                    <a:pt x="19880" y="819"/>
                    <a:pt x="19917" y="821"/>
                    <a:pt x="19954" y="825"/>
                  </a:cubicBezTo>
                  <a:cubicBezTo>
                    <a:pt x="20236" y="872"/>
                    <a:pt x="20362" y="981"/>
                    <a:pt x="20299" y="1263"/>
                  </a:cubicBezTo>
                  <a:cubicBezTo>
                    <a:pt x="20236" y="1514"/>
                    <a:pt x="20095" y="1734"/>
                    <a:pt x="20174" y="2016"/>
                  </a:cubicBezTo>
                  <a:cubicBezTo>
                    <a:pt x="20236" y="2251"/>
                    <a:pt x="20095" y="2455"/>
                    <a:pt x="20017" y="2658"/>
                  </a:cubicBezTo>
                  <a:cubicBezTo>
                    <a:pt x="19848" y="3039"/>
                    <a:pt x="19755" y="3115"/>
                    <a:pt x="19315" y="3115"/>
                  </a:cubicBezTo>
                  <a:cubicBezTo>
                    <a:pt x="19266" y="3115"/>
                    <a:pt x="19213" y="3115"/>
                    <a:pt x="19155" y="3113"/>
                  </a:cubicBezTo>
                  <a:cubicBezTo>
                    <a:pt x="19108" y="3113"/>
                    <a:pt x="18951" y="3113"/>
                    <a:pt x="18810" y="3097"/>
                  </a:cubicBezTo>
                  <a:cubicBezTo>
                    <a:pt x="18685" y="3066"/>
                    <a:pt x="18606" y="2972"/>
                    <a:pt x="18606" y="2862"/>
                  </a:cubicBezTo>
                  <a:cubicBezTo>
                    <a:pt x="18622" y="2643"/>
                    <a:pt x="18638" y="2408"/>
                    <a:pt x="18716" y="2204"/>
                  </a:cubicBezTo>
                  <a:cubicBezTo>
                    <a:pt x="18857" y="1859"/>
                    <a:pt x="19045" y="1546"/>
                    <a:pt x="19218" y="1201"/>
                  </a:cubicBezTo>
                  <a:cubicBezTo>
                    <a:pt x="19343" y="935"/>
                    <a:pt x="19556" y="819"/>
                    <a:pt x="19845" y="819"/>
                  </a:cubicBezTo>
                  <a:close/>
                  <a:moveTo>
                    <a:pt x="17837" y="787"/>
                  </a:moveTo>
                  <a:cubicBezTo>
                    <a:pt x="18003" y="787"/>
                    <a:pt x="18177" y="825"/>
                    <a:pt x="18356" y="903"/>
                  </a:cubicBezTo>
                  <a:cubicBezTo>
                    <a:pt x="18434" y="950"/>
                    <a:pt x="18528" y="1091"/>
                    <a:pt x="18512" y="1169"/>
                  </a:cubicBezTo>
                  <a:cubicBezTo>
                    <a:pt x="18403" y="1796"/>
                    <a:pt x="18214" y="2392"/>
                    <a:pt x="17948" y="2972"/>
                  </a:cubicBezTo>
                  <a:cubicBezTo>
                    <a:pt x="17901" y="3082"/>
                    <a:pt x="17744" y="3176"/>
                    <a:pt x="17603" y="3223"/>
                  </a:cubicBezTo>
                  <a:cubicBezTo>
                    <a:pt x="17399" y="3285"/>
                    <a:pt x="17164" y="3301"/>
                    <a:pt x="16945" y="3317"/>
                  </a:cubicBezTo>
                  <a:cubicBezTo>
                    <a:pt x="16916" y="3319"/>
                    <a:pt x="16889" y="3320"/>
                    <a:pt x="16862" y="3320"/>
                  </a:cubicBezTo>
                  <a:cubicBezTo>
                    <a:pt x="16544" y="3320"/>
                    <a:pt x="16400" y="3143"/>
                    <a:pt x="16443" y="2752"/>
                  </a:cubicBezTo>
                  <a:cubicBezTo>
                    <a:pt x="16537" y="2329"/>
                    <a:pt x="16600" y="1843"/>
                    <a:pt x="16851" y="1420"/>
                  </a:cubicBezTo>
                  <a:cubicBezTo>
                    <a:pt x="17084" y="1009"/>
                    <a:pt x="17435" y="787"/>
                    <a:pt x="17837" y="787"/>
                  </a:cubicBezTo>
                  <a:close/>
                  <a:moveTo>
                    <a:pt x="3778" y="1050"/>
                  </a:moveTo>
                  <a:cubicBezTo>
                    <a:pt x="3900" y="1050"/>
                    <a:pt x="4036" y="1069"/>
                    <a:pt x="4186" y="1107"/>
                  </a:cubicBezTo>
                  <a:cubicBezTo>
                    <a:pt x="4546" y="1185"/>
                    <a:pt x="4656" y="1326"/>
                    <a:pt x="4688" y="1734"/>
                  </a:cubicBezTo>
                  <a:cubicBezTo>
                    <a:pt x="4719" y="2031"/>
                    <a:pt x="4735" y="2329"/>
                    <a:pt x="4750" y="2627"/>
                  </a:cubicBezTo>
                  <a:cubicBezTo>
                    <a:pt x="4810" y="3236"/>
                    <a:pt x="4700" y="3381"/>
                    <a:pt x="4128" y="3381"/>
                  </a:cubicBezTo>
                  <a:cubicBezTo>
                    <a:pt x="4096" y="3381"/>
                    <a:pt x="4063" y="3380"/>
                    <a:pt x="4029" y="3379"/>
                  </a:cubicBezTo>
                  <a:cubicBezTo>
                    <a:pt x="3418" y="3379"/>
                    <a:pt x="3230" y="3238"/>
                    <a:pt x="3089" y="2643"/>
                  </a:cubicBezTo>
                  <a:cubicBezTo>
                    <a:pt x="3042" y="2423"/>
                    <a:pt x="2995" y="2204"/>
                    <a:pt x="3010" y="1969"/>
                  </a:cubicBezTo>
                  <a:cubicBezTo>
                    <a:pt x="3023" y="1354"/>
                    <a:pt x="3287" y="1050"/>
                    <a:pt x="3778" y="1050"/>
                  </a:cubicBezTo>
                  <a:close/>
                  <a:moveTo>
                    <a:pt x="1705" y="886"/>
                  </a:moveTo>
                  <a:cubicBezTo>
                    <a:pt x="1802" y="886"/>
                    <a:pt x="1904" y="901"/>
                    <a:pt x="2007" y="934"/>
                  </a:cubicBezTo>
                  <a:cubicBezTo>
                    <a:pt x="2195" y="997"/>
                    <a:pt x="2336" y="1138"/>
                    <a:pt x="2368" y="1326"/>
                  </a:cubicBezTo>
                  <a:cubicBezTo>
                    <a:pt x="2477" y="1937"/>
                    <a:pt x="2572" y="2549"/>
                    <a:pt x="2650" y="3176"/>
                  </a:cubicBezTo>
                  <a:cubicBezTo>
                    <a:pt x="2666" y="3317"/>
                    <a:pt x="2540" y="3442"/>
                    <a:pt x="2383" y="3473"/>
                  </a:cubicBezTo>
                  <a:cubicBezTo>
                    <a:pt x="2274" y="3505"/>
                    <a:pt x="2164" y="3520"/>
                    <a:pt x="2117" y="3520"/>
                  </a:cubicBezTo>
                  <a:cubicBezTo>
                    <a:pt x="2077" y="3521"/>
                    <a:pt x="2039" y="3522"/>
                    <a:pt x="2003" y="3522"/>
                  </a:cubicBezTo>
                  <a:cubicBezTo>
                    <a:pt x="1411" y="3522"/>
                    <a:pt x="1278" y="3391"/>
                    <a:pt x="1145" y="2815"/>
                  </a:cubicBezTo>
                  <a:cubicBezTo>
                    <a:pt x="1067" y="2486"/>
                    <a:pt x="973" y="2173"/>
                    <a:pt x="910" y="1843"/>
                  </a:cubicBezTo>
                  <a:cubicBezTo>
                    <a:pt x="805" y="1304"/>
                    <a:pt x="1196" y="886"/>
                    <a:pt x="1705" y="886"/>
                  </a:cubicBezTo>
                  <a:close/>
                  <a:moveTo>
                    <a:pt x="15722" y="840"/>
                  </a:moveTo>
                  <a:cubicBezTo>
                    <a:pt x="15785" y="840"/>
                    <a:pt x="15926" y="856"/>
                    <a:pt x="16083" y="887"/>
                  </a:cubicBezTo>
                  <a:cubicBezTo>
                    <a:pt x="16240" y="934"/>
                    <a:pt x="16349" y="1060"/>
                    <a:pt x="16318" y="1216"/>
                  </a:cubicBezTo>
                  <a:cubicBezTo>
                    <a:pt x="16177" y="1875"/>
                    <a:pt x="16020" y="2533"/>
                    <a:pt x="15848" y="3176"/>
                  </a:cubicBezTo>
                  <a:cubicBezTo>
                    <a:pt x="15816" y="3270"/>
                    <a:pt x="15707" y="3348"/>
                    <a:pt x="15613" y="3411"/>
                  </a:cubicBezTo>
                  <a:cubicBezTo>
                    <a:pt x="15550" y="3442"/>
                    <a:pt x="15471" y="3473"/>
                    <a:pt x="15409" y="3473"/>
                  </a:cubicBezTo>
                  <a:cubicBezTo>
                    <a:pt x="15148" y="3507"/>
                    <a:pt x="14933" y="3526"/>
                    <a:pt x="14757" y="3526"/>
                  </a:cubicBezTo>
                  <a:cubicBezTo>
                    <a:pt x="13959" y="3526"/>
                    <a:pt x="13965" y="3154"/>
                    <a:pt x="14171" y="2204"/>
                  </a:cubicBezTo>
                  <a:cubicBezTo>
                    <a:pt x="14202" y="2047"/>
                    <a:pt x="14249" y="1906"/>
                    <a:pt x="14312" y="1765"/>
                  </a:cubicBezTo>
                  <a:cubicBezTo>
                    <a:pt x="14594" y="997"/>
                    <a:pt x="14813" y="840"/>
                    <a:pt x="15722" y="840"/>
                  </a:cubicBezTo>
                  <a:close/>
                  <a:moveTo>
                    <a:pt x="9907" y="793"/>
                  </a:moveTo>
                  <a:cubicBezTo>
                    <a:pt x="11678" y="793"/>
                    <a:pt x="11537" y="809"/>
                    <a:pt x="11396" y="2361"/>
                  </a:cubicBezTo>
                  <a:cubicBezTo>
                    <a:pt x="11380" y="2517"/>
                    <a:pt x="11365" y="2658"/>
                    <a:pt x="11349" y="2815"/>
                  </a:cubicBezTo>
                  <a:cubicBezTo>
                    <a:pt x="11255" y="3411"/>
                    <a:pt x="11161" y="3489"/>
                    <a:pt x="10565" y="3520"/>
                  </a:cubicBezTo>
                  <a:cubicBezTo>
                    <a:pt x="10503" y="3526"/>
                    <a:pt x="10442" y="3527"/>
                    <a:pt x="10381" y="3527"/>
                  </a:cubicBezTo>
                  <a:cubicBezTo>
                    <a:pt x="10261" y="3527"/>
                    <a:pt x="10142" y="3520"/>
                    <a:pt x="10017" y="3520"/>
                  </a:cubicBezTo>
                  <a:cubicBezTo>
                    <a:pt x="9818" y="3520"/>
                    <a:pt x="9620" y="3527"/>
                    <a:pt x="9421" y="3527"/>
                  </a:cubicBezTo>
                  <a:cubicBezTo>
                    <a:pt x="9322" y="3527"/>
                    <a:pt x="9223" y="3526"/>
                    <a:pt x="9123" y="3520"/>
                  </a:cubicBezTo>
                  <a:cubicBezTo>
                    <a:pt x="8873" y="3505"/>
                    <a:pt x="8732" y="3317"/>
                    <a:pt x="8716" y="3066"/>
                  </a:cubicBezTo>
                  <a:cubicBezTo>
                    <a:pt x="8653" y="2392"/>
                    <a:pt x="8794" y="1749"/>
                    <a:pt x="9139" y="1138"/>
                  </a:cubicBezTo>
                  <a:cubicBezTo>
                    <a:pt x="9264" y="919"/>
                    <a:pt x="9437" y="825"/>
                    <a:pt x="9672" y="809"/>
                  </a:cubicBezTo>
                  <a:cubicBezTo>
                    <a:pt x="9750" y="793"/>
                    <a:pt x="9829" y="793"/>
                    <a:pt x="9907" y="793"/>
                  </a:cubicBezTo>
                  <a:close/>
                  <a:moveTo>
                    <a:pt x="7707" y="1053"/>
                  </a:moveTo>
                  <a:cubicBezTo>
                    <a:pt x="7786" y="1053"/>
                    <a:pt x="7859" y="1054"/>
                    <a:pt x="7932" y="1060"/>
                  </a:cubicBezTo>
                  <a:cubicBezTo>
                    <a:pt x="8152" y="1075"/>
                    <a:pt x="8277" y="1201"/>
                    <a:pt x="8277" y="1420"/>
                  </a:cubicBezTo>
                  <a:cubicBezTo>
                    <a:pt x="8277" y="1608"/>
                    <a:pt x="8261" y="1796"/>
                    <a:pt x="8199" y="1984"/>
                  </a:cubicBezTo>
                  <a:cubicBezTo>
                    <a:pt x="8042" y="2470"/>
                    <a:pt x="8308" y="3035"/>
                    <a:pt x="7901" y="3473"/>
                  </a:cubicBezTo>
                  <a:cubicBezTo>
                    <a:pt x="7580" y="3516"/>
                    <a:pt x="7259" y="3543"/>
                    <a:pt x="6939" y="3543"/>
                  </a:cubicBezTo>
                  <a:cubicBezTo>
                    <a:pt x="6557" y="3543"/>
                    <a:pt x="6176" y="3505"/>
                    <a:pt x="5800" y="3411"/>
                  </a:cubicBezTo>
                  <a:cubicBezTo>
                    <a:pt x="5518" y="3348"/>
                    <a:pt x="5346" y="3160"/>
                    <a:pt x="5299" y="2878"/>
                  </a:cubicBezTo>
                  <a:cubicBezTo>
                    <a:pt x="5252" y="2658"/>
                    <a:pt x="5220" y="2439"/>
                    <a:pt x="5220" y="2220"/>
                  </a:cubicBezTo>
                  <a:cubicBezTo>
                    <a:pt x="5205" y="1279"/>
                    <a:pt x="5503" y="1169"/>
                    <a:pt x="6145" y="1138"/>
                  </a:cubicBezTo>
                  <a:cubicBezTo>
                    <a:pt x="6521" y="1122"/>
                    <a:pt x="6898" y="1075"/>
                    <a:pt x="7133" y="1060"/>
                  </a:cubicBezTo>
                  <a:cubicBezTo>
                    <a:pt x="7373" y="1060"/>
                    <a:pt x="7551" y="1053"/>
                    <a:pt x="7707" y="1053"/>
                  </a:cubicBezTo>
                  <a:close/>
                  <a:moveTo>
                    <a:pt x="13313" y="842"/>
                  </a:moveTo>
                  <a:cubicBezTo>
                    <a:pt x="13505" y="842"/>
                    <a:pt x="13709" y="867"/>
                    <a:pt x="13935" y="950"/>
                  </a:cubicBezTo>
                  <a:cubicBezTo>
                    <a:pt x="13779" y="1749"/>
                    <a:pt x="13638" y="2517"/>
                    <a:pt x="13497" y="3285"/>
                  </a:cubicBezTo>
                  <a:cubicBezTo>
                    <a:pt x="13465" y="3442"/>
                    <a:pt x="13340" y="3536"/>
                    <a:pt x="13183" y="3552"/>
                  </a:cubicBezTo>
                  <a:cubicBezTo>
                    <a:pt x="13119" y="3570"/>
                    <a:pt x="13049" y="3578"/>
                    <a:pt x="12980" y="3578"/>
                  </a:cubicBezTo>
                  <a:cubicBezTo>
                    <a:pt x="12932" y="3578"/>
                    <a:pt x="12884" y="3574"/>
                    <a:pt x="12838" y="3568"/>
                  </a:cubicBezTo>
                  <a:cubicBezTo>
                    <a:pt x="11819" y="3552"/>
                    <a:pt x="11678" y="3379"/>
                    <a:pt x="11866" y="2361"/>
                  </a:cubicBezTo>
                  <a:cubicBezTo>
                    <a:pt x="11913" y="2063"/>
                    <a:pt x="11992" y="1781"/>
                    <a:pt x="12054" y="1483"/>
                  </a:cubicBezTo>
                  <a:cubicBezTo>
                    <a:pt x="12196" y="981"/>
                    <a:pt x="12258" y="919"/>
                    <a:pt x="12728" y="887"/>
                  </a:cubicBezTo>
                  <a:cubicBezTo>
                    <a:pt x="12915" y="871"/>
                    <a:pt x="13107" y="842"/>
                    <a:pt x="13313" y="842"/>
                  </a:cubicBezTo>
                  <a:close/>
                  <a:moveTo>
                    <a:pt x="17857" y="3875"/>
                  </a:moveTo>
                  <a:cubicBezTo>
                    <a:pt x="18155" y="3875"/>
                    <a:pt x="18454" y="3915"/>
                    <a:pt x="18747" y="3959"/>
                  </a:cubicBezTo>
                  <a:cubicBezTo>
                    <a:pt x="18998" y="4006"/>
                    <a:pt x="19139" y="4226"/>
                    <a:pt x="19045" y="4461"/>
                  </a:cubicBezTo>
                  <a:cubicBezTo>
                    <a:pt x="18747" y="5166"/>
                    <a:pt x="18669" y="5903"/>
                    <a:pt x="18591" y="6655"/>
                  </a:cubicBezTo>
                  <a:cubicBezTo>
                    <a:pt x="18544" y="7251"/>
                    <a:pt x="18544" y="7847"/>
                    <a:pt x="18606" y="8442"/>
                  </a:cubicBezTo>
                  <a:cubicBezTo>
                    <a:pt x="18685" y="9038"/>
                    <a:pt x="18622" y="9633"/>
                    <a:pt x="18622" y="10245"/>
                  </a:cubicBezTo>
                  <a:cubicBezTo>
                    <a:pt x="18685" y="11624"/>
                    <a:pt x="18497" y="13003"/>
                    <a:pt x="18293" y="14367"/>
                  </a:cubicBezTo>
                  <a:cubicBezTo>
                    <a:pt x="18136" y="15449"/>
                    <a:pt x="18026" y="16530"/>
                    <a:pt x="17979" y="17612"/>
                  </a:cubicBezTo>
                  <a:cubicBezTo>
                    <a:pt x="17838" y="20073"/>
                    <a:pt x="17493" y="22518"/>
                    <a:pt x="17211" y="24963"/>
                  </a:cubicBezTo>
                  <a:cubicBezTo>
                    <a:pt x="16961" y="27126"/>
                    <a:pt x="16678" y="29273"/>
                    <a:pt x="16616" y="31452"/>
                  </a:cubicBezTo>
                  <a:cubicBezTo>
                    <a:pt x="16584" y="32079"/>
                    <a:pt x="16459" y="32722"/>
                    <a:pt x="16428" y="33349"/>
                  </a:cubicBezTo>
                  <a:cubicBezTo>
                    <a:pt x="16396" y="34211"/>
                    <a:pt x="16083" y="34916"/>
                    <a:pt x="15471" y="35543"/>
                  </a:cubicBezTo>
                  <a:cubicBezTo>
                    <a:pt x="15189" y="35825"/>
                    <a:pt x="14907" y="36045"/>
                    <a:pt x="14531" y="36092"/>
                  </a:cubicBezTo>
                  <a:cubicBezTo>
                    <a:pt x="13506" y="36254"/>
                    <a:pt x="12491" y="36507"/>
                    <a:pt x="11446" y="36507"/>
                  </a:cubicBezTo>
                  <a:cubicBezTo>
                    <a:pt x="11180" y="36507"/>
                    <a:pt x="10913" y="36490"/>
                    <a:pt x="10644" y="36452"/>
                  </a:cubicBezTo>
                  <a:cubicBezTo>
                    <a:pt x="10466" y="36429"/>
                    <a:pt x="10287" y="36419"/>
                    <a:pt x="10109" y="36419"/>
                  </a:cubicBezTo>
                  <a:cubicBezTo>
                    <a:pt x="9692" y="36419"/>
                    <a:pt x="9274" y="36471"/>
                    <a:pt x="8857" y="36515"/>
                  </a:cubicBezTo>
                  <a:cubicBezTo>
                    <a:pt x="8494" y="36556"/>
                    <a:pt x="8130" y="36584"/>
                    <a:pt x="7769" y="36584"/>
                  </a:cubicBezTo>
                  <a:cubicBezTo>
                    <a:pt x="7163" y="36584"/>
                    <a:pt x="6562" y="36506"/>
                    <a:pt x="5973" y="36280"/>
                  </a:cubicBezTo>
                  <a:cubicBezTo>
                    <a:pt x="5440" y="36076"/>
                    <a:pt x="5205" y="35778"/>
                    <a:pt x="5173" y="35214"/>
                  </a:cubicBezTo>
                  <a:cubicBezTo>
                    <a:pt x="5095" y="33866"/>
                    <a:pt x="5001" y="32518"/>
                    <a:pt x="4860" y="31186"/>
                  </a:cubicBezTo>
                  <a:cubicBezTo>
                    <a:pt x="4641" y="28835"/>
                    <a:pt x="4515" y="26483"/>
                    <a:pt x="4374" y="24132"/>
                  </a:cubicBezTo>
                  <a:cubicBezTo>
                    <a:pt x="4264" y="22377"/>
                    <a:pt x="4014" y="20637"/>
                    <a:pt x="3684" y="18897"/>
                  </a:cubicBezTo>
                  <a:cubicBezTo>
                    <a:pt x="3340" y="17063"/>
                    <a:pt x="3167" y="15198"/>
                    <a:pt x="2963" y="13333"/>
                  </a:cubicBezTo>
                  <a:cubicBezTo>
                    <a:pt x="2869" y="12518"/>
                    <a:pt x="2775" y="11687"/>
                    <a:pt x="2556" y="10903"/>
                  </a:cubicBezTo>
                  <a:cubicBezTo>
                    <a:pt x="2133" y="9430"/>
                    <a:pt x="2023" y="7894"/>
                    <a:pt x="1788" y="6373"/>
                  </a:cubicBezTo>
                  <a:cubicBezTo>
                    <a:pt x="1709" y="5903"/>
                    <a:pt x="1615" y="5417"/>
                    <a:pt x="1553" y="4947"/>
                  </a:cubicBezTo>
                  <a:cubicBezTo>
                    <a:pt x="1490" y="4555"/>
                    <a:pt x="1631" y="4351"/>
                    <a:pt x="1992" y="4289"/>
                  </a:cubicBezTo>
                  <a:cubicBezTo>
                    <a:pt x="2731" y="4131"/>
                    <a:pt x="3470" y="4002"/>
                    <a:pt x="4216" y="4002"/>
                  </a:cubicBezTo>
                  <a:cubicBezTo>
                    <a:pt x="4435" y="4002"/>
                    <a:pt x="4655" y="4013"/>
                    <a:pt x="4876" y="4038"/>
                  </a:cubicBezTo>
                  <a:cubicBezTo>
                    <a:pt x="5922" y="4170"/>
                    <a:pt x="6975" y="4217"/>
                    <a:pt x="8026" y="4217"/>
                  </a:cubicBezTo>
                  <a:cubicBezTo>
                    <a:pt x="8471" y="4217"/>
                    <a:pt x="8915" y="4208"/>
                    <a:pt x="9358" y="4194"/>
                  </a:cubicBezTo>
                  <a:cubicBezTo>
                    <a:pt x="9560" y="4187"/>
                    <a:pt x="9760" y="4184"/>
                    <a:pt x="9961" y="4184"/>
                  </a:cubicBezTo>
                  <a:cubicBezTo>
                    <a:pt x="10662" y="4184"/>
                    <a:pt x="11359" y="4221"/>
                    <a:pt x="12054" y="4221"/>
                  </a:cubicBezTo>
                  <a:cubicBezTo>
                    <a:pt x="12352" y="4221"/>
                    <a:pt x="12650" y="4214"/>
                    <a:pt x="12948" y="4194"/>
                  </a:cubicBezTo>
                  <a:cubicBezTo>
                    <a:pt x="13226" y="4179"/>
                    <a:pt x="13505" y="4175"/>
                    <a:pt x="13784" y="4175"/>
                  </a:cubicBezTo>
                  <a:cubicBezTo>
                    <a:pt x="14169" y="4175"/>
                    <a:pt x="14555" y="4183"/>
                    <a:pt x="14940" y="4183"/>
                  </a:cubicBezTo>
                  <a:cubicBezTo>
                    <a:pt x="15691" y="4183"/>
                    <a:pt x="16440" y="4151"/>
                    <a:pt x="17180" y="3959"/>
                  </a:cubicBezTo>
                  <a:cubicBezTo>
                    <a:pt x="17404" y="3898"/>
                    <a:pt x="17630" y="3875"/>
                    <a:pt x="17857" y="3875"/>
                  </a:cubicBezTo>
                  <a:close/>
                  <a:moveTo>
                    <a:pt x="15829" y="36445"/>
                  </a:moveTo>
                  <a:cubicBezTo>
                    <a:pt x="15908" y="36445"/>
                    <a:pt x="15988" y="36460"/>
                    <a:pt x="16067" y="36499"/>
                  </a:cubicBezTo>
                  <a:cubicBezTo>
                    <a:pt x="16098" y="36593"/>
                    <a:pt x="16177" y="36703"/>
                    <a:pt x="16177" y="36797"/>
                  </a:cubicBezTo>
                  <a:cubicBezTo>
                    <a:pt x="16255" y="37581"/>
                    <a:pt x="16334" y="38365"/>
                    <a:pt x="16396" y="39148"/>
                  </a:cubicBezTo>
                  <a:cubicBezTo>
                    <a:pt x="16443" y="39963"/>
                    <a:pt x="16349" y="40104"/>
                    <a:pt x="15597" y="40198"/>
                  </a:cubicBezTo>
                  <a:cubicBezTo>
                    <a:pt x="14812" y="40305"/>
                    <a:pt x="14036" y="40503"/>
                    <a:pt x="13242" y="40503"/>
                  </a:cubicBezTo>
                  <a:cubicBezTo>
                    <a:pt x="12989" y="40503"/>
                    <a:pt x="12735" y="40483"/>
                    <a:pt x="12478" y="40434"/>
                  </a:cubicBezTo>
                  <a:cubicBezTo>
                    <a:pt x="12436" y="40427"/>
                    <a:pt x="12395" y="40423"/>
                    <a:pt x="12356" y="40423"/>
                  </a:cubicBezTo>
                  <a:cubicBezTo>
                    <a:pt x="12129" y="40423"/>
                    <a:pt x="11944" y="40540"/>
                    <a:pt x="11851" y="40794"/>
                  </a:cubicBezTo>
                  <a:cubicBezTo>
                    <a:pt x="11819" y="40888"/>
                    <a:pt x="11788" y="41013"/>
                    <a:pt x="11725" y="41108"/>
                  </a:cubicBezTo>
                  <a:cubicBezTo>
                    <a:pt x="11655" y="41225"/>
                    <a:pt x="11522" y="41288"/>
                    <a:pt x="11394" y="41288"/>
                  </a:cubicBezTo>
                  <a:cubicBezTo>
                    <a:pt x="11267" y="41288"/>
                    <a:pt x="11145" y="41225"/>
                    <a:pt x="11098" y="41092"/>
                  </a:cubicBezTo>
                  <a:cubicBezTo>
                    <a:pt x="10949" y="40671"/>
                    <a:pt x="10718" y="40568"/>
                    <a:pt x="10344" y="40568"/>
                  </a:cubicBezTo>
                  <a:cubicBezTo>
                    <a:pt x="10285" y="40568"/>
                    <a:pt x="10223" y="40570"/>
                    <a:pt x="10158" y="40575"/>
                  </a:cubicBezTo>
                  <a:cubicBezTo>
                    <a:pt x="8967" y="40669"/>
                    <a:pt x="7775" y="40653"/>
                    <a:pt x="6568" y="40669"/>
                  </a:cubicBezTo>
                  <a:cubicBezTo>
                    <a:pt x="6553" y="40670"/>
                    <a:pt x="6538" y="40670"/>
                    <a:pt x="6522" y="40670"/>
                  </a:cubicBezTo>
                  <a:cubicBezTo>
                    <a:pt x="6263" y="40670"/>
                    <a:pt x="6064" y="40542"/>
                    <a:pt x="6020" y="40245"/>
                  </a:cubicBezTo>
                  <a:cubicBezTo>
                    <a:pt x="5879" y="39352"/>
                    <a:pt x="5706" y="38474"/>
                    <a:pt x="5597" y="37581"/>
                  </a:cubicBezTo>
                  <a:cubicBezTo>
                    <a:pt x="5556" y="37258"/>
                    <a:pt x="5700" y="37063"/>
                    <a:pt x="5989" y="37063"/>
                  </a:cubicBezTo>
                  <a:cubicBezTo>
                    <a:pt x="6037" y="37063"/>
                    <a:pt x="6089" y="37068"/>
                    <a:pt x="6145" y="37079"/>
                  </a:cubicBezTo>
                  <a:cubicBezTo>
                    <a:pt x="6708" y="37186"/>
                    <a:pt x="7268" y="37222"/>
                    <a:pt x="7828" y="37222"/>
                  </a:cubicBezTo>
                  <a:cubicBezTo>
                    <a:pt x="8907" y="37222"/>
                    <a:pt x="9984" y="37090"/>
                    <a:pt x="11067" y="37079"/>
                  </a:cubicBezTo>
                  <a:cubicBezTo>
                    <a:pt x="12556" y="37048"/>
                    <a:pt x="14045" y="36860"/>
                    <a:pt x="15503" y="36499"/>
                  </a:cubicBezTo>
                  <a:cubicBezTo>
                    <a:pt x="15611" y="36472"/>
                    <a:pt x="15720" y="36445"/>
                    <a:pt x="15829" y="36445"/>
                  </a:cubicBezTo>
                  <a:close/>
                  <a:moveTo>
                    <a:pt x="15636" y="40919"/>
                  </a:moveTo>
                  <a:cubicBezTo>
                    <a:pt x="16032" y="40919"/>
                    <a:pt x="16206" y="41152"/>
                    <a:pt x="16145" y="41562"/>
                  </a:cubicBezTo>
                  <a:cubicBezTo>
                    <a:pt x="16145" y="41672"/>
                    <a:pt x="16114" y="41782"/>
                    <a:pt x="16098" y="41891"/>
                  </a:cubicBezTo>
                  <a:cubicBezTo>
                    <a:pt x="16067" y="42236"/>
                    <a:pt x="15879" y="42424"/>
                    <a:pt x="15534" y="42487"/>
                  </a:cubicBezTo>
                  <a:cubicBezTo>
                    <a:pt x="14280" y="42722"/>
                    <a:pt x="13026" y="42879"/>
                    <a:pt x="11819" y="42879"/>
                  </a:cubicBezTo>
                  <a:cubicBezTo>
                    <a:pt x="11255" y="42816"/>
                    <a:pt x="10769" y="42800"/>
                    <a:pt x="10299" y="42722"/>
                  </a:cubicBezTo>
                  <a:cubicBezTo>
                    <a:pt x="9970" y="42683"/>
                    <a:pt x="9646" y="42656"/>
                    <a:pt x="9325" y="42656"/>
                  </a:cubicBezTo>
                  <a:cubicBezTo>
                    <a:pt x="9127" y="42656"/>
                    <a:pt x="8929" y="42667"/>
                    <a:pt x="8732" y="42691"/>
                  </a:cubicBezTo>
                  <a:cubicBezTo>
                    <a:pt x="8561" y="42706"/>
                    <a:pt x="8391" y="42713"/>
                    <a:pt x="8223" y="42713"/>
                  </a:cubicBezTo>
                  <a:cubicBezTo>
                    <a:pt x="7867" y="42713"/>
                    <a:pt x="7516" y="42681"/>
                    <a:pt x="7164" y="42628"/>
                  </a:cubicBezTo>
                  <a:cubicBezTo>
                    <a:pt x="6898" y="42581"/>
                    <a:pt x="6678" y="42487"/>
                    <a:pt x="6521" y="42220"/>
                  </a:cubicBezTo>
                  <a:cubicBezTo>
                    <a:pt x="6177" y="41656"/>
                    <a:pt x="6286" y="41390"/>
                    <a:pt x="6929" y="41343"/>
                  </a:cubicBezTo>
                  <a:cubicBezTo>
                    <a:pt x="7513" y="41291"/>
                    <a:pt x="8098" y="41260"/>
                    <a:pt x="8682" y="41260"/>
                  </a:cubicBezTo>
                  <a:cubicBezTo>
                    <a:pt x="8803" y="41260"/>
                    <a:pt x="8924" y="41262"/>
                    <a:pt x="9045" y="41264"/>
                  </a:cubicBezTo>
                  <a:cubicBezTo>
                    <a:pt x="9609" y="41280"/>
                    <a:pt x="10174" y="41296"/>
                    <a:pt x="10456" y="41954"/>
                  </a:cubicBezTo>
                  <a:cubicBezTo>
                    <a:pt x="10534" y="42133"/>
                    <a:pt x="10724" y="42208"/>
                    <a:pt x="10923" y="42208"/>
                  </a:cubicBezTo>
                  <a:cubicBezTo>
                    <a:pt x="11003" y="42208"/>
                    <a:pt x="11085" y="42196"/>
                    <a:pt x="11161" y="42173"/>
                  </a:cubicBezTo>
                  <a:cubicBezTo>
                    <a:pt x="11600" y="42048"/>
                    <a:pt x="12023" y="41970"/>
                    <a:pt x="12478" y="41970"/>
                  </a:cubicBezTo>
                  <a:cubicBezTo>
                    <a:pt x="12681" y="41970"/>
                    <a:pt x="12838" y="41860"/>
                    <a:pt x="12932" y="41672"/>
                  </a:cubicBezTo>
                  <a:cubicBezTo>
                    <a:pt x="13120" y="41233"/>
                    <a:pt x="13497" y="41123"/>
                    <a:pt x="13935" y="41092"/>
                  </a:cubicBezTo>
                  <a:cubicBezTo>
                    <a:pt x="14484" y="41029"/>
                    <a:pt x="15048" y="40951"/>
                    <a:pt x="15597" y="40919"/>
                  </a:cubicBezTo>
                  <a:cubicBezTo>
                    <a:pt x="15610" y="40919"/>
                    <a:pt x="15623" y="40919"/>
                    <a:pt x="15636" y="40919"/>
                  </a:cubicBezTo>
                  <a:close/>
                  <a:moveTo>
                    <a:pt x="20124" y="1"/>
                  </a:moveTo>
                  <a:cubicBezTo>
                    <a:pt x="20084" y="1"/>
                    <a:pt x="20043" y="3"/>
                    <a:pt x="20001" y="9"/>
                  </a:cubicBezTo>
                  <a:cubicBezTo>
                    <a:pt x="19030" y="163"/>
                    <a:pt x="18059" y="189"/>
                    <a:pt x="17088" y="189"/>
                  </a:cubicBezTo>
                  <a:cubicBezTo>
                    <a:pt x="16570" y="189"/>
                    <a:pt x="16052" y="182"/>
                    <a:pt x="15534" y="182"/>
                  </a:cubicBezTo>
                  <a:cubicBezTo>
                    <a:pt x="15309" y="184"/>
                    <a:pt x="15083" y="185"/>
                    <a:pt x="14858" y="185"/>
                  </a:cubicBezTo>
                  <a:cubicBezTo>
                    <a:pt x="13469" y="185"/>
                    <a:pt x="12082" y="148"/>
                    <a:pt x="10706" y="135"/>
                  </a:cubicBezTo>
                  <a:cubicBezTo>
                    <a:pt x="9844" y="135"/>
                    <a:pt x="8982" y="182"/>
                    <a:pt x="8120" y="292"/>
                  </a:cubicBezTo>
                  <a:cubicBezTo>
                    <a:pt x="7320" y="406"/>
                    <a:pt x="6505" y="520"/>
                    <a:pt x="5691" y="520"/>
                  </a:cubicBezTo>
                  <a:cubicBezTo>
                    <a:pt x="5277" y="520"/>
                    <a:pt x="4864" y="491"/>
                    <a:pt x="4452" y="417"/>
                  </a:cubicBezTo>
                  <a:cubicBezTo>
                    <a:pt x="3914" y="316"/>
                    <a:pt x="3392" y="231"/>
                    <a:pt x="2863" y="231"/>
                  </a:cubicBezTo>
                  <a:cubicBezTo>
                    <a:pt x="2653" y="231"/>
                    <a:pt x="2441" y="245"/>
                    <a:pt x="2227" y="276"/>
                  </a:cubicBezTo>
                  <a:cubicBezTo>
                    <a:pt x="2175" y="284"/>
                    <a:pt x="2123" y="287"/>
                    <a:pt x="2069" y="287"/>
                  </a:cubicBezTo>
                  <a:cubicBezTo>
                    <a:pt x="1867" y="287"/>
                    <a:pt x="1654" y="242"/>
                    <a:pt x="1439" y="242"/>
                  </a:cubicBezTo>
                  <a:cubicBezTo>
                    <a:pt x="1367" y="242"/>
                    <a:pt x="1295" y="247"/>
                    <a:pt x="1224" y="260"/>
                  </a:cubicBezTo>
                  <a:cubicBezTo>
                    <a:pt x="847" y="323"/>
                    <a:pt x="753" y="715"/>
                    <a:pt x="455" y="872"/>
                  </a:cubicBezTo>
                  <a:cubicBezTo>
                    <a:pt x="1" y="1122"/>
                    <a:pt x="17" y="1169"/>
                    <a:pt x="142" y="1640"/>
                  </a:cubicBezTo>
                  <a:cubicBezTo>
                    <a:pt x="314" y="2251"/>
                    <a:pt x="408" y="2878"/>
                    <a:pt x="408" y="3520"/>
                  </a:cubicBezTo>
                  <a:cubicBezTo>
                    <a:pt x="408" y="3850"/>
                    <a:pt x="424" y="4179"/>
                    <a:pt x="612" y="4492"/>
                  </a:cubicBezTo>
                  <a:cubicBezTo>
                    <a:pt x="941" y="5088"/>
                    <a:pt x="1035" y="5762"/>
                    <a:pt x="1129" y="6436"/>
                  </a:cubicBezTo>
                  <a:cubicBezTo>
                    <a:pt x="1333" y="7878"/>
                    <a:pt x="1537" y="9320"/>
                    <a:pt x="1882" y="10746"/>
                  </a:cubicBezTo>
                  <a:cubicBezTo>
                    <a:pt x="2117" y="11718"/>
                    <a:pt x="2258" y="12721"/>
                    <a:pt x="2415" y="13724"/>
                  </a:cubicBezTo>
                  <a:cubicBezTo>
                    <a:pt x="2524" y="14493"/>
                    <a:pt x="2572" y="15276"/>
                    <a:pt x="2681" y="16060"/>
                  </a:cubicBezTo>
                  <a:cubicBezTo>
                    <a:pt x="2932" y="17753"/>
                    <a:pt x="3042" y="19477"/>
                    <a:pt x="3481" y="21154"/>
                  </a:cubicBezTo>
                  <a:cubicBezTo>
                    <a:pt x="3543" y="21374"/>
                    <a:pt x="3528" y="21593"/>
                    <a:pt x="3543" y="21828"/>
                  </a:cubicBezTo>
                  <a:cubicBezTo>
                    <a:pt x="3637" y="23098"/>
                    <a:pt x="3747" y="24367"/>
                    <a:pt x="3810" y="25637"/>
                  </a:cubicBezTo>
                  <a:cubicBezTo>
                    <a:pt x="3967" y="28662"/>
                    <a:pt x="4421" y="31656"/>
                    <a:pt x="4499" y="34697"/>
                  </a:cubicBezTo>
                  <a:cubicBezTo>
                    <a:pt x="4515" y="35183"/>
                    <a:pt x="4719" y="35653"/>
                    <a:pt x="4625" y="36139"/>
                  </a:cubicBezTo>
                  <a:cubicBezTo>
                    <a:pt x="4531" y="36562"/>
                    <a:pt x="4625" y="36954"/>
                    <a:pt x="4719" y="37361"/>
                  </a:cubicBezTo>
                  <a:cubicBezTo>
                    <a:pt x="4985" y="38490"/>
                    <a:pt x="5220" y="39618"/>
                    <a:pt x="5205" y="40794"/>
                  </a:cubicBezTo>
                  <a:cubicBezTo>
                    <a:pt x="5205" y="41374"/>
                    <a:pt x="5377" y="41876"/>
                    <a:pt x="5612" y="42393"/>
                  </a:cubicBezTo>
                  <a:cubicBezTo>
                    <a:pt x="5879" y="42941"/>
                    <a:pt x="6271" y="43208"/>
                    <a:pt x="6819" y="43271"/>
                  </a:cubicBezTo>
                  <a:cubicBezTo>
                    <a:pt x="7175" y="43316"/>
                    <a:pt x="7531" y="43346"/>
                    <a:pt x="7886" y="43346"/>
                  </a:cubicBezTo>
                  <a:cubicBezTo>
                    <a:pt x="8017" y="43346"/>
                    <a:pt x="8147" y="43342"/>
                    <a:pt x="8277" y="43333"/>
                  </a:cubicBezTo>
                  <a:cubicBezTo>
                    <a:pt x="8586" y="43325"/>
                    <a:pt x="8894" y="43311"/>
                    <a:pt x="9200" y="43311"/>
                  </a:cubicBezTo>
                  <a:cubicBezTo>
                    <a:pt x="9454" y="43311"/>
                    <a:pt x="9706" y="43321"/>
                    <a:pt x="9954" y="43349"/>
                  </a:cubicBezTo>
                  <a:cubicBezTo>
                    <a:pt x="10574" y="43439"/>
                    <a:pt x="11191" y="43478"/>
                    <a:pt x="11805" y="43478"/>
                  </a:cubicBezTo>
                  <a:cubicBezTo>
                    <a:pt x="13321" y="43478"/>
                    <a:pt x="14823" y="43245"/>
                    <a:pt x="16318" y="42988"/>
                  </a:cubicBezTo>
                  <a:cubicBezTo>
                    <a:pt x="16772" y="42910"/>
                    <a:pt x="17008" y="42691"/>
                    <a:pt x="17008" y="42236"/>
                  </a:cubicBezTo>
                  <a:cubicBezTo>
                    <a:pt x="17023" y="40935"/>
                    <a:pt x="17274" y="39634"/>
                    <a:pt x="17086" y="38317"/>
                  </a:cubicBezTo>
                  <a:cubicBezTo>
                    <a:pt x="16914" y="37032"/>
                    <a:pt x="17102" y="35716"/>
                    <a:pt x="16914" y="34415"/>
                  </a:cubicBezTo>
                  <a:cubicBezTo>
                    <a:pt x="16882" y="34242"/>
                    <a:pt x="16945" y="34054"/>
                    <a:pt x="16961" y="33866"/>
                  </a:cubicBezTo>
                  <a:cubicBezTo>
                    <a:pt x="17023" y="33380"/>
                    <a:pt x="17086" y="32894"/>
                    <a:pt x="17117" y="32408"/>
                  </a:cubicBezTo>
                  <a:cubicBezTo>
                    <a:pt x="17196" y="31452"/>
                    <a:pt x="17243" y="30465"/>
                    <a:pt x="17337" y="29509"/>
                  </a:cubicBezTo>
                  <a:cubicBezTo>
                    <a:pt x="17540" y="27565"/>
                    <a:pt x="17760" y="25637"/>
                    <a:pt x="17995" y="23709"/>
                  </a:cubicBezTo>
                  <a:cubicBezTo>
                    <a:pt x="18105" y="22706"/>
                    <a:pt x="18277" y="21703"/>
                    <a:pt x="18340" y="20700"/>
                  </a:cubicBezTo>
                  <a:cubicBezTo>
                    <a:pt x="18528" y="17706"/>
                    <a:pt x="18936" y="14743"/>
                    <a:pt x="19249" y="11765"/>
                  </a:cubicBezTo>
                  <a:cubicBezTo>
                    <a:pt x="19406" y="10245"/>
                    <a:pt x="19468" y="8709"/>
                    <a:pt x="19233" y="7188"/>
                  </a:cubicBezTo>
                  <a:cubicBezTo>
                    <a:pt x="19186" y="6843"/>
                    <a:pt x="19265" y="6514"/>
                    <a:pt x="19265" y="6185"/>
                  </a:cubicBezTo>
                  <a:cubicBezTo>
                    <a:pt x="19265" y="5292"/>
                    <a:pt x="19970" y="4618"/>
                    <a:pt x="19939" y="3724"/>
                  </a:cubicBezTo>
                  <a:cubicBezTo>
                    <a:pt x="19939" y="3662"/>
                    <a:pt x="20017" y="3583"/>
                    <a:pt x="20064" y="3552"/>
                  </a:cubicBezTo>
                  <a:cubicBezTo>
                    <a:pt x="20503" y="3348"/>
                    <a:pt x="20581" y="2941"/>
                    <a:pt x="20675" y="2533"/>
                  </a:cubicBezTo>
                  <a:cubicBezTo>
                    <a:pt x="20722" y="2329"/>
                    <a:pt x="20801" y="2078"/>
                    <a:pt x="20957" y="1937"/>
                  </a:cubicBezTo>
                  <a:cubicBezTo>
                    <a:pt x="21396" y="1483"/>
                    <a:pt x="21255" y="1091"/>
                    <a:pt x="20926" y="668"/>
                  </a:cubicBezTo>
                  <a:cubicBezTo>
                    <a:pt x="20863" y="574"/>
                    <a:pt x="20848" y="448"/>
                    <a:pt x="20769" y="370"/>
                  </a:cubicBezTo>
                  <a:cubicBezTo>
                    <a:pt x="20605" y="138"/>
                    <a:pt x="20394" y="1"/>
                    <a:pt x="20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7709175" y="2402375"/>
              <a:ext cx="401950" cy="33925"/>
            </a:xfrm>
            <a:custGeom>
              <a:avLst/>
              <a:gdLst/>
              <a:ahLst/>
              <a:cxnLst/>
              <a:rect l="l" t="t" r="r" b="b"/>
              <a:pathLst>
                <a:path w="16078" h="1357" extrusionOk="0">
                  <a:moveTo>
                    <a:pt x="15592" y="0"/>
                  </a:moveTo>
                  <a:cubicBezTo>
                    <a:pt x="15573" y="0"/>
                    <a:pt x="15554" y="2"/>
                    <a:pt x="15534" y="5"/>
                  </a:cubicBezTo>
                  <a:cubicBezTo>
                    <a:pt x="12916" y="428"/>
                    <a:pt x="10314" y="695"/>
                    <a:pt x="7665" y="726"/>
                  </a:cubicBezTo>
                  <a:cubicBezTo>
                    <a:pt x="7387" y="733"/>
                    <a:pt x="7109" y="736"/>
                    <a:pt x="6830" y="736"/>
                  </a:cubicBezTo>
                  <a:cubicBezTo>
                    <a:pt x="5839" y="736"/>
                    <a:pt x="4848" y="697"/>
                    <a:pt x="3856" y="648"/>
                  </a:cubicBezTo>
                  <a:cubicBezTo>
                    <a:pt x="2916" y="586"/>
                    <a:pt x="1897" y="377"/>
                    <a:pt x="923" y="377"/>
                  </a:cubicBezTo>
                  <a:cubicBezTo>
                    <a:pt x="664" y="377"/>
                    <a:pt x="408" y="392"/>
                    <a:pt x="157" y="428"/>
                  </a:cubicBezTo>
                  <a:cubicBezTo>
                    <a:pt x="32" y="444"/>
                    <a:pt x="1" y="663"/>
                    <a:pt x="126" y="710"/>
                  </a:cubicBezTo>
                  <a:cubicBezTo>
                    <a:pt x="1192" y="1165"/>
                    <a:pt x="2587" y="1165"/>
                    <a:pt x="3731" y="1243"/>
                  </a:cubicBezTo>
                  <a:cubicBezTo>
                    <a:pt x="4860" y="1322"/>
                    <a:pt x="6001" y="1357"/>
                    <a:pt x="7133" y="1357"/>
                  </a:cubicBezTo>
                  <a:cubicBezTo>
                    <a:pt x="7353" y="1357"/>
                    <a:pt x="7572" y="1356"/>
                    <a:pt x="7791" y="1353"/>
                  </a:cubicBezTo>
                  <a:cubicBezTo>
                    <a:pt x="10440" y="1322"/>
                    <a:pt x="13104" y="1087"/>
                    <a:pt x="15691" y="601"/>
                  </a:cubicBezTo>
                  <a:cubicBezTo>
                    <a:pt x="16077" y="526"/>
                    <a:pt x="15942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4"/>
            <p:cNvSpPr/>
            <p:nvPr/>
          </p:nvSpPr>
          <p:spPr>
            <a:xfrm>
              <a:off x="7730725" y="2596350"/>
              <a:ext cx="363200" cy="33250"/>
            </a:xfrm>
            <a:custGeom>
              <a:avLst/>
              <a:gdLst/>
              <a:ahLst/>
              <a:cxnLst/>
              <a:rect l="l" t="t" r="r" b="b"/>
              <a:pathLst>
                <a:path w="14528" h="1330" extrusionOk="0">
                  <a:moveTo>
                    <a:pt x="14056" y="0"/>
                  </a:moveTo>
                  <a:cubicBezTo>
                    <a:pt x="14037" y="0"/>
                    <a:pt x="14018" y="2"/>
                    <a:pt x="13998" y="5"/>
                  </a:cubicBezTo>
                  <a:cubicBezTo>
                    <a:pt x="11709" y="397"/>
                    <a:pt x="9405" y="616"/>
                    <a:pt x="7085" y="695"/>
                  </a:cubicBezTo>
                  <a:cubicBezTo>
                    <a:pt x="6599" y="709"/>
                    <a:pt x="6110" y="716"/>
                    <a:pt x="5620" y="716"/>
                  </a:cubicBezTo>
                  <a:cubicBezTo>
                    <a:pt x="5021" y="716"/>
                    <a:pt x="4421" y="705"/>
                    <a:pt x="3825" y="679"/>
                  </a:cubicBezTo>
                  <a:cubicBezTo>
                    <a:pt x="2650" y="648"/>
                    <a:pt x="1474" y="506"/>
                    <a:pt x="314" y="491"/>
                  </a:cubicBezTo>
                  <a:cubicBezTo>
                    <a:pt x="63" y="491"/>
                    <a:pt x="1" y="883"/>
                    <a:pt x="251" y="930"/>
                  </a:cubicBezTo>
                  <a:cubicBezTo>
                    <a:pt x="1767" y="1248"/>
                    <a:pt x="3376" y="1329"/>
                    <a:pt x="4962" y="1329"/>
                  </a:cubicBezTo>
                  <a:cubicBezTo>
                    <a:pt x="5721" y="1329"/>
                    <a:pt x="6475" y="1310"/>
                    <a:pt x="7211" y="1290"/>
                  </a:cubicBezTo>
                  <a:cubicBezTo>
                    <a:pt x="9546" y="1227"/>
                    <a:pt x="11866" y="977"/>
                    <a:pt x="14170" y="600"/>
                  </a:cubicBezTo>
                  <a:cubicBezTo>
                    <a:pt x="14527" y="526"/>
                    <a:pt x="14404" y="0"/>
                    <a:pt x="14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4"/>
            <p:cNvSpPr/>
            <p:nvPr/>
          </p:nvSpPr>
          <p:spPr>
            <a:xfrm>
              <a:off x="7803225" y="2477575"/>
              <a:ext cx="191250" cy="49050"/>
            </a:xfrm>
            <a:custGeom>
              <a:avLst/>
              <a:gdLst/>
              <a:ahLst/>
              <a:cxnLst/>
              <a:rect l="l" t="t" r="r" b="b"/>
              <a:pathLst>
                <a:path w="7650" h="1962" extrusionOk="0">
                  <a:moveTo>
                    <a:pt x="918" y="0"/>
                  </a:moveTo>
                  <a:cubicBezTo>
                    <a:pt x="364" y="0"/>
                    <a:pt x="0" y="488"/>
                    <a:pt x="0" y="1057"/>
                  </a:cubicBezTo>
                  <a:cubicBezTo>
                    <a:pt x="0" y="1157"/>
                    <a:pt x="68" y="1204"/>
                    <a:pt x="139" y="1204"/>
                  </a:cubicBezTo>
                  <a:cubicBezTo>
                    <a:pt x="213" y="1204"/>
                    <a:pt x="290" y="1153"/>
                    <a:pt x="298" y="1057"/>
                  </a:cubicBezTo>
                  <a:cubicBezTo>
                    <a:pt x="327" y="677"/>
                    <a:pt x="591" y="470"/>
                    <a:pt x="882" y="470"/>
                  </a:cubicBezTo>
                  <a:cubicBezTo>
                    <a:pt x="1071" y="470"/>
                    <a:pt x="1272" y="558"/>
                    <a:pt x="1427" y="743"/>
                  </a:cubicBezTo>
                  <a:cubicBezTo>
                    <a:pt x="1552" y="884"/>
                    <a:pt x="1615" y="1072"/>
                    <a:pt x="1709" y="1245"/>
                  </a:cubicBezTo>
                  <a:cubicBezTo>
                    <a:pt x="1866" y="1496"/>
                    <a:pt x="2038" y="1746"/>
                    <a:pt x="2305" y="1887"/>
                  </a:cubicBezTo>
                  <a:cubicBezTo>
                    <a:pt x="2419" y="1938"/>
                    <a:pt x="2529" y="1962"/>
                    <a:pt x="2635" y="1962"/>
                  </a:cubicBezTo>
                  <a:cubicBezTo>
                    <a:pt x="2922" y="1962"/>
                    <a:pt x="3172" y="1790"/>
                    <a:pt x="3355" y="1527"/>
                  </a:cubicBezTo>
                  <a:cubicBezTo>
                    <a:pt x="3511" y="1308"/>
                    <a:pt x="3590" y="916"/>
                    <a:pt x="3809" y="743"/>
                  </a:cubicBezTo>
                  <a:cubicBezTo>
                    <a:pt x="3902" y="668"/>
                    <a:pt x="3995" y="638"/>
                    <a:pt x="4087" y="638"/>
                  </a:cubicBezTo>
                  <a:cubicBezTo>
                    <a:pt x="4399" y="638"/>
                    <a:pt x="4703" y="986"/>
                    <a:pt x="4969" y="1119"/>
                  </a:cubicBezTo>
                  <a:cubicBezTo>
                    <a:pt x="5194" y="1222"/>
                    <a:pt x="5457" y="1259"/>
                    <a:pt x="5734" y="1259"/>
                  </a:cubicBezTo>
                  <a:cubicBezTo>
                    <a:pt x="6308" y="1259"/>
                    <a:pt x="6944" y="1099"/>
                    <a:pt x="7430" y="1025"/>
                  </a:cubicBezTo>
                  <a:cubicBezTo>
                    <a:pt x="7649" y="978"/>
                    <a:pt x="7602" y="618"/>
                    <a:pt x="7367" y="618"/>
                  </a:cubicBezTo>
                  <a:cubicBezTo>
                    <a:pt x="6897" y="642"/>
                    <a:pt x="6279" y="814"/>
                    <a:pt x="5748" y="814"/>
                  </a:cubicBezTo>
                  <a:cubicBezTo>
                    <a:pt x="5588" y="814"/>
                    <a:pt x="5436" y="799"/>
                    <a:pt x="5298" y="759"/>
                  </a:cubicBezTo>
                  <a:cubicBezTo>
                    <a:pt x="4922" y="649"/>
                    <a:pt x="4687" y="289"/>
                    <a:pt x="4311" y="179"/>
                  </a:cubicBezTo>
                  <a:cubicBezTo>
                    <a:pt x="4226" y="158"/>
                    <a:pt x="4147" y="148"/>
                    <a:pt x="4075" y="148"/>
                  </a:cubicBezTo>
                  <a:cubicBezTo>
                    <a:pt x="3556" y="148"/>
                    <a:pt x="3322" y="646"/>
                    <a:pt x="3088" y="1072"/>
                  </a:cubicBezTo>
                  <a:cubicBezTo>
                    <a:pt x="2981" y="1266"/>
                    <a:pt x="2881" y="1496"/>
                    <a:pt x="2673" y="1496"/>
                  </a:cubicBezTo>
                  <a:cubicBezTo>
                    <a:pt x="2577" y="1496"/>
                    <a:pt x="2458" y="1447"/>
                    <a:pt x="2305" y="1323"/>
                  </a:cubicBezTo>
                  <a:cubicBezTo>
                    <a:pt x="2116" y="1166"/>
                    <a:pt x="2022" y="837"/>
                    <a:pt x="1897" y="634"/>
                  </a:cubicBezTo>
                  <a:cubicBezTo>
                    <a:pt x="1725" y="351"/>
                    <a:pt x="1521" y="132"/>
                    <a:pt x="1192" y="38"/>
                  </a:cubicBezTo>
                  <a:cubicBezTo>
                    <a:pt x="1096" y="12"/>
                    <a:pt x="1005" y="0"/>
                    <a:pt x="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4"/>
            <p:cNvSpPr/>
            <p:nvPr/>
          </p:nvSpPr>
          <p:spPr>
            <a:xfrm>
              <a:off x="7912300" y="2532550"/>
              <a:ext cx="113125" cy="30175"/>
            </a:xfrm>
            <a:custGeom>
              <a:avLst/>
              <a:gdLst/>
              <a:ahLst/>
              <a:cxnLst/>
              <a:rect l="l" t="t" r="r" b="b"/>
              <a:pathLst>
                <a:path w="4525" h="1207" extrusionOk="0">
                  <a:moveTo>
                    <a:pt x="536" y="1"/>
                  </a:moveTo>
                  <a:cubicBezTo>
                    <a:pt x="244" y="1"/>
                    <a:pt x="56" y="171"/>
                    <a:pt x="11" y="457"/>
                  </a:cubicBezTo>
                  <a:cubicBezTo>
                    <a:pt x="0" y="540"/>
                    <a:pt x="80" y="617"/>
                    <a:pt x="153" y="617"/>
                  </a:cubicBezTo>
                  <a:cubicBezTo>
                    <a:pt x="190" y="617"/>
                    <a:pt x="225" y="598"/>
                    <a:pt x="246" y="551"/>
                  </a:cubicBezTo>
                  <a:cubicBezTo>
                    <a:pt x="300" y="432"/>
                    <a:pt x="371" y="385"/>
                    <a:pt x="451" y="385"/>
                  </a:cubicBezTo>
                  <a:cubicBezTo>
                    <a:pt x="721" y="385"/>
                    <a:pt x="1092" y="912"/>
                    <a:pt x="1249" y="1021"/>
                  </a:cubicBezTo>
                  <a:cubicBezTo>
                    <a:pt x="1412" y="1134"/>
                    <a:pt x="1576" y="1207"/>
                    <a:pt x="1772" y="1207"/>
                  </a:cubicBezTo>
                  <a:cubicBezTo>
                    <a:pt x="1820" y="1207"/>
                    <a:pt x="1870" y="1202"/>
                    <a:pt x="1923" y="1193"/>
                  </a:cubicBezTo>
                  <a:cubicBezTo>
                    <a:pt x="2268" y="1131"/>
                    <a:pt x="2518" y="848"/>
                    <a:pt x="2832" y="707"/>
                  </a:cubicBezTo>
                  <a:cubicBezTo>
                    <a:pt x="3056" y="602"/>
                    <a:pt x="3267" y="571"/>
                    <a:pt x="3476" y="571"/>
                  </a:cubicBezTo>
                  <a:cubicBezTo>
                    <a:pt x="3764" y="571"/>
                    <a:pt x="4050" y="629"/>
                    <a:pt x="4368" y="629"/>
                  </a:cubicBezTo>
                  <a:cubicBezTo>
                    <a:pt x="4478" y="629"/>
                    <a:pt x="4525" y="488"/>
                    <a:pt x="4462" y="409"/>
                  </a:cubicBezTo>
                  <a:cubicBezTo>
                    <a:pt x="4224" y="159"/>
                    <a:pt x="3904" y="72"/>
                    <a:pt x="3572" y="72"/>
                  </a:cubicBezTo>
                  <a:cubicBezTo>
                    <a:pt x="3467" y="72"/>
                    <a:pt x="3361" y="81"/>
                    <a:pt x="3255" y="96"/>
                  </a:cubicBezTo>
                  <a:cubicBezTo>
                    <a:pt x="2804" y="161"/>
                    <a:pt x="2203" y="660"/>
                    <a:pt x="1708" y="660"/>
                  </a:cubicBezTo>
                  <a:cubicBezTo>
                    <a:pt x="1601" y="660"/>
                    <a:pt x="1500" y="637"/>
                    <a:pt x="1406" y="582"/>
                  </a:cubicBezTo>
                  <a:cubicBezTo>
                    <a:pt x="1092" y="394"/>
                    <a:pt x="982" y="33"/>
                    <a:pt x="575" y="2"/>
                  </a:cubicBezTo>
                  <a:cubicBezTo>
                    <a:pt x="562" y="1"/>
                    <a:pt x="549" y="1"/>
                    <a:pt x="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4"/>
            <p:cNvSpPr/>
            <p:nvPr/>
          </p:nvSpPr>
          <p:spPr>
            <a:xfrm>
              <a:off x="7777350" y="2209475"/>
              <a:ext cx="240625" cy="224800"/>
            </a:xfrm>
            <a:custGeom>
              <a:avLst/>
              <a:gdLst/>
              <a:ahLst/>
              <a:cxnLst/>
              <a:rect l="l" t="t" r="r" b="b"/>
              <a:pathLst>
                <a:path w="9625" h="8992" extrusionOk="0">
                  <a:moveTo>
                    <a:pt x="4022" y="0"/>
                  </a:moveTo>
                  <a:cubicBezTo>
                    <a:pt x="3949" y="0"/>
                    <a:pt x="3874" y="16"/>
                    <a:pt x="3794" y="56"/>
                  </a:cubicBezTo>
                  <a:cubicBezTo>
                    <a:pt x="3402" y="276"/>
                    <a:pt x="3010" y="715"/>
                    <a:pt x="2681" y="1028"/>
                  </a:cubicBezTo>
                  <a:cubicBezTo>
                    <a:pt x="1396" y="2204"/>
                    <a:pt x="220" y="3677"/>
                    <a:pt x="95" y="5495"/>
                  </a:cubicBezTo>
                  <a:cubicBezTo>
                    <a:pt x="1" y="6937"/>
                    <a:pt x="863" y="8865"/>
                    <a:pt x="2493" y="8991"/>
                  </a:cubicBezTo>
                  <a:cubicBezTo>
                    <a:pt x="2498" y="8991"/>
                    <a:pt x="2503" y="8991"/>
                    <a:pt x="2508" y="8991"/>
                  </a:cubicBezTo>
                  <a:cubicBezTo>
                    <a:pt x="2669" y="8991"/>
                    <a:pt x="2724" y="8738"/>
                    <a:pt x="2571" y="8662"/>
                  </a:cubicBezTo>
                  <a:cubicBezTo>
                    <a:pt x="1913" y="8301"/>
                    <a:pt x="1349" y="7909"/>
                    <a:pt x="988" y="7220"/>
                  </a:cubicBezTo>
                  <a:cubicBezTo>
                    <a:pt x="565" y="6404"/>
                    <a:pt x="565" y="5448"/>
                    <a:pt x="847" y="4571"/>
                  </a:cubicBezTo>
                  <a:cubicBezTo>
                    <a:pt x="1361" y="2894"/>
                    <a:pt x="2733" y="1698"/>
                    <a:pt x="4052" y="590"/>
                  </a:cubicBezTo>
                  <a:lnTo>
                    <a:pt x="4052" y="590"/>
                  </a:lnTo>
                  <a:cubicBezTo>
                    <a:pt x="5733" y="1199"/>
                    <a:pt x="7423" y="2074"/>
                    <a:pt x="8340" y="3693"/>
                  </a:cubicBezTo>
                  <a:cubicBezTo>
                    <a:pt x="9186" y="5198"/>
                    <a:pt x="9029" y="7235"/>
                    <a:pt x="7478" y="8223"/>
                  </a:cubicBezTo>
                  <a:cubicBezTo>
                    <a:pt x="7227" y="8381"/>
                    <a:pt x="7387" y="8751"/>
                    <a:pt x="7632" y="8751"/>
                  </a:cubicBezTo>
                  <a:cubicBezTo>
                    <a:pt x="7677" y="8751"/>
                    <a:pt x="7726" y="8738"/>
                    <a:pt x="7775" y="8709"/>
                  </a:cubicBezTo>
                  <a:cubicBezTo>
                    <a:pt x="8998" y="7972"/>
                    <a:pt x="9625" y="6546"/>
                    <a:pt x="9453" y="5135"/>
                  </a:cubicBezTo>
                  <a:cubicBezTo>
                    <a:pt x="9249" y="3567"/>
                    <a:pt x="8214" y="2251"/>
                    <a:pt x="6945" y="1373"/>
                  </a:cubicBezTo>
                  <a:cubicBezTo>
                    <a:pt x="6224" y="871"/>
                    <a:pt x="5409" y="495"/>
                    <a:pt x="4593" y="182"/>
                  </a:cubicBezTo>
                  <a:cubicBezTo>
                    <a:pt x="4380" y="103"/>
                    <a:pt x="4207" y="0"/>
                    <a:pt x="40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4"/>
            <p:cNvSpPr/>
            <p:nvPr/>
          </p:nvSpPr>
          <p:spPr>
            <a:xfrm>
              <a:off x="7814200" y="2292100"/>
              <a:ext cx="137950" cy="140075"/>
            </a:xfrm>
            <a:custGeom>
              <a:avLst/>
              <a:gdLst/>
              <a:ahLst/>
              <a:cxnLst/>
              <a:rect l="l" t="t" r="r" b="b"/>
              <a:pathLst>
                <a:path w="5518" h="5603" extrusionOk="0">
                  <a:moveTo>
                    <a:pt x="3262" y="0"/>
                  </a:moveTo>
                  <a:cubicBezTo>
                    <a:pt x="2977" y="0"/>
                    <a:pt x="2688" y="59"/>
                    <a:pt x="2414" y="184"/>
                  </a:cubicBezTo>
                  <a:cubicBezTo>
                    <a:pt x="0" y="1250"/>
                    <a:pt x="1019" y="4949"/>
                    <a:pt x="3276" y="5498"/>
                  </a:cubicBezTo>
                  <a:cubicBezTo>
                    <a:pt x="3292" y="5502"/>
                    <a:pt x="3307" y="5504"/>
                    <a:pt x="3322" y="5504"/>
                  </a:cubicBezTo>
                  <a:cubicBezTo>
                    <a:pt x="3474" y="5504"/>
                    <a:pt x="3593" y="5298"/>
                    <a:pt x="3464" y="5184"/>
                  </a:cubicBezTo>
                  <a:cubicBezTo>
                    <a:pt x="2759" y="4604"/>
                    <a:pt x="2007" y="4150"/>
                    <a:pt x="1693" y="3241"/>
                  </a:cubicBezTo>
                  <a:cubicBezTo>
                    <a:pt x="1395" y="2363"/>
                    <a:pt x="1646" y="1266"/>
                    <a:pt x="2477" y="780"/>
                  </a:cubicBezTo>
                  <a:cubicBezTo>
                    <a:pt x="2729" y="628"/>
                    <a:pt x="2997" y="559"/>
                    <a:pt x="3259" y="559"/>
                  </a:cubicBezTo>
                  <a:cubicBezTo>
                    <a:pt x="4104" y="559"/>
                    <a:pt x="4883" y="1273"/>
                    <a:pt x="4859" y="2206"/>
                  </a:cubicBezTo>
                  <a:cubicBezTo>
                    <a:pt x="4844" y="3319"/>
                    <a:pt x="3950" y="4259"/>
                    <a:pt x="3668" y="5310"/>
                  </a:cubicBezTo>
                  <a:cubicBezTo>
                    <a:pt x="3628" y="5492"/>
                    <a:pt x="3758" y="5602"/>
                    <a:pt x="3897" y="5602"/>
                  </a:cubicBezTo>
                  <a:cubicBezTo>
                    <a:pt x="3973" y="5602"/>
                    <a:pt x="4052" y="5570"/>
                    <a:pt x="4107" y="5498"/>
                  </a:cubicBezTo>
                  <a:cubicBezTo>
                    <a:pt x="4562" y="4839"/>
                    <a:pt x="4922" y="3977"/>
                    <a:pt x="5204" y="3241"/>
                  </a:cubicBezTo>
                  <a:cubicBezTo>
                    <a:pt x="5439" y="2598"/>
                    <a:pt x="5518" y="1924"/>
                    <a:pt x="5236" y="1281"/>
                  </a:cubicBezTo>
                  <a:cubicBezTo>
                    <a:pt x="4886" y="489"/>
                    <a:pt x="4087" y="0"/>
                    <a:pt x="3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6" name="Google Shape;1006;p34"/>
          <p:cNvSpPr/>
          <p:nvPr/>
        </p:nvSpPr>
        <p:spPr>
          <a:xfrm rot="10800000">
            <a:off x="1107028" y="921608"/>
            <a:ext cx="123525" cy="96119"/>
          </a:xfrm>
          <a:custGeom>
            <a:avLst/>
            <a:gdLst/>
            <a:ahLst/>
            <a:cxnLst/>
            <a:rect l="l" t="t" r="r" b="b"/>
            <a:pathLst>
              <a:path w="1902" h="1480" extrusionOk="0">
                <a:moveTo>
                  <a:pt x="958" y="1"/>
                </a:moveTo>
                <a:cubicBezTo>
                  <a:pt x="1" y="1"/>
                  <a:pt x="1" y="1480"/>
                  <a:pt x="958" y="1480"/>
                </a:cubicBezTo>
                <a:cubicBezTo>
                  <a:pt x="1902" y="1480"/>
                  <a:pt x="1902" y="1"/>
                  <a:pt x="95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7" name="Google Shape;1007;p34"/>
          <p:cNvGrpSpPr/>
          <p:nvPr/>
        </p:nvGrpSpPr>
        <p:grpSpPr>
          <a:xfrm rot="10800000">
            <a:off x="8283909" y="3434185"/>
            <a:ext cx="293749" cy="434421"/>
            <a:chOff x="4510355" y="4299794"/>
            <a:chExt cx="138144" cy="204299"/>
          </a:xfrm>
        </p:grpSpPr>
        <p:sp>
          <p:nvSpPr>
            <p:cNvPr id="1008" name="Google Shape;1008;p34"/>
            <p:cNvSpPr/>
            <p:nvPr/>
          </p:nvSpPr>
          <p:spPr>
            <a:xfrm>
              <a:off x="4510355" y="4392307"/>
              <a:ext cx="138144" cy="27946"/>
            </a:xfrm>
            <a:custGeom>
              <a:avLst/>
              <a:gdLst/>
              <a:ahLst/>
              <a:cxnLst/>
              <a:rect l="l" t="t" r="r" b="b"/>
              <a:pathLst>
                <a:path w="4523" h="915" extrusionOk="0">
                  <a:moveTo>
                    <a:pt x="2059" y="0"/>
                  </a:moveTo>
                  <a:cubicBezTo>
                    <a:pt x="1558" y="0"/>
                    <a:pt x="1054" y="19"/>
                    <a:pt x="547" y="29"/>
                  </a:cubicBezTo>
                  <a:cubicBezTo>
                    <a:pt x="0" y="41"/>
                    <a:pt x="0" y="873"/>
                    <a:pt x="547" y="886"/>
                  </a:cubicBezTo>
                  <a:cubicBezTo>
                    <a:pt x="1054" y="896"/>
                    <a:pt x="1558" y="914"/>
                    <a:pt x="2059" y="914"/>
                  </a:cubicBezTo>
                  <a:cubicBezTo>
                    <a:pt x="2797" y="914"/>
                    <a:pt x="3529" y="875"/>
                    <a:pt x="4262" y="712"/>
                  </a:cubicBezTo>
                  <a:cubicBezTo>
                    <a:pt x="4523" y="662"/>
                    <a:pt x="4523" y="265"/>
                    <a:pt x="4262" y="203"/>
                  </a:cubicBezTo>
                  <a:cubicBezTo>
                    <a:pt x="3529" y="40"/>
                    <a:pt x="2797" y="0"/>
                    <a:pt x="2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4557788" y="4299794"/>
              <a:ext cx="44806" cy="204299"/>
            </a:xfrm>
            <a:custGeom>
              <a:avLst/>
              <a:gdLst/>
              <a:ahLst/>
              <a:cxnLst/>
              <a:rect l="l" t="t" r="r" b="b"/>
              <a:pathLst>
                <a:path w="1467" h="6689" extrusionOk="0">
                  <a:moveTo>
                    <a:pt x="733" y="1"/>
                  </a:moveTo>
                  <a:cubicBezTo>
                    <a:pt x="575" y="1"/>
                    <a:pt x="416" y="88"/>
                    <a:pt x="385" y="262"/>
                  </a:cubicBezTo>
                  <a:cubicBezTo>
                    <a:pt x="0" y="2374"/>
                    <a:pt x="162" y="4412"/>
                    <a:pt x="485" y="6512"/>
                  </a:cubicBezTo>
                  <a:cubicBezTo>
                    <a:pt x="503" y="6630"/>
                    <a:pt x="615" y="6689"/>
                    <a:pt x="727" y="6689"/>
                  </a:cubicBezTo>
                  <a:cubicBezTo>
                    <a:pt x="839" y="6689"/>
                    <a:pt x="951" y="6630"/>
                    <a:pt x="969" y="6512"/>
                  </a:cubicBezTo>
                  <a:cubicBezTo>
                    <a:pt x="1305" y="4412"/>
                    <a:pt x="1466" y="2374"/>
                    <a:pt x="1081" y="262"/>
                  </a:cubicBezTo>
                  <a:cubicBezTo>
                    <a:pt x="1050" y="88"/>
                    <a:pt x="892" y="1"/>
                    <a:pt x="7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0" name="Google Shape;1010;p34"/>
          <p:cNvGrpSpPr/>
          <p:nvPr/>
        </p:nvGrpSpPr>
        <p:grpSpPr>
          <a:xfrm rot="10800000">
            <a:off x="7738492" y="3982586"/>
            <a:ext cx="125150" cy="184835"/>
            <a:chOff x="4820760" y="3853535"/>
            <a:chExt cx="58855" cy="86924"/>
          </a:xfrm>
        </p:grpSpPr>
        <p:sp>
          <p:nvSpPr>
            <p:cNvPr id="1011" name="Google Shape;1011;p34"/>
            <p:cNvSpPr/>
            <p:nvPr/>
          </p:nvSpPr>
          <p:spPr>
            <a:xfrm>
              <a:off x="4820760" y="3892905"/>
              <a:ext cx="58855" cy="11850"/>
            </a:xfrm>
            <a:custGeom>
              <a:avLst/>
              <a:gdLst/>
              <a:ahLst/>
              <a:cxnLst/>
              <a:rect l="l" t="t" r="r" b="b"/>
              <a:pathLst>
                <a:path w="1927" h="388" extrusionOk="0">
                  <a:moveTo>
                    <a:pt x="911" y="1"/>
                  </a:moveTo>
                  <a:cubicBezTo>
                    <a:pt x="688" y="1"/>
                    <a:pt x="463" y="10"/>
                    <a:pt x="237" y="16"/>
                  </a:cubicBezTo>
                  <a:cubicBezTo>
                    <a:pt x="1" y="16"/>
                    <a:pt x="1" y="376"/>
                    <a:pt x="237" y="376"/>
                  </a:cubicBezTo>
                  <a:cubicBezTo>
                    <a:pt x="442" y="381"/>
                    <a:pt x="645" y="387"/>
                    <a:pt x="847" y="387"/>
                  </a:cubicBezTo>
                  <a:cubicBezTo>
                    <a:pt x="1172" y="387"/>
                    <a:pt x="1493" y="370"/>
                    <a:pt x="1815" y="301"/>
                  </a:cubicBezTo>
                  <a:cubicBezTo>
                    <a:pt x="1927" y="277"/>
                    <a:pt x="1927" y="115"/>
                    <a:pt x="1815" y="90"/>
                  </a:cubicBezTo>
                  <a:cubicBezTo>
                    <a:pt x="1514" y="19"/>
                    <a:pt x="1214" y="1"/>
                    <a:pt x="9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4841254" y="3853535"/>
              <a:ext cx="19028" cy="86924"/>
            </a:xfrm>
            <a:custGeom>
              <a:avLst/>
              <a:gdLst/>
              <a:ahLst/>
              <a:cxnLst/>
              <a:rect l="l" t="t" r="r" b="b"/>
              <a:pathLst>
                <a:path w="623" h="2846" extrusionOk="0">
                  <a:moveTo>
                    <a:pt x="307" y="0"/>
                  </a:moveTo>
                  <a:cubicBezTo>
                    <a:pt x="240" y="0"/>
                    <a:pt x="175" y="37"/>
                    <a:pt x="162" y="112"/>
                  </a:cubicBezTo>
                  <a:cubicBezTo>
                    <a:pt x="1" y="1006"/>
                    <a:pt x="63" y="1876"/>
                    <a:pt x="200" y="2771"/>
                  </a:cubicBezTo>
                  <a:cubicBezTo>
                    <a:pt x="212" y="2821"/>
                    <a:pt x="262" y="2845"/>
                    <a:pt x="310" y="2845"/>
                  </a:cubicBezTo>
                  <a:cubicBezTo>
                    <a:pt x="358" y="2845"/>
                    <a:pt x="405" y="2821"/>
                    <a:pt x="411" y="2771"/>
                  </a:cubicBezTo>
                  <a:cubicBezTo>
                    <a:pt x="547" y="1876"/>
                    <a:pt x="622" y="1006"/>
                    <a:pt x="461" y="112"/>
                  </a:cubicBezTo>
                  <a:cubicBezTo>
                    <a:pt x="442" y="37"/>
                    <a:pt x="37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3" name="Google Shape;1013;p34"/>
          <p:cNvSpPr/>
          <p:nvPr/>
        </p:nvSpPr>
        <p:spPr>
          <a:xfrm rot="10800000">
            <a:off x="7513814" y="4373137"/>
            <a:ext cx="79168" cy="61438"/>
          </a:xfrm>
          <a:custGeom>
            <a:avLst/>
            <a:gdLst/>
            <a:ahLst/>
            <a:cxnLst/>
            <a:rect l="l" t="t" r="r" b="b"/>
            <a:pathLst>
              <a:path w="1219" h="946" extrusionOk="0">
                <a:moveTo>
                  <a:pt x="610" y="1"/>
                </a:moveTo>
                <a:cubicBezTo>
                  <a:pt x="1" y="1"/>
                  <a:pt x="1" y="945"/>
                  <a:pt x="610" y="945"/>
                </a:cubicBezTo>
                <a:cubicBezTo>
                  <a:pt x="1218" y="945"/>
                  <a:pt x="1218" y="1"/>
                  <a:pt x="61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4" name="Google Shape;1014;p34"/>
          <p:cNvGrpSpPr/>
          <p:nvPr/>
        </p:nvGrpSpPr>
        <p:grpSpPr>
          <a:xfrm>
            <a:off x="7863638" y="430763"/>
            <a:ext cx="735150" cy="424150"/>
            <a:chOff x="9589700" y="3420525"/>
            <a:chExt cx="735150" cy="424150"/>
          </a:xfrm>
        </p:grpSpPr>
        <p:sp>
          <p:nvSpPr>
            <p:cNvPr id="1015" name="Google Shape;1015;p34"/>
            <p:cNvSpPr/>
            <p:nvPr/>
          </p:nvSpPr>
          <p:spPr>
            <a:xfrm>
              <a:off x="9589700" y="3420525"/>
              <a:ext cx="735150" cy="424150"/>
            </a:xfrm>
            <a:custGeom>
              <a:avLst/>
              <a:gdLst/>
              <a:ahLst/>
              <a:cxnLst/>
              <a:rect l="l" t="t" r="r" b="b"/>
              <a:pathLst>
                <a:path w="29406" h="16966" extrusionOk="0">
                  <a:moveTo>
                    <a:pt x="27409" y="611"/>
                  </a:moveTo>
                  <a:cubicBezTo>
                    <a:pt x="28066" y="611"/>
                    <a:pt x="28184" y="928"/>
                    <a:pt x="27838" y="1647"/>
                  </a:cubicBezTo>
                  <a:cubicBezTo>
                    <a:pt x="27337" y="2697"/>
                    <a:pt x="26804" y="3731"/>
                    <a:pt x="26302" y="4766"/>
                  </a:cubicBezTo>
                  <a:cubicBezTo>
                    <a:pt x="25801" y="5769"/>
                    <a:pt x="25315" y="6788"/>
                    <a:pt x="24860" y="7807"/>
                  </a:cubicBezTo>
                  <a:cubicBezTo>
                    <a:pt x="24562" y="8512"/>
                    <a:pt x="24108" y="9076"/>
                    <a:pt x="23559" y="9609"/>
                  </a:cubicBezTo>
                  <a:cubicBezTo>
                    <a:pt x="22180" y="10942"/>
                    <a:pt x="20503" y="11741"/>
                    <a:pt x="18747" y="12431"/>
                  </a:cubicBezTo>
                  <a:cubicBezTo>
                    <a:pt x="18277" y="12619"/>
                    <a:pt x="17744" y="12729"/>
                    <a:pt x="17211" y="12744"/>
                  </a:cubicBezTo>
                  <a:cubicBezTo>
                    <a:pt x="15879" y="12807"/>
                    <a:pt x="14531" y="12917"/>
                    <a:pt x="13183" y="12948"/>
                  </a:cubicBezTo>
                  <a:cubicBezTo>
                    <a:pt x="13043" y="12950"/>
                    <a:pt x="12904" y="12952"/>
                    <a:pt x="12765" y="12952"/>
                  </a:cubicBezTo>
                  <a:cubicBezTo>
                    <a:pt x="11968" y="12952"/>
                    <a:pt x="11180" y="12909"/>
                    <a:pt x="10393" y="12776"/>
                  </a:cubicBezTo>
                  <a:cubicBezTo>
                    <a:pt x="10190" y="12748"/>
                    <a:pt x="9998" y="12710"/>
                    <a:pt x="9809" y="12710"/>
                  </a:cubicBezTo>
                  <a:cubicBezTo>
                    <a:pt x="9779" y="12710"/>
                    <a:pt x="9749" y="12711"/>
                    <a:pt x="9719" y="12713"/>
                  </a:cubicBezTo>
                  <a:cubicBezTo>
                    <a:pt x="9388" y="12746"/>
                    <a:pt x="9058" y="12759"/>
                    <a:pt x="8729" y="12759"/>
                  </a:cubicBezTo>
                  <a:cubicBezTo>
                    <a:pt x="7637" y="12759"/>
                    <a:pt x="6551" y="12613"/>
                    <a:pt x="5455" y="12540"/>
                  </a:cubicBezTo>
                  <a:cubicBezTo>
                    <a:pt x="4233" y="12462"/>
                    <a:pt x="3010" y="12305"/>
                    <a:pt x="1788" y="12180"/>
                  </a:cubicBezTo>
                  <a:cubicBezTo>
                    <a:pt x="1568" y="12149"/>
                    <a:pt x="1333" y="12102"/>
                    <a:pt x="1129" y="12023"/>
                  </a:cubicBezTo>
                  <a:cubicBezTo>
                    <a:pt x="988" y="11960"/>
                    <a:pt x="894" y="11804"/>
                    <a:pt x="957" y="11647"/>
                  </a:cubicBezTo>
                  <a:cubicBezTo>
                    <a:pt x="1019" y="11475"/>
                    <a:pt x="1114" y="11318"/>
                    <a:pt x="1208" y="11161"/>
                  </a:cubicBezTo>
                  <a:cubicBezTo>
                    <a:pt x="1976" y="9938"/>
                    <a:pt x="2791" y="8732"/>
                    <a:pt x="3747" y="7650"/>
                  </a:cubicBezTo>
                  <a:cubicBezTo>
                    <a:pt x="4797" y="6427"/>
                    <a:pt x="5800" y="5173"/>
                    <a:pt x="6976" y="4061"/>
                  </a:cubicBezTo>
                  <a:cubicBezTo>
                    <a:pt x="8230" y="2885"/>
                    <a:pt x="9703" y="2117"/>
                    <a:pt x="11380" y="1741"/>
                  </a:cubicBezTo>
                  <a:cubicBezTo>
                    <a:pt x="12524" y="1490"/>
                    <a:pt x="13669" y="1302"/>
                    <a:pt x="14829" y="1255"/>
                  </a:cubicBezTo>
                  <a:cubicBezTo>
                    <a:pt x="15267" y="1224"/>
                    <a:pt x="15738" y="1224"/>
                    <a:pt x="16161" y="1098"/>
                  </a:cubicBezTo>
                  <a:cubicBezTo>
                    <a:pt x="17415" y="769"/>
                    <a:pt x="18684" y="847"/>
                    <a:pt x="19954" y="816"/>
                  </a:cubicBezTo>
                  <a:cubicBezTo>
                    <a:pt x="20628" y="785"/>
                    <a:pt x="21302" y="785"/>
                    <a:pt x="21976" y="706"/>
                  </a:cubicBezTo>
                  <a:cubicBezTo>
                    <a:pt x="22529" y="644"/>
                    <a:pt x="23083" y="617"/>
                    <a:pt x="23636" y="617"/>
                  </a:cubicBezTo>
                  <a:cubicBezTo>
                    <a:pt x="24055" y="617"/>
                    <a:pt x="24473" y="632"/>
                    <a:pt x="24891" y="659"/>
                  </a:cubicBezTo>
                  <a:cubicBezTo>
                    <a:pt x="25182" y="678"/>
                    <a:pt x="25475" y="687"/>
                    <a:pt x="25769" y="687"/>
                  </a:cubicBezTo>
                  <a:cubicBezTo>
                    <a:pt x="26219" y="687"/>
                    <a:pt x="26671" y="666"/>
                    <a:pt x="27117" y="628"/>
                  </a:cubicBezTo>
                  <a:cubicBezTo>
                    <a:pt x="27224" y="617"/>
                    <a:pt x="27322" y="611"/>
                    <a:pt x="27409" y="611"/>
                  </a:cubicBezTo>
                  <a:close/>
                  <a:moveTo>
                    <a:pt x="28622" y="1945"/>
                  </a:moveTo>
                  <a:cubicBezTo>
                    <a:pt x="28873" y="2289"/>
                    <a:pt x="28716" y="2666"/>
                    <a:pt x="28685" y="3026"/>
                  </a:cubicBezTo>
                  <a:cubicBezTo>
                    <a:pt x="28685" y="3214"/>
                    <a:pt x="28638" y="3387"/>
                    <a:pt x="28575" y="3575"/>
                  </a:cubicBezTo>
                  <a:cubicBezTo>
                    <a:pt x="27948" y="5565"/>
                    <a:pt x="27540" y="7634"/>
                    <a:pt x="26537" y="9500"/>
                  </a:cubicBezTo>
                  <a:cubicBezTo>
                    <a:pt x="25644" y="11192"/>
                    <a:pt x="24625" y="12791"/>
                    <a:pt x="23011" y="13920"/>
                  </a:cubicBezTo>
                  <a:cubicBezTo>
                    <a:pt x="22478" y="14296"/>
                    <a:pt x="21913" y="14594"/>
                    <a:pt x="21302" y="14766"/>
                  </a:cubicBezTo>
                  <a:cubicBezTo>
                    <a:pt x="20158" y="15095"/>
                    <a:pt x="18998" y="15409"/>
                    <a:pt x="17838" y="15722"/>
                  </a:cubicBezTo>
                  <a:cubicBezTo>
                    <a:pt x="17623" y="15783"/>
                    <a:pt x="17403" y="15819"/>
                    <a:pt x="17181" y="15819"/>
                  </a:cubicBezTo>
                  <a:cubicBezTo>
                    <a:pt x="16999" y="15819"/>
                    <a:pt x="16815" y="15795"/>
                    <a:pt x="16631" y="15738"/>
                  </a:cubicBezTo>
                  <a:cubicBezTo>
                    <a:pt x="16403" y="15675"/>
                    <a:pt x="16178" y="15650"/>
                    <a:pt x="15953" y="15650"/>
                  </a:cubicBezTo>
                  <a:cubicBezTo>
                    <a:pt x="15621" y="15650"/>
                    <a:pt x="15290" y="15704"/>
                    <a:pt x="14954" y="15769"/>
                  </a:cubicBezTo>
                  <a:cubicBezTo>
                    <a:pt x="14515" y="15863"/>
                    <a:pt x="14076" y="15957"/>
                    <a:pt x="13637" y="16051"/>
                  </a:cubicBezTo>
                  <a:cubicBezTo>
                    <a:pt x="13327" y="16138"/>
                    <a:pt x="13006" y="16166"/>
                    <a:pt x="12676" y="16166"/>
                  </a:cubicBezTo>
                  <a:cubicBezTo>
                    <a:pt x="12589" y="16166"/>
                    <a:pt x="12502" y="16164"/>
                    <a:pt x="12415" y="16161"/>
                  </a:cubicBezTo>
                  <a:cubicBezTo>
                    <a:pt x="11145" y="16114"/>
                    <a:pt x="9875" y="16098"/>
                    <a:pt x="8606" y="16083"/>
                  </a:cubicBezTo>
                  <a:cubicBezTo>
                    <a:pt x="8386" y="16083"/>
                    <a:pt x="8151" y="16098"/>
                    <a:pt x="7932" y="16146"/>
                  </a:cubicBezTo>
                  <a:cubicBezTo>
                    <a:pt x="7338" y="16298"/>
                    <a:pt x="6745" y="16361"/>
                    <a:pt x="6152" y="16361"/>
                  </a:cubicBezTo>
                  <a:cubicBezTo>
                    <a:pt x="5522" y="16361"/>
                    <a:pt x="4893" y="16290"/>
                    <a:pt x="4264" y="16177"/>
                  </a:cubicBezTo>
                  <a:cubicBezTo>
                    <a:pt x="4078" y="16149"/>
                    <a:pt x="3899" y="16137"/>
                    <a:pt x="3720" y="16137"/>
                  </a:cubicBezTo>
                  <a:cubicBezTo>
                    <a:pt x="3491" y="16137"/>
                    <a:pt x="3263" y="16157"/>
                    <a:pt x="3026" y="16193"/>
                  </a:cubicBezTo>
                  <a:cubicBezTo>
                    <a:pt x="2665" y="16255"/>
                    <a:pt x="2289" y="16302"/>
                    <a:pt x="1913" y="16302"/>
                  </a:cubicBezTo>
                  <a:cubicBezTo>
                    <a:pt x="1896" y="16303"/>
                    <a:pt x="1879" y="16303"/>
                    <a:pt x="1863" y="16303"/>
                  </a:cubicBezTo>
                  <a:cubicBezTo>
                    <a:pt x="1020" y="16303"/>
                    <a:pt x="626" y="15909"/>
                    <a:pt x="534" y="15033"/>
                  </a:cubicBezTo>
                  <a:cubicBezTo>
                    <a:pt x="502" y="14782"/>
                    <a:pt x="518" y="14515"/>
                    <a:pt x="518" y="14249"/>
                  </a:cubicBezTo>
                  <a:lnTo>
                    <a:pt x="502" y="14249"/>
                  </a:lnTo>
                  <a:cubicBezTo>
                    <a:pt x="502" y="14139"/>
                    <a:pt x="518" y="14029"/>
                    <a:pt x="518" y="13920"/>
                  </a:cubicBezTo>
                  <a:cubicBezTo>
                    <a:pt x="565" y="12995"/>
                    <a:pt x="628" y="12932"/>
                    <a:pt x="1568" y="12854"/>
                  </a:cubicBezTo>
                  <a:cubicBezTo>
                    <a:pt x="1644" y="12843"/>
                    <a:pt x="1727" y="12825"/>
                    <a:pt x="1807" y="12825"/>
                  </a:cubicBezTo>
                  <a:cubicBezTo>
                    <a:pt x="1843" y="12825"/>
                    <a:pt x="1879" y="12829"/>
                    <a:pt x="1913" y="12838"/>
                  </a:cubicBezTo>
                  <a:cubicBezTo>
                    <a:pt x="2932" y="13089"/>
                    <a:pt x="3998" y="12979"/>
                    <a:pt x="5032" y="13089"/>
                  </a:cubicBezTo>
                  <a:cubicBezTo>
                    <a:pt x="5886" y="13188"/>
                    <a:pt x="6747" y="13255"/>
                    <a:pt x="7611" y="13255"/>
                  </a:cubicBezTo>
                  <a:cubicBezTo>
                    <a:pt x="7984" y="13255"/>
                    <a:pt x="8358" y="13243"/>
                    <a:pt x="8731" y="13214"/>
                  </a:cubicBezTo>
                  <a:cubicBezTo>
                    <a:pt x="8870" y="13203"/>
                    <a:pt x="9010" y="13198"/>
                    <a:pt x="9149" y="13198"/>
                  </a:cubicBezTo>
                  <a:cubicBezTo>
                    <a:pt x="9605" y="13198"/>
                    <a:pt x="10062" y="13252"/>
                    <a:pt x="10518" y="13324"/>
                  </a:cubicBezTo>
                  <a:cubicBezTo>
                    <a:pt x="11443" y="13434"/>
                    <a:pt x="12383" y="13434"/>
                    <a:pt x="13308" y="13434"/>
                  </a:cubicBezTo>
                  <a:cubicBezTo>
                    <a:pt x="13516" y="13438"/>
                    <a:pt x="13723" y="13440"/>
                    <a:pt x="13931" y="13440"/>
                  </a:cubicBezTo>
                  <a:cubicBezTo>
                    <a:pt x="14553" y="13440"/>
                    <a:pt x="15173" y="13422"/>
                    <a:pt x="15785" y="13387"/>
                  </a:cubicBezTo>
                  <a:cubicBezTo>
                    <a:pt x="16647" y="13340"/>
                    <a:pt x="17493" y="13261"/>
                    <a:pt x="18355" y="13183"/>
                  </a:cubicBezTo>
                  <a:cubicBezTo>
                    <a:pt x="18606" y="13152"/>
                    <a:pt x="18873" y="13073"/>
                    <a:pt x="19108" y="12964"/>
                  </a:cubicBezTo>
                  <a:cubicBezTo>
                    <a:pt x="19970" y="12587"/>
                    <a:pt x="20816" y="12196"/>
                    <a:pt x="21663" y="11788"/>
                  </a:cubicBezTo>
                  <a:cubicBezTo>
                    <a:pt x="22901" y="11192"/>
                    <a:pt x="23826" y="10221"/>
                    <a:pt x="24782" y="9264"/>
                  </a:cubicBezTo>
                  <a:cubicBezTo>
                    <a:pt x="25158" y="8888"/>
                    <a:pt x="25362" y="8402"/>
                    <a:pt x="25550" y="7901"/>
                  </a:cubicBezTo>
                  <a:cubicBezTo>
                    <a:pt x="26224" y="6145"/>
                    <a:pt x="27117" y="4515"/>
                    <a:pt x="27901" y="2807"/>
                  </a:cubicBezTo>
                  <a:cubicBezTo>
                    <a:pt x="28058" y="2478"/>
                    <a:pt x="28136" y="2023"/>
                    <a:pt x="28622" y="1945"/>
                  </a:cubicBezTo>
                  <a:close/>
                  <a:moveTo>
                    <a:pt x="23375" y="1"/>
                  </a:moveTo>
                  <a:cubicBezTo>
                    <a:pt x="23200" y="1"/>
                    <a:pt x="23026" y="6"/>
                    <a:pt x="22854" y="17"/>
                  </a:cubicBezTo>
                  <a:cubicBezTo>
                    <a:pt x="21877" y="69"/>
                    <a:pt x="20910" y="222"/>
                    <a:pt x="20115" y="222"/>
                  </a:cubicBezTo>
                  <a:cubicBezTo>
                    <a:pt x="19966" y="222"/>
                    <a:pt x="19823" y="217"/>
                    <a:pt x="19688" y="205"/>
                  </a:cubicBezTo>
                  <a:cubicBezTo>
                    <a:pt x="19341" y="238"/>
                    <a:pt x="19023" y="246"/>
                    <a:pt x="18724" y="246"/>
                  </a:cubicBezTo>
                  <a:cubicBezTo>
                    <a:pt x="18507" y="246"/>
                    <a:pt x="18301" y="242"/>
                    <a:pt x="18102" y="242"/>
                  </a:cubicBezTo>
                  <a:cubicBezTo>
                    <a:pt x="17683" y="242"/>
                    <a:pt x="17296" y="258"/>
                    <a:pt x="16913" y="361"/>
                  </a:cubicBezTo>
                  <a:cubicBezTo>
                    <a:pt x="16051" y="597"/>
                    <a:pt x="15142" y="644"/>
                    <a:pt x="14249" y="722"/>
                  </a:cubicBezTo>
                  <a:cubicBezTo>
                    <a:pt x="13387" y="785"/>
                    <a:pt x="12540" y="879"/>
                    <a:pt x="11694" y="1051"/>
                  </a:cubicBezTo>
                  <a:cubicBezTo>
                    <a:pt x="9546" y="1474"/>
                    <a:pt x="7665" y="2352"/>
                    <a:pt x="6129" y="3951"/>
                  </a:cubicBezTo>
                  <a:cubicBezTo>
                    <a:pt x="4405" y="5738"/>
                    <a:pt x="2932" y="7713"/>
                    <a:pt x="1364" y="9625"/>
                  </a:cubicBezTo>
                  <a:cubicBezTo>
                    <a:pt x="1255" y="9766"/>
                    <a:pt x="1176" y="9954"/>
                    <a:pt x="1098" y="10111"/>
                  </a:cubicBezTo>
                  <a:cubicBezTo>
                    <a:pt x="816" y="10722"/>
                    <a:pt x="534" y="11334"/>
                    <a:pt x="236" y="11945"/>
                  </a:cubicBezTo>
                  <a:cubicBezTo>
                    <a:pt x="110" y="12211"/>
                    <a:pt x="1" y="12478"/>
                    <a:pt x="16" y="12791"/>
                  </a:cubicBezTo>
                  <a:cubicBezTo>
                    <a:pt x="48" y="13544"/>
                    <a:pt x="48" y="14296"/>
                    <a:pt x="48" y="15048"/>
                  </a:cubicBezTo>
                  <a:cubicBezTo>
                    <a:pt x="48" y="15534"/>
                    <a:pt x="189" y="15989"/>
                    <a:pt x="440" y="16428"/>
                  </a:cubicBezTo>
                  <a:cubicBezTo>
                    <a:pt x="612" y="16741"/>
                    <a:pt x="800" y="16835"/>
                    <a:pt x="1145" y="16835"/>
                  </a:cubicBezTo>
                  <a:cubicBezTo>
                    <a:pt x="1844" y="16821"/>
                    <a:pt x="2544" y="16801"/>
                    <a:pt x="3244" y="16801"/>
                  </a:cubicBezTo>
                  <a:cubicBezTo>
                    <a:pt x="4112" y="16801"/>
                    <a:pt x="4979" y="16832"/>
                    <a:pt x="5847" y="16945"/>
                  </a:cubicBezTo>
                  <a:cubicBezTo>
                    <a:pt x="5976" y="16960"/>
                    <a:pt x="6105" y="16966"/>
                    <a:pt x="6233" y="16966"/>
                  </a:cubicBezTo>
                  <a:cubicBezTo>
                    <a:pt x="6927" y="16966"/>
                    <a:pt x="7604" y="16781"/>
                    <a:pt x="8292" y="16741"/>
                  </a:cubicBezTo>
                  <a:cubicBezTo>
                    <a:pt x="8774" y="16706"/>
                    <a:pt x="9255" y="16692"/>
                    <a:pt x="9736" y="16692"/>
                  </a:cubicBezTo>
                  <a:cubicBezTo>
                    <a:pt x="10524" y="16692"/>
                    <a:pt x="11313" y="16728"/>
                    <a:pt x="12101" y="16757"/>
                  </a:cubicBezTo>
                  <a:cubicBezTo>
                    <a:pt x="12279" y="16762"/>
                    <a:pt x="12455" y="16767"/>
                    <a:pt x="12629" y="16767"/>
                  </a:cubicBezTo>
                  <a:cubicBezTo>
                    <a:pt x="12979" y="16767"/>
                    <a:pt x="13324" y="16746"/>
                    <a:pt x="13669" y="16663"/>
                  </a:cubicBezTo>
                  <a:cubicBezTo>
                    <a:pt x="14423" y="16465"/>
                    <a:pt x="15186" y="16354"/>
                    <a:pt x="15957" y="16354"/>
                  </a:cubicBezTo>
                  <a:cubicBezTo>
                    <a:pt x="16228" y="16354"/>
                    <a:pt x="16499" y="16368"/>
                    <a:pt x="16772" y="16396"/>
                  </a:cubicBezTo>
                  <a:cubicBezTo>
                    <a:pt x="16956" y="16405"/>
                    <a:pt x="17136" y="16422"/>
                    <a:pt x="17316" y="16422"/>
                  </a:cubicBezTo>
                  <a:cubicBezTo>
                    <a:pt x="17473" y="16422"/>
                    <a:pt x="17630" y="16409"/>
                    <a:pt x="17791" y="16365"/>
                  </a:cubicBezTo>
                  <a:cubicBezTo>
                    <a:pt x="18982" y="16051"/>
                    <a:pt x="20158" y="15691"/>
                    <a:pt x="21365" y="15440"/>
                  </a:cubicBezTo>
                  <a:cubicBezTo>
                    <a:pt x="23277" y="15033"/>
                    <a:pt x="24359" y="13544"/>
                    <a:pt x="25612" y="12274"/>
                  </a:cubicBezTo>
                  <a:cubicBezTo>
                    <a:pt x="25989" y="11506"/>
                    <a:pt x="26522" y="10816"/>
                    <a:pt x="26929" y="10064"/>
                  </a:cubicBezTo>
                  <a:cubicBezTo>
                    <a:pt x="27634" y="8794"/>
                    <a:pt x="28089" y="7399"/>
                    <a:pt x="28512" y="6004"/>
                  </a:cubicBezTo>
                  <a:cubicBezTo>
                    <a:pt x="28700" y="5393"/>
                    <a:pt x="28622" y="4719"/>
                    <a:pt x="29108" y="4217"/>
                  </a:cubicBezTo>
                  <a:cubicBezTo>
                    <a:pt x="29186" y="4155"/>
                    <a:pt x="29186" y="4014"/>
                    <a:pt x="29186" y="3904"/>
                  </a:cubicBezTo>
                  <a:cubicBezTo>
                    <a:pt x="29265" y="2854"/>
                    <a:pt x="29406" y="1819"/>
                    <a:pt x="29280" y="769"/>
                  </a:cubicBezTo>
                  <a:cubicBezTo>
                    <a:pt x="29249" y="377"/>
                    <a:pt x="29124" y="189"/>
                    <a:pt x="28763" y="158"/>
                  </a:cubicBezTo>
                  <a:cubicBezTo>
                    <a:pt x="28268" y="133"/>
                    <a:pt x="27792" y="20"/>
                    <a:pt x="27290" y="20"/>
                  </a:cubicBezTo>
                  <a:cubicBezTo>
                    <a:pt x="27156" y="20"/>
                    <a:pt x="27021" y="28"/>
                    <a:pt x="26882" y="48"/>
                  </a:cubicBezTo>
                  <a:cubicBezTo>
                    <a:pt x="26467" y="105"/>
                    <a:pt x="26043" y="132"/>
                    <a:pt x="25616" y="132"/>
                  </a:cubicBezTo>
                  <a:cubicBezTo>
                    <a:pt x="25220" y="132"/>
                    <a:pt x="24821" y="109"/>
                    <a:pt x="24421" y="64"/>
                  </a:cubicBezTo>
                  <a:cubicBezTo>
                    <a:pt x="24076" y="22"/>
                    <a:pt x="23725" y="1"/>
                    <a:pt x="23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10025050" y="3507475"/>
              <a:ext cx="107000" cy="155300"/>
            </a:xfrm>
            <a:custGeom>
              <a:avLst/>
              <a:gdLst/>
              <a:ahLst/>
              <a:cxnLst/>
              <a:rect l="l" t="t" r="r" b="b"/>
              <a:pathLst>
                <a:path w="4280" h="6212" extrusionOk="0">
                  <a:moveTo>
                    <a:pt x="2063" y="682"/>
                  </a:moveTo>
                  <a:cubicBezTo>
                    <a:pt x="2194" y="682"/>
                    <a:pt x="2327" y="737"/>
                    <a:pt x="2415" y="849"/>
                  </a:cubicBezTo>
                  <a:cubicBezTo>
                    <a:pt x="2791" y="1304"/>
                    <a:pt x="3073" y="1821"/>
                    <a:pt x="3277" y="2464"/>
                  </a:cubicBezTo>
                  <a:cubicBezTo>
                    <a:pt x="2603" y="2558"/>
                    <a:pt x="2023" y="2636"/>
                    <a:pt x="1443" y="2699"/>
                  </a:cubicBezTo>
                  <a:cubicBezTo>
                    <a:pt x="1435" y="2699"/>
                    <a:pt x="1427" y="2700"/>
                    <a:pt x="1419" y="2700"/>
                  </a:cubicBezTo>
                  <a:cubicBezTo>
                    <a:pt x="1240" y="2700"/>
                    <a:pt x="1083" y="2534"/>
                    <a:pt x="1098" y="2354"/>
                  </a:cubicBezTo>
                  <a:cubicBezTo>
                    <a:pt x="1145" y="1790"/>
                    <a:pt x="1364" y="1288"/>
                    <a:pt x="1725" y="833"/>
                  </a:cubicBezTo>
                  <a:cubicBezTo>
                    <a:pt x="1810" y="733"/>
                    <a:pt x="1936" y="682"/>
                    <a:pt x="2063" y="682"/>
                  </a:cubicBezTo>
                  <a:close/>
                  <a:moveTo>
                    <a:pt x="1929" y="0"/>
                  </a:moveTo>
                  <a:cubicBezTo>
                    <a:pt x="1600" y="0"/>
                    <a:pt x="1342" y="171"/>
                    <a:pt x="1192" y="520"/>
                  </a:cubicBezTo>
                  <a:cubicBezTo>
                    <a:pt x="1004" y="927"/>
                    <a:pt x="847" y="1335"/>
                    <a:pt x="690" y="1758"/>
                  </a:cubicBezTo>
                  <a:cubicBezTo>
                    <a:pt x="377" y="2636"/>
                    <a:pt x="1" y="3498"/>
                    <a:pt x="111" y="4470"/>
                  </a:cubicBezTo>
                  <a:cubicBezTo>
                    <a:pt x="158" y="4987"/>
                    <a:pt x="205" y="5504"/>
                    <a:pt x="267" y="6022"/>
                  </a:cubicBezTo>
                  <a:cubicBezTo>
                    <a:pt x="282" y="6136"/>
                    <a:pt x="375" y="6212"/>
                    <a:pt x="462" y="6212"/>
                  </a:cubicBezTo>
                  <a:cubicBezTo>
                    <a:pt x="471" y="6212"/>
                    <a:pt x="479" y="6211"/>
                    <a:pt x="487" y="6210"/>
                  </a:cubicBezTo>
                  <a:cubicBezTo>
                    <a:pt x="581" y="6194"/>
                    <a:pt x="690" y="6100"/>
                    <a:pt x="737" y="6022"/>
                  </a:cubicBezTo>
                  <a:cubicBezTo>
                    <a:pt x="832" y="5802"/>
                    <a:pt x="769" y="5583"/>
                    <a:pt x="706" y="5363"/>
                  </a:cubicBezTo>
                  <a:cubicBezTo>
                    <a:pt x="581" y="4924"/>
                    <a:pt x="581" y="4486"/>
                    <a:pt x="612" y="4031"/>
                  </a:cubicBezTo>
                  <a:cubicBezTo>
                    <a:pt x="643" y="3702"/>
                    <a:pt x="785" y="3435"/>
                    <a:pt x="1098" y="3341"/>
                  </a:cubicBezTo>
                  <a:cubicBezTo>
                    <a:pt x="1741" y="3153"/>
                    <a:pt x="2399" y="3012"/>
                    <a:pt x="3073" y="2981"/>
                  </a:cubicBezTo>
                  <a:cubicBezTo>
                    <a:pt x="3277" y="2981"/>
                    <a:pt x="3433" y="3091"/>
                    <a:pt x="3465" y="3310"/>
                  </a:cubicBezTo>
                  <a:cubicBezTo>
                    <a:pt x="3512" y="3529"/>
                    <a:pt x="3512" y="3749"/>
                    <a:pt x="3528" y="3968"/>
                  </a:cubicBezTo>
                  <a:cubicBezTo>
                    <a:pt x="3543" y="4219"/>
                    <a:pt x="3481" y="4501"/>
                    <a:pt x="3606" y="4736"/>
                  </a:cubicBezTo>
                  <a:cubicBezTo>
                    <a:pt x="3637" y="4783"/>
                    <a:pt x="3716" y="4846"/>
                    <a:pt x="3778" y="4846"/>
                  </a:cubicBezTo>
                  <a:cubicBezTo>
                    <a:pt x="3841" y="4846"/>
                    <a:pt x="3919" y="4815"/>
                    <a:pt x="3966" y="4768"/>
                  </a:cubicBezTo>
                  <a:cubicBezTo>
                    <a:pt x="4029" y="4705"/>
                    <a:pt x="4060" y="4642"/>
                    <a:pt x="4076" y="4564"/>
                  </a:cubicBezTo>
                  <a:cubicBezTo>
                    <a:pt x="4280" y="3091"/>
                    <a:pt x="3935" y="1758"/>
                    <a:pt x="3010" y="583"/>
                  </a:cubicBezTo>
                  <a:cubicBezTo>
                    <a:pt x="2807" y="316"/>
                    <a:pt x="2540" y="112"/>
                    <a:pt x="2195" y="34"/>
                  </a:cubicBezTo>
                  <a:cubicBezTo>
                    <a:pt x="2102" y="12"/>
                    <a:pt x="2013" y="0"/>
                    <a:pt x="1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4"/>
            <p:cNvSpPr/>
            <p:nvPr/>
          </p:nvSpPr>
          <p:spPr>
            <a:xfrm>
              <a:off x="9764075" y="3530325"/>
              <a:ext cx="119150" cy="158800"/>
            </a:xfrm>
            <a:custGeom>
              <a:avLst/>
              <a:gdLst/>
              <a:ahLst/>
              <a:cxnLst/>
              <a:rect l="l" t="t" r="r" b="b"/>
              <a:pathLst>
                <a:path w="4766" h="6352" extrusionOk="0">
                  <a:moveTo>
                    <a:pt x="3118" y="0"/>
                  </a:moveTo>
                  <a:cubicBezTo>
                    <a:pt x="3024" y="0"/>
                    <a:pt x="2928" y="26"/>
                    <a:pt x="2838" y="60"/>
                  </a:cubicBezTo>
                  <a:cubicBezTo>
                    <a:pt x="2164" y="311"/>
                    <a:pt x="1505" y="578"/>
                    <a:pt x="988" y="1079"/>
                  </a:cubicBezTo>
                  <a:cubicBezTo>
                    <a:pt x="769" y="1283"/>
                    <a:pt x="565" y="1518"/>
                    <a:pt x="424" y="1769"/>
                  </a:cubicBezTo>
                  <a:cubicBezTo>
                    <a:pt x="1" y="2537"/>
                    <a:pt x="361" y="3274"/>
                    <a:pt x="1208" y="3462"/>
                  </a:cubicBezTo>
                  <a:cubicBezTo>
                    <a:pt x="1435" y="3510"/>
                    <a:pt x="1653" y="3530"/>
                    <a:pt x="1884" y="3530"/>
                  </a:cubicBezTo>
                  <a:cubicBezTo>
                    <a:pt x="1955" y="3530"/>
                    <a:pt x="2027" y="3528"/>
                    <a:pt x="2101" y="3525"/>
                  </a:cubicBezTo>
                  <a:cubicBezTo>
                    <a:pt x="2159" y="3522"/>
                    <a:pt x="2218" y="3520"/>
                    <a:pt x="2276" y="3520"/>
                  </a:cubicBezTo>
                  <a:cubicBezTo>
                    <a:pt x="2547" y="3520"/>
                    <a:pt x="2818" y="3549"/>
                    <a:pt x="3089" y="3587"/>
                  </a:cubicBezTo>
                  <a:cubicBezTo>
                    <a:pt x="3951" y="3728"/>
                    <a:pt x="4264" y="4151"/>
                    <a:pt x="4217" y="5092"/>
                  </a:cubicBezTo>
                  <a:cubicBezTo>
                    <a:pt x="4201" y="5421"/>
                    <a:pt x="4029" y="5656"/>
                    <a:pt x="3716" y="5766"/>
                  </a:cubicBezTo>
                  <a:cubicBezTo>
                    <a:pt x="3472" y="5861"/>
                    <a:pt x="3229" y="5913"/>
                    <a:pt x="2972" y="5913"/>
                  </a:cubicBezTo>
                  <a:cubicBezTo>
                    <a:pt x="2847" y="5913"/>
                    <a:pt x="2720" y="5901"/>
                    <a:pt x="2587" y="5876"/>
                  </a:cubicBezTo>
                  <a:cubicBezTo>
                    <a:pt x="2451" y="5876"/>
                    <a:pt x="2308" y="5869"/>
                    <a:pt x="2163" y="5869"/>
                  </a:cubicBezTo>
                  <a:cubicBezTo>
                    <a:pt x="2091" y="5869"/>
                    <a:pt x="2017" y="5870"/>
                    <a:pt x="1944" y="5876"/>
                  </a:cubicBezTo>
                  <a:cubicBezTo>
                    <a:pt x="1897" y="5891"/>
                    <a:pt x="1835" y="5985"/>
                    <a:pt x="1819" y="6048"/>
                  </a:cubicBezTo>
                  <a:cubicBezTo>
                    <a:pt x="1819" y="6095"/>
                    <a:pt x="1866" y="6220"/>
                    <a:pt x="1897" y="6220"/>
                  </a:cubicBezTo>
                  <a:cubicBezTo>
                    <a:pt x="2283" y="6262"/>
                    <a:pt x="2680" y="6351"/>
                    <a:pt x="3069" y="6351"/>
                  </a:cubicBezTo>
                  <a:cubicBezTo>
                    <a:pt x="3122" y="6351"/>
                    <a:pt x="3176" y="6350"/>
                    <a:pt x="3230" y="6346"/>
                  </a:cubicBezTo>
                  <a:cubicBezTo>
                    <a:pt x="4515" y="6252"/>
                    <a:pt x="4766" y="5938"/>
                    <a:pt x="4719" y="4653"/>
                  </a:cubicBezTo>
                  <a:cubicBezTo>
                    <a:pt x="4719" y="4543"/>
                    <a:pt x="4719" y="4434"/>
                    <a:pt x="4703" y="4324"/>
                  </a:cubicBezTo>
                  <a:cubicBezTo>
                    <a:pt x="4609" y="3587"/>
                    <a:pt x="4170" y="3086"/>
                    <a:pt x="3449" y="2929"/>
                  </a:cubicBezTo>
                  <a:cubicBezTo>
                    <a:pt x="3071" y="2857"/>
                    <a:pt x="2694" y="2739"/>
                    <a:pt x="2312" y="2739"/>
                  </a:cubicBezTo>
                  <a:cubicBezTo>
                    <a:pt x="2107" y="2739"/>
                    <a:pt x="1901" y="2773"/>
                    <a:pt x="1694" y="2866"/>
                  </a:cubicBezTo>
                  <a:cubicBezTo>
                    <a:pt x="1636" y="2888"/>
                    <a:pt x="1575" y="2899"/>
                    <a:pt x="1513" y="2899"/>
                  </a:cubicBezTo>
                  <a:cubicBezTo>
                    <a:pt x="1356" y="2899"/>
                    <a:pt x="1195" y="2829"/>
                    <a:pt x="1082" y="2694"/>
                  </a:cubicBezTo>
                  <a:cubicBezTo>
                    <a:pt x="925" y="2506"/>
                    <a:pt x="910" y="2177"/>
                    <a:pt x="1067" y="1941"/>
                  </a:cubicBezTo>
                  <a:cubicBezTo>
                    <a:pt x="1317" y="1565"/>
                    <a:pt x="1631" y="1252"/>
                    <a:pt x="2054" y="1048"/>
                  </a:cubicBezTo>
                  <a:cubicBezTo>
                    <a:pt x="2399" y="907"/>
                    <a:pt x="2744" y="766"/>
                    <a:pt x="3089" y="625"/>
                  </a:cubicBezTo>
                  <a:cubicBezTo>
                    <a:pt x="3371" y="499"/>
                    <a:pt x="3559" y="264"/>
                    <a:pt x="3449" y="155"/>
                  </a:cubicBezTo>
                  <a:cubicBezTo>
                    <a:pt x="3353" y="41"/>
                    <a:pt x="3237" y="0"/>
                    <a:pt x="3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4"/>
            <p:cNvSpPr/>
            <p:nvPr/>
          </p:nvSpPr>
          <p:spPr>
            <a:xfrm>
              <a:off x="9932575" y="3520100"/>
              <a:ext cx="77225" cy="135250"/>
            </a:xfrm>
            <a:custGeom>
              <a:avLst/>
              <a:gdLst/>
              <a:ahLst/>
              <a:cxnLst/>
              <a:rect l="l" t="t" r="r" b="b"/>
              <a:pathLst>
                <a:path w="3089" h="5410" extrusionOk="0">
                  <a:moveTo>
                    <a:pt x="1129" y="673"/>
                  </a:moveTo>
                  <a:cubicBezTo>
                    <a:pt x="1521" y="689"/>
                    <a:pt x="1897" y="924"/>
                    <a:pt x="2023" y="1222"/>
                  </a:cubicBezTo>
                  <a:cubicBezTo>
                    <a:pt x="2148" y="1567"/>
                    <a:pt x="2054" y="1974"/>
                    <a:pt x="1772" y="2225"/>
                  </a:cubicBezTo>
                  <a:cubicBezTo>
                    <a:pt x="1581" y="2401"/>
                    <a:pt x="1363" y="2509"/>
                    <a:pt x="1117" y="2509"/>
                  </a:cubicBezTo>
                  <a:cubicBezTo>
                    <a:pt x="1100" y="2509"/>
                    <a:pt x="1083" y="2508"/>
                    <a:pt x="1067" y="2507"/>
                  </a:cubicBezTo>
                  <a:cubicBezTo>
                    <a:pt x="972" y="2507"/>
                    <a:pt x="831" y="2413"/>
                    <a:pt x="816" y="2350"/>
                  </a:cubicBezTo>
                  <a:cubicBezTo>
                    <a:pt x="690" y="1880"/>
                    <a:pt x="706" y="1394"/>
                    <a:pt x="800" y="924"/>
                  </a:cubicBezTo>
                  <a:cubicBezTo>
                    <a:pt x="831" y="783"/>
                    <a:pt x="957" y="673"/>
                    <a:pt x="1129" y="673"/>
                  </a:cubicBezTo>
                  <a:close/>
                  <a:moveTo>
                    <a:pt x="841" y="1"/>
                  </a:moveTo>
                  <a:cubicBezTo>
                    <a:pt x="771" y="1"/>
                    <a:pt x="700" y="5"/>
                    <a:pt x="628" y="15"/>
                  </a:cubicBezTo>
                  <a:cubicBezTo>
                    <a:pt x="267" y="62"/>
                    <a:pt x="1" y="344"/>
                    <a:pt x="63" y="720"/>
                  </a:cubicBezTo>
                  <a:cubicBezTo>
                    <a:pt x="189" y="1582"/>
                    <a:pt x="283" y="2429"/>
                    <a:pt x="126" y="3197"/>
                  </a:cubicBezTo>
                  <a:cubicBezTo>
                    <a:pt x="236" y="3808"/>
                    <a:pt x="220" y="4325"/>
                    <a:pt x="173" y="4858"/>
                  </a:cubicBezTo>
                  <a:cubicBezTo>
                    <a:pt x="157" y="4999"/>
                    <a:pt x="220" y="5140"/>
                    <a:pt x="267" y="5281"/>
                  </a:cubicBezTo>
                  <a:cubicBezTo>
                    <a:pt x="283" y="5329"/>
                    <a:pt x="361" y="5391"/>
                    <a:pt x="424" y="5407"/>
                  </a:cubicBezTo>
                  <a:cubicBezTo>
                    <a:pt x="439" y="5409"/>
                    <a:pt x="454" y="5410"/>
                    <a:pt x="469" y="5410"/>
                  </a:cubicBezTo>
                  <a:cubicBezTo>
                    <a:pt x="572" y="5410"/>
                    <a:pt x="649" y="5360"/>
                    <a:pt x="690" y="5250"/>
                  </a:cubicBezTo>
                  <a:cubicBezTo>
                    <a:pt x="816" y="4843"/>
                    <a:pt x="722" y="4435"/>
                    <a:pt x="722" y="4028"/>
                  </a:cubicBezTo>
                  <a:cubicBezTo>
                    <a:pt x="722" y="3479"/>
                    <a:pt x="831" y="3228"/>
                    <a:pt x="1443" y="3103"/>
                  </a:cubicBezTo>
                  <a:cubicBezTo>
                    <a:pt x="2603" y="2852"/>
                    <a:pt x="3089" y="1708"/>
                    <a:pt x="2540" y="673"/>
                  </a:cubicBezTo>
                  <a:cubicBezTo>
                    <a:pt x="2477" y="548"/>
                    <a:pt x="2383" y="375"/>
                    <a:pt x="2258" y="344"/>
                  </a:cubicBezTo>
                  <a:cubicBezTo>
                    <a:pt x="1791" y="221"/>
                    <a:pt x="1336" y="1"/>
                    <a:pt x="8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9641425" y="3803025"/>
              <a:ext cx="196350" cy="7875"/>
            </a:xfrm>
            <a:custGeom>
              <a:avLst/>
              <a:gdLst/>
              <a:ahLst/>
              <a:cxnLst/>
              <a:rect l="l" t="t" r="r" b="b"/>
              <a:pathLst>
                <a:path w="7854" h="315" extrusionOk="0">
                  <a:moveTo>
                    <a:pt x="5322" y="1"/>
                  </a:moveTo>
                  <a:cubicBezTo>
                    <a:pt x="3580" y="1"/>
                    <a:pt x="1834" y="77"/>
                    <a:pt x="110" y="109"/>
                  </a:cubicBezTo>
                  <a:cubicBezTo>
                    <a:pt x="1" y="109"/>
                    <a:pt x="1" y="266"/>
                    <a:pt x="110" y="266"/>
                  </a:cubicBezTo>
                  <a:cubicBezTo>
                    <a:pt x="1556" y="275"/>
                    <a:pt x="3017" y="314"/>
                    <a:pt x="4478" y="314"/>
                  </a:cubicBezTo>
                  <a:cubicBezTo>
                    <a:pt x="5568" y="314"/>
                    <a:pt x="6659" y="292"/>
                    <a:pt x="7744" y="219"/>
                  </a:cubicBezTo>
                  <a:cubicBezTo>
                    <a:pt x="7853" y="219"/>
                    <a:pt x="7853" y="62"/>
                    <a:pt x="7744" y="62"/>
                  </a:cubicBezTo>
                  <a:cubicBezTo>
                    <a:pt x="6939" y="17"/>
                    <a:pt x="6131" y="1"/>
                    <a:pt x="5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9702950" y="3780250"/>
              <a:ext cx="183425" cy="13300"/>
            </a:xfrm>
            <a:custGeom>
              <a:avLst/>
              <a:gdLst/>
              <a:ahLst/>
              <a:cxnLst/>
              <a:rect l="l" t="t" r="r" b="b"/>
              <a:pathLst>
                <a:path w="7337" h="532" extrusionOk="0">
                  <a:moveTo>
                    <a:pt x="7179" y="1"/>
                  </a:moveTo>
                  <a:cubicBezTo>
                    <a:pt x="6004" y="32"/>
                    <a:pt x="4828" y="205"/>
                    <a:pt x="3653" y="236"/>
                  </a:cubicBezTo>
                  <a:cubicBezTo>
                    <a:pt x="3423" y="242"/>
                    <a:pt x="3194" y="245"/>
                    <a:pt x="2964" y="245"/>
                  </a:cubicBezTo>
                  <a:cubicBezTo>
                    <a:pt x="2018" y="245"/>
                    <a:pt x="1072" y="202"/>
                    <a:pt x="126" y="189"/>
                  </a:cubicBezTo>
                  <a:cubicBezTo>
                    <a:pt x="1" y="189"/>
                    <a:pt x="1" y="362"/>
                    <a:pt x="126" y="377"/>
                  </a:cubicBezTo>
                  <a:cubicBezTo>
                    <a:pt x="1014" y="493"/>
                    <a:pt x="1912" y="532"/>
                    <a:pt x="2811" y="532"/>
                  </a:cubicBezTo>
                  <a:cubicBezTo>
                    <a:pt x="3133" y="532"/>
                    <a:pt x="3456" y="527"/>
                    <a:pt x="3778" y="518"/>
                  </a:cubicBezTo>
                  <a:cubicBezTo>
                    <a:pt x="4907" y="487"/>
                    <a:pt x="6098" y="471"/>
                    <a:pt x="7211" y="236"/>
                  </a:cubicBezTo>
                  <a:cubicBezTo>
                    <a:pt x="7336" y="205"/>
                    <a:pt x="7305" y="1"/>
                    <a:pt x="7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10197075" y="3481625"/>
              <a:ext cx="51650" cy="87900"/>
            </a:xfrm>
            <a:custGeom>
              <a:avLst/>
              <a:gdLst/>
              <a:ahLst/>
              <a:cxnLst/>
              <a:rect l="l" t="t" r="r" b="b"/>
              <a:pathLst>
                <a:path w="2066" h="3516" extrusionOk="0">
                  <a:moveTo>
                    <a:pt x="1938" y="0"/>
                  </a:moveTo>
                  <a:cubicBezTo>
                    <a:pt x="1908" y="0"/>
                    <a:pt x="1875" y="15"/>
                    <a:pt x="1850" y="49"/>
                  </a:cubicBezTo>
                  <a:cubicBezTo>
                    <a:pt x="1161" y="1084"/>
                    <a:pt x="612" y="2275"/>
                    <a:pt x="32" y="3388"/>
                  </a:cubicBezTo>
                  <a:cubicBezTo>
                    <a:pt x="0" y="3452"/>
                    <a:pt x="55" y="3516"/>
                    <a:pt x="113" y="3516"/>
                  </a:cubicBezTo>
                  <a:cubicBezTo>
                    <a:pt x="141" y="3516"/>
                    <a:pt x="169" y="3501"/>
                    <a:pt x="189" y="3466"/>
                  </a:cubicBezTo>
                  <a:cubicBezTo>
                    <a:pt x="816" y="2385"/>
                    <a:pt x="1521" y="1303"/>
                    <a:pt x="2023" y="143"/>
                  </a:cubicBezTo>
                  <a:cubicBezTo>
                    <a:pt x="2066" y="68"/>
                    <a:pt x="2006" y="0"/>
                    <a:pt x="19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935;p33">
            <a:extLst>
              <a:ext uri="{FF2B5EF4-FFF2-40B4-BE49-F238E27FC236}">
                <a16:creationId xmlns:a16="http://schemas.microsoft.com/office/drawing/2014/main" id="{A6855510-9065-DDDE-6A69-A69BE9D4980E}"/>
              </a:ext>
            </a:extLst>
          </p:cNvPr>
          <p:cNvSpPr txBox="1">
            <a:spLocks/>
          </p:cNvSpPr>
          <p:nvPr/>
        </p:nvSpPr>
        <p:spPr>
          <a:xfrm>
            <a:off x="1618679" y="2219673"/>
            <a:ext cx="5895134" cy="137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800" b="0" i="0" dirty="0">
                <a:solidFill>
                  <a:schemeClr val="tx1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Objective is to develop an e-commerce website that have a dynamic UI Design with </a:t>
            </a:r>
            <a:r>
              <a:rPr lang="en-US" sz="18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efficient search function and also detailed product pages 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 attract more customer.</a:t>
            </a:r>
            <a:endParaRPr lang="en-US" sz="18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761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38"/>
          <p:cNvSpPr txBox="1">
            <a:spLocks noGrp="1"/>
          </p:cNvSpPr>
          <p:nvPr>
            <p:ph type="title"/>
          </p:nvPr>
        </p:nvSpPr>
        <p:spPr>
          <a:xfrm>
            <a:off x="1846692" y="2186100"/>
            <a:ext cx="5445600" cy="7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i="1" dirty="0"/>
              <a:t>Thanks!</a:t>
            </a:r>
            <a:endParaRPr sz="7200" b="1" i="1" dirty="0"/>
          </a:p>
        </p:txBody>
      </p:sp>
      <p:sp>
        <p:nvSpPr>
          <p:cNvPr id="1124" name="Google Shape;1124;p38"/>
          <p:cNvSpPr/>
          <p:nvPr/>
        </p:nvSpPr>
        <p:spPr>
          <a:xfrm>
            <a:off x="5944292" y="5765"/>
            <a:ext cx="3475860" cy="1229918"/>
          </a:xfrm>
          <a:custGeom>
            <a:avLst/>
            <a:gdLst/>
            <a:ahLst/>
            <a:cxnLst/>
            <a:rect l="l" t="t" r="r" b="b"/>
            <a:pathLst>
              <a:path w="24392" h="8631" extrusionOk="0">
                <a:moveTo>
                  <a:pt x="22701" y="1"/>
                </a:moveTo>
                <a:cubicBezTo>
                  <a:pt x="22453" y="150"/>
                  <a:pt x="22217" y="324"/>
                  <a:pt x="21993" y="498"/>
                </a:cubicBezTo>
                <a:cubicBezTo>
                  <a:pt x="20726" y="1554"/>
                  <a:pt x="20167" y="2859"/>
                  <a:pt x="19359" y="4226"/>
                </a:cubicBezTo>
                <a:cubicBezTo>
                  <a:pt x="18738" y="5294"/>
                  <a:pt x="18626" y="6748"/>
                  <a:pt x="17222" y="7071"/>
                </a:cubicBezTo>
                <a:cubicBezTo>
                  <a:pt x="17032" y="7114"/>
                  <a:pt x="16853" y="7134"/>
                  <a:pt x="16685" y="7134"/>
                </a:cubicBezTo>
                <a:cubicBezTo>
                  <a:pt x="15241" y="7134"/>
                  <a:pt x="14540" y="5663"/>
                  <a:pt x="14029" y="4462"/>
                </a:cubicBezTo>
                <a:cubicBezTo>
                  <a:pt x="13494" y="3219"/>
                  <a:pt x="12811" y="2188"/>
                  <a:pt x="11494" y="1716"/>
                </a:cubicBezTo>
                <a:cubicBezTo>
                  <a:pt x="11104" y="1579"/>
                  <a:pt x="10709" y="1520"/>
                  <a:pt x="10315" y="1520"/>
                </a:cubicBezTo>
                <a:cubicBezTo>
                  <a:pt x="9352" y="1520"/>
                  <a:pt x="8394" y="1869"/>
                  <a:pt x="7530" y="2275"/>
                </a:cubicBezTo>
                <a:cubicBezTo>
                  <a:pt x="6490" y="2744"/>
                  <a:pt x="5552" y="3234"/>
                  <a:pt x="4504" y="3234"/>
                </a:cubicBezTo>
                <a:cubicBezTo>
                  <a:pt x="4138" y="3234"/>
                  <a:pt x="3758" y="3174"/>
                  <a:pt x="3355" y="3033"/>
                </a:cubicBezTo>
                <a:cubicBezTo>
                  <a:pt x="1914" y="2536"/>
                  <a:pt x="895" y="1467"/>
                  <a:pt x="373" y="150"/>
                </a:cubicBezTo>
                <a:cubicBezTo>
                  <a:pt x="249" y="212"/>
                  <a:pt x="125" y="262"/>
                  <a:pt x="1" y="324"/>
                </a:cubicBezTo>
                <a:cubicBezTo>
                  <a:pt x="137" y="1157"/>
                  <a:pt x="423" y="1939"/>
                  <a:pt x="995" y="2648"/>
                </a:cubicBezTo>
                <a:cubicBezTo>
                  <a:pt x="1928" y="3827"/>
                  <a:pt x="3250" y="4609"/>
                  <a:pt x="4737" y="4609"/>
                </a:cubicBezTo>
                <a:cubicBezTo>
                  <a:pt x="4972" y="4609"/>
                  <a:pt x="5212" y="4589"/>
                  <a:pt x="5455" y="4549"/>
                </a:cubicBezTo>
                <a:cubicBezTo>
                  <a:pt x="6884" y="4300"/>
                  <a:pt x="8077" y="3418"/>
                  <a:pt x="9481" y="3058"/>
                </a:cubicBezTo>
                <a:cubicBezTo>
                  <a:pt x="9751" y="2987"/>
                  <a:pt x="9999" y="2954"/>
                  <a:pt x="10229" y="2954"/>
                </a:cubicBezTo>
                <a:cubicBezTo>
                  <a:pt x="11606" y="2954"/>
                  <a:pt x="12303" y="4142"/>
                  <a:pt x="12836" y="5431"/>
                </a:cubicBezTo>
                <a:cubicBezTo>
                  <a:pt x="13407" y="6773"/>
                  <a:pt x="14091" y="7891"/>
                  <a:pt x="15520" y="8400"/>
                </a:cubicBezTo>
                <a:cubicBezTo>
                  <a:pt x="15942" y="8554"/>
                  <a:pt x="16381" y="8631"/>
                  <a:pt x="16814" y="8631"/>
                </a:cubicBezTo>
                <a:cubicBezTo>
                  <a:pt x="17849" y="8631"/>
                  <a:pt x="18851" y="8197"/>
                  <a:pt x="19508" y="7357"/>
                </a:cubicBezTo>
                <a:cubicBezTo>
                  <a:pt x="19931" y="6835"/>
                  <a:pt x="20204" y="6226"/>
                  <a:pt x="20465" y="5605"/>
                </a:cubicBezTo>
                <a:cubicBezTo>
                  <a:pt x="20763" y="4872"/>
                  <a:pt x="20800" y="4089"/>
                  <a:pt x="21148" y="3368"/>
                </a:cubicBezTo>
                <a:cubicBezTo>
                  <a:pt x="21881" y="1865"/>
                  <a:pt x="23037" y="1219"/>
                  <a:pt x="24391" y="821"/>
                </a:cubicBezTo>
                <a:lnTo>
                  <a:pt x="2270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5" name="Google Shape;1125;p38"/>
          <p:cNvSpPr/>
          <p:nvPr/>
        </p:nvSpPr>
        <p:spPr>
          <a:xfrm flipH="1">
            <a:off x="327803" y="4398105"/>
            <a:ext cx="1459444" cy="815428"/>
          </a:xfrm>
          <a:custGeom>
            <a:avLst/>
            <a:gdLst/>
            <a:ahLst/>
            <a:cxnLst/>
            <a:rect l="l" t="t" r="r" b="b"/>
            <a:pathLst>
              <a:path w="8575" h="4791" extrusionOk="0">
                <a:moveTo>
                  <a:pt x="5072" y="0"/>
                </a:moveTo>
                <a:cubicBezTo>
                  <a:pt x="4013" y="0"/>
                  <a:pt x="2828" y="567"/>
                  <a:pt x="2088" y="1175"/>
                </a:cubicBezTo>
                <a:cubicBezTo>
                  <a:pt x="1330" y="1796"/>
                  <a:pt x="597" y="2517"/>
                  <a:pt x="1" y="3337"/>
                </a:cubicBezTo>
                <a:lnTo>
                  <a:pt x="324" y="3436"/>
                </a:lnTo>
                <a:cubicBezTo>
                  <a:pt x="896" y="2703"/>
                  <a:pt x="1604" y="2082"/>
                  <a:pt x="2424" y="1597"/>
                </a:cubicBezTo>
                <a:cubicBezTo>
                  <a:pt x="3008" y="1251"/>
                  <a:pt x="4051" y="861"/>
                  <a:pt x="4954" y="861"/>
                </a:cubicBezTo>
                <a:cubicBezTo>
                  <a:pt x="5800" y="861"/>
                  <a:pt x="6521" y="1203"/>
                  <a:pt x="6624" y="2243"/>
                </a:cubicBezTo>
                <a:cubicBezTo>
                  <a:pt x="6698" y="2939"/>
                  <a:pt x="6549" y="3647"/>
                  <a:pt x="6710" y="4343"/>
                </a:cubicBezTo>
                <a:cubicBezTo>
                  <a:pt x="6735" y="4467"/>
                  <a:pt x="6773" y="4579"/>
                  <a:pt x="6810" y="4691"/>
                </a:cubicBezTo>
                <a:cubicBezTo>
                  <a:pt x="7394" y="4728"/>
                  <a:pt x="7978" y="4766"/>
                  <a:pt x="8574" y="4790"/>
                </a:cubicBezTo>
                <a:cubicBezTo>
                  <a:pt x="8214" y="4430"/>
                  <a:pt x="7990" y="3958"/>
                  <a:pt x="7941" y="3374"/>
                </a:cubicBezTo>
                <a:cubicBezTo>
                  <a:pt x="7829" y="1783"/>
                  <a:pt x="7406" y="578"/>
                  <a:pt x="5766" y="94"/>
                </a:cubicBezTo>
                <a:cubicBezTo>
                  <a:pt x="5546" y="29"/>
                  <a:pt x="5312" y="0"/>
                  <a:pt x="507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6" name="Google Shape;1126;p38"/>
          <p:cNvSpPr/>
          <p:nvPr/>
        </p:nvSpPr>
        <p:spPr>
          <a:xfrm rot="-5400000">
            <a:off x="1404711" y="-482666"/>
            <a:ext cx="999306" cy="1900928"/>
          </a:xfrm>
          <a:custGeom>
            <a:avLst/>
            <a:gdLst/>
            <a:ahLst/>
            <a:cxnLst/>
            <a:rect l="l" t="t" r="r" b="b"/>
            <a:pathLst>
              <a:path w="8276" h="15743" extrusionOk="0">
                <a:moveTo>
                  <a:pt x="8151" y="0"/>
                </a:moveTo>
                <a:cubicBezTo>
                  <a:pt x="7741" y="149"/>
                  <a:pt x="7344" y="336"/>
                  <a:pt x="6971" y="584"/>
                </a:cubicBezTo>
                <a:cubicBezTo>
                  <a:pt x="4486" y="2187"/>
                  <a:pt x="5082" y="4610"/>
                  <a:pt x="5530" y="7082"/>
                </a:cubicBezTo>
                <a:cubicBezTo>
                  <a:pt x="5642" y="7679"/>
                  <a:pt x="5666" y="8300"/>
                  <a:pt x="5368" y="8834"/>
                </a:cubicBezTo>
                <a:cubicBezTo>
                  <a:pt x="5115" y="9270"/>
                  <a:pt x="4607" y="9344"/>
                  <a:pt x="4082" y="9344"/>
                </a:cubicBezTo>
                <a:cubicBezTo>
                  <a:pt x="3812" y="9344"/>
                  <a:pt x="3537" y="9325"/>
                  <a:pt x="3290" y="9325"/>
                </a:cubicBezTo>
                <a:cubicBezTo>
                  <a:pt x="3167" y="9325"/>
                  <a:pt x="3051" y="9330"/>
                  <a:pt x="2945" y="9344"/>
                </a:cubicBezTo>
                <a:cubicBezTo>
                  <a:pt x="1753" y="9518"/>
                  <a:pt x="957" y="10798"/>
                  <a:pt x="585" y="11816"/>
                </a:cubicBezTo>
                <a:cubicBezTo>
                  <a:pt x="162" y="12984"/>
                  <a:pt x="1" y="14289"/>
                  <a:pt x="162" y="15544"/>
                </a:cubicBezTo>
                <a:lnTo>
                  <a:pt x="945" y="15743"/>
                </a:lnTo>
                <a:cubicBezTo>
                  <a:pt x="796" y="14364"/>
                  <a:pt x="1082" y="12885"/>
                  <a:pt x="1628" y="11680"/>
                </a:cubicBezTo>
                <a:cubicBezTo>
                  <a:pt x="1939" y="10984"/>
                  <a:pt x="2573" y="10363"/>
                  <a:pt x="3355" y="10263"/>
                </a:cubicBezTo>
                <a:cubicBezTo>
                  <a:pt x="3429" y="10254"/>
                  <a:pt x="3502" y="10250"/>
                  <a:pt x="3576" y="10250"/>
                </a:cubicBezTo>
                <a:cubicBezTo>
                  <a:pt x="3902" y="10250"/>
                  <a:pt x="4229" y="10324"/>
                  <a:pt x="4555" y="10324"/>
                </a:cubicBezTo>
                <a:cubicBezTo>
                  <a:pt x="4652" y="10324"/>
                  <a:pt x="4749" y="10318"/>
                  <a:pt x="4846" y="10301"/>
                </a:cubicBezTo>
                <a:cubicBezTo>
                  <a:pt x="5753" y="10164"/>
                  <a:pt x="6325" y="9505"/>
                  <a:pt x="6611" y="8673"/>
                </a:cubicBezTo>
                <a:cubicBezTo>
                  <a:pt x="7257" y="6747"/>
                  <a:pt x="5555" y="4622"/>
                  <a:pt x="6487" y="2746"/>
                </a:cubicBezTo>
                <a:cubicBezTo>
                  <a:pt x="6834" y="2063"/>
                  <a:pt x="7530" y="1541"/>
                  <a:pt x="8276" y="1230"/>
                </a:cubicBezTo>
                <a:cubicBezTo>
                  <a:pt x="8226" y="820"/>
                  <a:pt x="8189" y="410"/>
                  <a:pt x="815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7" name="Google Shape;1127;p38"/>
          <p:cNvSpPr/>
          <p:nvPr/>
        </p:nvSpPr>
        <p:spPr>
          <a:xfrm rot="-5400000">
            <a:off x="376531" y="-153262"/>
            <a:ext cx="897154" cy="2043168"/>
          </a:xfrm>
          <a:custGeom>
            <a:avLst/>
            <a:gdLst/>
            <a:ahLst/>
            <a:cxnLst/>
            <a:rect l="l" t="t" r="r" b="b"/>
            <a:pathLst>
              <a:path w="7430" h="16921" extrusionOk="0">
                <a:moveTo>
                  <a:pt x="234" y="1"/>
                </a:moveTo>
                <a:cubicBezTo>
                  <a:pt x="95" y="1"/>
                  <a:pt x="1" y="213"/>
                  <a:pt x="149" y="308"/>
                </a:cubicBezTo>
                <a:cubicBezTo>
                  <a:pt x="1341" y="1053"/>
                  <a:pt x="2683" y="1389"/>
                  <a:pt x="3963" y="1948"/>
                </a:cubicBezTo>
                <a:cubicBezTo>
                  <a:pt x="5877" y="2793"/>
                  <a:pt x="6784" y="4731"/>
                  <a:pt x="7020" y="6732"/>
                </a:cubicBezTo>
                <a:cubicBezTo>
                  <a:pt x="7231" y="8546"/>
                  <a:pt x="6809" y="10471"/>
                  <a:pt x="6262" y="12186"/>
                </a:cubicBezTo>
                <a:cubicBezTo>
                  <a:pt x="6013" y="12981"/>
                  <a:pt x="5504" y="13789"/>
                  <a:pt x="4994" y="14435"/>
                </a:cubicBezTo>
                <a:cubicBezTo>
                  <a:pt x="4497" y="15069"/>
                  <a:pt x="3715" y="15379"/>
                  <a:pt x="3131" y="15901"/>
                </a:cubicBezTo>
                <a:cubicBezTo>
                  <a:pt x="2757" y="16231"/>
                  <a:pt x="3064" y="16920"/>
                  <a:pt x="3518" y="16920"/>
                </a:cubicBezTo>
                <a:cubicBezTo>
                  <a:pt x="3577" y="16920"/>
                  <a:pt x="3639" y="16909"/>
                  <a:pt x="3702" y="16883"/>
                </a:cubicBezTo>
                <a:cubicBezTo>
                  <a:pt x="5156" y="16299"/>
                  <a:pt x="6125" y="14597"/>
                  <a:pt x="6498" y="13130"/>
                </a:cubicBezTo>
                <a:cubicBezTo>
                  <a:pt x="7020" y="11118"/>
                  <a:pt x="7430" y="9192"/>
                  <a:pt x="7330" y="7079"/>
                </a:cubicBezTo>
                <a:cubicBezTo>
                  <a:pt x="7256" y="5327"/>
                  <a:pt x="6796" y="3339"/>
                  <a:pt x="5280" y="2246"/>
                </a:cubicBezTo>
                <a:cubicBezTo>
                  <a:pt x="3789" y="1177"/>
                  <a:pt x="1876" y="966"/>
                  <a:pt x="310" y="22"/>
                </a:cubicBezTo>
                <a:cubicBezTo>
                  <a:pt x="284" y="7"/>
                  <a:pt x="259" y="1"/>
                  <a:pt x="23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8" name="Google Shape;1128;p38"/>
          <p:cNvGrpSpPr/>
          <p:nvPr/>
        </p:nvGrpSpPr>
        <p:grpSpPr>
          <a:xfrm>
            <a:off x="797013" y="875550"/>
            <a:ext cx="715575" cy="662550"/>
            <a:chOff x="6865500" y="2954725"/>
            <a:chExt cx="715575" cy="662550"/>
          </a:xfrm>
        </p:grpSpPr>
        <p:sp>
          <p:nvSpPr>
            <p:cNvPr id="1129" name="Google Shape;1129;p38"/>
            <p:cNvSpPr/>
            <p:nvPr/>
          </p:nvSpPr>
          <p:spPr>
            <a:xfrm>
              <a:off x="6865500" y="2954725"/>
              <a:ext cx="715575" cy="662550"/>
            </a:xfrm>
            <a:custGeom>
              <a:avLst/>
              <a:gdLst/>
              <a:ahLst/>
              <a:cxnLst/>
              <a:rect l="l" t="t" r="r" b="b"/>
              <a:pathLst>
                <a:path w="28623" h="26502" extrusionOk="0">
                  <a:moveTo>
                    <a:pt x="6317" y="3570"/>
                  </a:moveTo>
                  <a:cubicBezTo>
                    <a:pt x="6349" y="3570"/>
                    <a:pt x="6380" y="3586"/>
                    <a:pt x="6412" y="3601"/>
                  </a:cubicBezTo>
                  <a:cubicBezTo>
                    <a:pt x="6412" y="3633"/>
                    <a:pt x="6412" y="3664"/>
                    <a:pt x="6396" y="3680"/>
                  </a:cubicBezTo>
                  <a:cubicBezTo>
                    <a:pt x="6385" y="3691"/>
                    <a:pt x="6358" y="3702"/>
                    <a:pt x="6332" y="3702"/>
                  </a:cubicBezTo>
                  <a:cubicBezTo>
                    <a:pt x="6322" y="3702"/>
                    <a:pt x="6311" y="3700"/>
                    <a:pt x="6302" y="3695"/>
                  </a:cubicBezTo>
                  <a:cubicBezTo>
                    <a:pt x="6208" y="3648"/>
                    <a:pt x="6208" y="3601"/>
                    <a:pt x="6317" y="3570"/>
                  </a:cubicBezTo>
                  <a:close/>
                  <a:moveTo>
                    <a:pt x="14967" y="603"/>
                  </a:moveTo>
                  <a:cubicBezTo>
                    <a:pt x="15221" y="603"/>
                    <a:pt x="15474" y="643"/>
                    <a:pt x="15722" y="717"/>
                  </a:cubicBezTo>
                  <a:cubicBezTo>
                    <a:pt x="16741" y="999"/>
                    <a:pt x="16741" y="1015"/>
                    <a:pt x="16835" y="1955"/>
                  </a:cubicBezTo>
                  <a:cubicBezTo>
                    <a:pt x="17007" y="3711"/>
                    <a:pt x="16992" y="3398"/>
                    <a:pt x="15456" y="3554"/>
                  </a:cubicBezTo>
                  <a:cubicBezTo>
                    <a:pt x="15382" y="3554"/>
                    <a:pt x="15302" y="3575"/>
                    <a:pt x="15229" y="3575"/>
                  </a:cubicBezTo>
                  <a:cubicBezTo>
                    <a:pt x="15193" y="3575"/>
                    <a:pt x="15158" y="3570"/>
                    <a:pt x="15126" y="3554"/>
                  </a:cubicBezTo>
                  <a:cubicBezTo>
                    <a:pt x="14820" y="3411"/>
                    <a:pt x="14513" y="3365"/>
                    <a:pt x="14207" y="3365"/>
                  </a:cubicBezTo>
                  <a:cubicBezTo>
                    <a:pt x="13776" y="3365"/>
                    <a:pt x="13346" y="3455"/>
                    <a:pt x="12916" y="3492"/>
                  </a:cubicBezTo>
                  <a:cubicBezTo>
                    <a:pt x="12872" y="3503"/>
                    <a:pt x="12820" y="3514"/>
                    <a:pt x="12765" y="3514"/>
                  </a:cubicBezTo>
                  <a:cubicBezTo>
                    <a:pt x="12743" y="3514"/>
                    <a:pt x="12720" y="3512"/>
                    <a:pt x="12697" y="3507"/>
                  </a:cubicBezTo>
                  <a:cubicBezTo>
                    <a:pt x="12363" y="3458"/>
                    <a:pt x="12030" y="3439"/>
                    <a:pt x="11699" y="3439"/>
                  </a:cubicBezTo>
                  <a:cubicBezTo>
                    <a:pt x="10878" y="3439"/>
                    <a:pt x="10063" y="3552"/>
                    <a:pt x="9249" y="3586"/>
                  </a:cubicBezTo>
                  <a:cubicBezTo>
                    <a:pt x="9167" y="3592"/>
                    <a:pt x="9086" y="3595"/>
                    <a:pt x="9008" y="3595"/>
                  </a:cubicBezTo>
                  <a:cubicBezTo>
                    <a:pt x="8680" y="3595"/>
                    <a:pt x="8379" y="3531"/>
                    <a:pt x="8089" y="3303"/>
                  </a:cubicBezTo>
                  <a:cubicBezTo>
                    <a:pt x="7867" y="3121"/>
                    <a:pt x="6798" y="2971"/>
                    <a:pt x="6274" y="2971"/>
                  </a:cubicBezTo>
                  <a:cubicBezTo>
                    <a:pt x="6169" y="2971"/>
                    <a:pt x="6085" y="2977"/>
                    <a:pt x="6035" y="2990"/>
                  </a:cubicBezTo>
                  <a:cubicBezTo>
                    <a:pt x="5706" y="3068"/>
                    <a:pt x="5377" y="3131"/>
                    <a:pt x="5267" y="3539"/>
                  </a:cubicBezTo>
                  <a:cubicBezTo>
                    <a:pt x="5220" y="3742"/>
                    <a:pt x="5017" y="3789"/>
                    <a:pt x="4828" y="3805"/>
                  </a:cubicBezTo>
                  <a:cubicBezTo>
                    <a:pt x="4672" y="3805"/>
                    <a:pt x="4499" y="3758"/>
                    <a:pt x="4468" y="3601"/>
                  </a:cubicBezTo>
                  <a:cubicBezTo>
                    <a:pt x="4390" y="3084"/>
                    <a:pt x="4327" y="2567"/>
                    <a:pt x="4280" y="2050"/>
                  </a:cubicBezTo>
                  <a:cubicBezTo>
                    <a:pt x="4248" y="1673"/>
                    <a:pt x="4437" y="1407"/>
                    <a:pt x="4813" y="1297"/>
                  </a:cubicBezTo>
                  <a:cubicBezTo>
                    <a:pt x="5032" y="1250"/>
                    <a:pt x="5267" y="1219"/>
                    <a:pt x="5487" y="1219"/>
                  </a:cubicBezTo>
                  <a:cubicBezTo>
                    <a:pt x="5816" y="1219"/>
                    <a:pt x="6145" y="1250"/>
                    <a:pt x="6490" y="1281"/>
                  </a:cubicBezTo>
                  <a:cubicBezTo>
                    <a:pt x="6589" y="1284"/>
                    <a:pt x="6689" y="1285"/>
                    <a:pt x="6789" y="1285"/>
                  </a:cubicBezTo>
                  <a:cubicBezTo>
                    <a:pt x="7320" y="1285"/>
                    <a:pt x="7859" y="1248"/>
                    <a:pt x="8387" y="1156"/>
                  </a:cubicBezTo>
                  <a:cubicBezTo>
                    <a:pt x="8956" y="1047"/>
                    <a:pt x="9525" y="1021"/>
                    <a:pt x="10100" y="1021"/>
                  </a:cubicBezTo>
                  <a:cubicBezTo>
                    <a:pt x="10348" y="1021"/>
                    <a:pt x="10597" y="1026"/>
                    <a:pt x="10847" y="1031"/>
                  </a:cubicBezTo>
                  <a:cubicBezTo>
                    <a:pt x="10972" y="1032"/>
                    <a:pt x="11097" y="1033"/>
                    <a:pt x="11221" y="1033"/>
                  </a:cubicBezTo>
                  <a:cubicBezTo>
                    <a:pt x="12253" y="1033"/>
                    <a:pt x="13273" y="967"/>
                    <a:pt x="14280" y="702"/>
                  </a:cubicBezTo>
                  <a:cubicBezTo>
                    <a:pt x="14510" y="635"/>
                    <a:pt x="14739" y="603"/>
                    <a:pt x="14967" y="603"/>
                  </a:cubicBezTo>
                  <a:close/>
                  <a:moveTo>
                    <a:pt x="12275" y="3999"/>
                  </a:moveTo>
                  <a:cubicBezTo>
                    <a:pt x="12405" y="3999"/>
                    <a:pt x="12535" y="4002"/>
                    <a:pt x="12666" y="4009"/>
                  </a:cubicBezTo>
                  <a:cubicBezTo>
                    <a:pt x="12995" y="4025"/>
                    <a:pt x="13340" y="4025"/>
                    <a:pt x="13653" y="4072"/>
                  </a:cubicBezTo>
                  <a:cubicBezTo>
                    <a:pt x="13974" y="4134"/>
                    <a:pt x="14292" y="4166"/>
                    <a:pt x="14607" y="4166"/>
                  </a:cubicBezTo>
                  <a:cubicBezTo>
                    <a:pt x="14923" y="4166"/>
                    <a:pt x="15236" y="4134"/>
                    <a:pt x="15550" y="4072"/>
                  </a:cubicBezTo>
                  <a:cubicBezTo>
                    <a:pt x="15779" y="4022"/>
                    <a:pt x="16013" y="3999"/>
                    <a:pt x="16246" y="3999"/>
                  </a:cubicBezTo>
                  <a:cubicBezTo>
                    <a:pt x="16460" y="3999"/>
                    <a:pt x="16673" y="4018"/>
                    <a:pt x="16882" y="4056"/>
                  </a:cubicBezTo>
                  <a:cubicBezTo>
                    <a:pt x="17007" y="4087"/>
                    <a:pt x="17164" y="4244"/>
                    <a:pt x="17180" y="4354"/>
                  </a:cubicBezTo>
                  <a:cubicBezTo>
                    <a:pt x="17209" y="4499"/>
                    <a:pt x="17063" y="4590"/>
                    <a:pt x="16916" y="4590"/>
                  </a:cubicBezTo>
                  <a:cubicBezTo>
                    <a:pt x="16905" y="4590"/>
                    <a:pt x="16893" y="4590"/>
                    <a:pt x="16882" y="4589"/>
                  </a:cubicBezTo>
                  <a:cubicBezTo>
                    <a:pt x="16786" y="4586"/>
                    <a:pt x="16691" y="4584"/>
                    <a:pt x="16595" y="4584"/>
                  </a:cubicBezTo>
                  <a:cubicBezTo>
                    <a:pt x="15192" y="4584"/>
                    <a:pt x="13825" y="4889"/>
                    <a:pt x="12430" y="4918"/>
                  </a:cubicBezTo>
                  <a:cubicBezTo>
                    <a:pt x="12133" y="4926"/>
                    <a:pt x="11831" y="4930"/>
                    <a:pt x="11529" y="4930"/>
                  </a:cubicBezTo>
                  <a:cubicBezTo>
                    <a:pt x="11227" y="4930"/>
                    <a:pt x="10926" y="4926"/>
                    <a:pt x="10628" y="4918"/>
                  </a:cubicBezTo>
                  <a:cubicBezTo>
                    <a:pt x="10399" y="4909"/>
                    <a:pt x="10170" y="4904"/>
                    <a:pt x="9941" y="4904"/>
                  </a:cubicBezTo>
                  <a:cubicBezTo>
                    <a:pt x="9355" y="4904"/>
                    <a:pt x="8769" y="4937"/>
                    <a:pt x="8183" y="5028"/>
                  </a:cubicBezTo>
                  <a:cubicBezTo>
                    <a:pt x="8009" y="5061"/>
                    <a:pt x="7836" y="5072"/>
                    <a:pt x="7662" y="5072"/>
                  </a:cubicBezTo>
                  <a:cubicBezTo>
                    <a:pt x="7428" y="5072"/>
                    <a:pt x="7194" y="5052"/>
                    <a:pt x="6960" y="5043"/>
                  </a:cubicBezTo>
                  <a:cubicBezTo>
                    <a:pt x="5910" y="4981"/>
                    <a:pt x="4875" y="4918"/>
                    <a:pt x="3794" y="4855"/>
                  </a:cubicBezTo>
                  <a:cubicBezTo>
                    <a:pt x="4029" y="4495"/>
                    <a:pt x="4343" y="4542"/>
                    <a:pt x="4625" y="4510"/>
                  </a:cubicBezTo>
                  <a:cubicBezTo>
                    <a:pt x="6145" y="4354"/>
                    <a:pt x="7665" y="4213"/>
                    <a:pt x="9202" y="4197"/>
                  </a:cubicBezTo>
                  <a:cubicBezTo>
                    <a:pt x="10219" y="4197"/>
                    <a:pt x="11236" y="3999"/>
                    <a:pt x="12275" y="3999"/>
                  </a:cubicBezTo>
                  <a:close/>
                  <a:moveTo>
                    <a:pt x="21862" y="4166"/>
                  </a:moveTo>
                  <a:cubicBezTo>
                    <a:pt x="21936" y="4166"/>
                    <a:pt x="22013" y="4186"/>
                    <a:pt x="22055" y="4228"/>
                  </a:cubicBezTo>
                  <a:cubicBezTo>
                    <a:pt x="22149" y="4307"/>
                    <a:pt x="22102" y="4432"/>
                    <a:pt x="22023" y="4510"/>
                  </a:cubicBezTo>
                  <a:cubicBezTo>
                    <a:pt x="21271" y="5216"/>
                    <a:pt x="20409" y="5686"/>
                    <a:pt x="19406" y="5937"/>
                  </a:cubicBezTo>
                  <a:lnTo>
                    <a:pt x="19312" y="5937"/>
                  </a:lnTo>
                  <a:cubicBezTo>
                    <a:pt x="19264" y="5905"/>
                    <a:pt x="19217" y="5905"/>
                    <a:pt x="19217" y="5874"/>
                  </a:cubicBezTo>
                  <a:cubicBezTo>
                    <a:pt x="19186" y="5811"/>
                    <a:pt x="19170" y="5733"/>
                    <a:pt x="19186" y="5686"/>
                  </a:cubicBezTo>
                  <a:cubicBezTo>
                    <a:pt x="19217" y="5608"/>
                    <a:pt x="19264" y="5545"/>
                    <a:pt x="19327" y="5498"/>
                  </a:cubicBezTo>
                  <a:cubicBezTo>
                    <a:pt x="20080" y="4965"/>
                    <a:pt x="20863" y="4463"/>
                    <a:pt x="21757" y="4181"/>
                  </a:cubicBezTo>
                  <a:cubicBezTo>
                    <a:pt x="21788" y="4171"/>
                    <a:pt x="21825" y="4166"/>
                    <a:pt x="21862" y="4166"/>
                  </a:cubicBezTo>
                  <a:close/>
                  <a:moveTo>
                    <a:pt x="16071" y="5133"/>
                  </a:moveTo>
                  <a:cubicBezTo>
                    <a:pt x="16272" y="5133"/>
                    <a:pt x="16473" y="5149"/>
                    <a:pt x="16678" y="5184"/>
                  </a:cubicBezTo>
                  <a:cubicBezTo>
                    <a:pt x="16788" y="5200"/>
                    <a:pt x="16898" y="5231"/>
                    <a:pt x="16992" y="5278"/>
                  </a:cubicBezTo>
                  <a:cubicBezTo>
                    <a:pt x="17227" y="5372"/>
                    <a:pt x="17290" y="5608"/>
                    <a:pt x="17305" y="5827"/>
                  </a:cubicBezTo>
                  <a:cubicBezTo>
                    <a:pt x="17321" y="6062"/>
                    <a:pt x="17133" y="6172"/>
                    <a:pt x="16960" y="6203"/>
                  </a:cubicBezTo>
                  <a:cubicBezTo>
                    <a:pt x="16067" y="6329"/>
                    <a:pt x="15205" y="6626"/>
                    <a:pt x="14311" y="6642"/>
                  </a:cubicBezTo>
                  <a:cubicBezTo>
                    <a:pt x="14050" y="6647"/>
                    <a:pt x="13787" y="6649"/>
                    <a:pt x="13524" y="6649"/>
                  </a:cubicBezTo>
                  <a:cubicBezTo>
                    <a:pt x="12997" y="6649"/>
                    <a:pt x="12467" y="6642"/>
                    <a:pt x="11945" y="6642"/>
                  </a:cubicBezTo>
                  <a:lnTo>
                    <a:pt x="11945" y="6673"/>
                  </a:lnTo>
                  <a:cubicBezTo>
                    <a:pt x="11443" y="6673"/>
                    <a:pt x="10935" y="6650"/>
                    <a:pt x="10429" y="6650"/>
                  </a:cubicBezTo>
                  <a:cubicBezTo>
                    <a:pt x="10113" y="6650"/>
                    <a:pt x="9797" y="6659"/>
                    <a:pt x="9484" y="6689"/>
                  </a:cubicBezTo>
                  <a:cubicBezTo>
                    <a:pt x="9075" y="6731"/>
                    <a:pt x="8667" y="6745"/>
                    <a:pt x="8257" y="6745"/>
                  </a:cubicBezTo>
                  <a:cubicBezTo>
                    <a:pt x="7739" y="6745"/>
                    <a:pt x="7219" y="6722"/>
                    <a:pt x="6694" y="6705"/>
                  </a:cubicBezTo>
                  <a:cubicBezTo>
                    <a:pt x="6570" y="6702"/>
                    <a:pt x="6446" y="6701"/>
                    <a:pt x="6323" y="6701"/>
                  </a:cubicBezTo>
                  <a:cubicBezTo>
                    <a:pt x="5773" y="6701"/>
                    <a:pt x="5225" y="6726"/>
                    <a:pt x="4687" y="6752"/>
                  </a:cubicBezTo>
                  <a:cubicBezTo>
                    <a:pt x="4644" y="6754"/>
                    <a:pt x="4601" y="6755"/>
                    <a:pt x="4558" y="6755"/>
                  </a:cubicBezTo>
                  <a:cubicBezTo>
                    <a:pt x="4216" y="6755"/>
                    <a:pt x="3900" y="6693"/>
                    <a:pt x="3622" y="6470"/>
                  </a:cubicBezTo>
                  <a:cubicBezTo>
                    <a:pt x="3496" y="6376"/>
                    <a:pt x="3355" y="6282"/>
                    <a:pt x="3418" y="6125"/>
                  </a:cubicBezTo>
                  <a:cubicBezTo>
                    <a:pt x="3465" y="6015"/>
                    <a:pt x="3606" y="5905"/>
                    <a:pt x="3731" y="5858"/>
                  </a:cubicBezTo>
                  <a:cubicBezTo>
                    <a:pt x="3904" y="5780"/>
                    <a:pt x="4092" y="5749"/>
                    <a:pt x="4280" y="5749"/>
                  </a:cubicBezTo>
                  <a:cubicBezTo>
                    <a:pt x="4593" y="5743"/>
                    <a:pt x="4905" y="5742"/>
                    <a:pt x="5216" y="5742"/>
                  </a:cubicBezTo>
                  <a:cubicBezTo>
                    <a:pt x="5839" y="5742"/>
                    <a:pt x="6459" y="5749"/>
                    <a:pt x="7086" y="5749"/>
                  </a:cubicBezTo>
                  <a:cubicBezTo>
                    <a:pt x="7336" y="5749"/>
                    <a:pt x="7593" y="5772"/>
                    <a:pt x="7845" y="5772"/>
                  </a:cubicBezTo>
                  <a:cubicBezTo>
                    <a:pt x="8002" y="5772"/>
                    <a:pt x="8157" y="5763"/>
                    <a:pt x="8308" y="5733"/>
                  </a:cubicBezTo>
                  <a:cubicBezTo>
                    <a:pt x="9020" y="5584"/>
                    <a:pt x="9724" y="5552"/>
                    <a:pt x="10431" y="5552"/>
                  </a:cubicBezTo>
                  <a:cubicBezTo>
                    <a:pt x="10690" y="5552"/>
                    <a:pt x="10948" y="5556"/>
                    <a:pt x="11208" y="5561"/>
                  </a:cubicBezTo>
                  <a:cubicBezTo>
                    <a:pt x="12603" y="5561"/>
                    <a:pt x="13967" y="5404"/>
                    <a:pt x="15330" y="5200"/>
                  </a:cubicBezTo>
                  <a:cubicBezTo>
                    <a:pt x="15580" y="5157"/>
                    <a:pt x="15825" y="5133"/>
                    <a:pt x="16071" y="5133"/>
                  </a:cubicBezTo>
                  <a:close/>
                  <a:moveTo>
                    <a:pt x="17255" y="6653"/>
                  </a:moveTo>
                  <a:cubicBezTo>
                    <a:pt x="17368" y="6653"/>
                    <a:pt x="17461" y="6708"/>
                    <a:pt x="17509" y="6877"/>
                  </a:cubicBezTo>
                  <a:cubicBezTo>
                    <a:pt x="17603" y="7206"/>
                    <a:pt x="17086" y="7222"/>
                    <a:pt x="16835" y="7269"/>
                  </a:cubicBezTo>
                  <a:cubicBezTo>
                    <a:pt x="15221" y="7614"/>
                    <a:pt x="13606" y="7912"/>
                    <a:pt x="11960" y="8037"/>
                  </a:cubicBezTo>
                  <a:cubicBezTo>
                    <a:pt x="10877" y="8114"/>
                    <a:pt x="9794" y="8211"/>
                    <a:pt x="8703" y="8211"/>
                  </a:cubicBezTo>
                  <a:cubicBezTo>
                    <a:pt x="8451" y="8211"/>
                    <a:pt x="8200" y="8206"/>
                    <a:pt x="7948" y="8194"/>
                  </a:cubicBezTo>
                  <a:cubicBezTo>
                    <a:pt x="7455" y="8205"/>
                    <a:pt x="6963" y="8217"/>
                    <a:pt x="6472" y="8217"/>
                  </a:cubicBezTo>
                  <a:cubicBezTo>
                    <a:pt x="5617" y="8217"/>
                    <a:pt x="4765" y="8182"/>
                    <a:pt x="3919" y="8053"/>
                  </a:cubicBezTo>
                  <a:cubicBezTo>
                    <a:pt x="3778" y="8037"/>
                    <a:pt x="3622" y="8021"/>
                    <a:pt x="3480" y="7959"/>
                  </a:cubicBezTo>
                  <a:cubicBezTo>
                    <a:pt x="3324" y="7896"/>
                    <a:pt x="3308" y="7739"/>
                    <a:pt x="3308" y="7583"/>
                  </a:cubicBezTo>
                  <a:cubicBezTo>
                    <a:pt x="3324" y="7426"/>
                    <a:pt x="3418" y="7300"/>
                    <a:pt x="3590" y="7300"/>
                  </a:cubicBezTo>
                  <a:cubicBezTo>
                    <a:pt x="4907" y="7316"/>
                    <a:pt x="6208" y="7316"/>
                    <a:pt x="7524" y="7347"/>
                  </a:cubicBezTo>
                  <a:cubicBezTo>
                    <a:pt x="8120" y="7347"/>
                    <a:pt x="8716" y="7316"/>
                    <a:pt x="9311" y="7253"/>
                  </a:cubicBezTo>
                  <a:cubicBezTo>
                    <a:pt x="10020" y="7168"/>
                    <a:pt x="10733" y="7129"/>
                    <a:pt x="11445" y="7129"/>
                  </a:cubicBezTo>
                  <a:cubicBezTo>
                    <a:pt x="12041" y="7129"/>
                    <a:pt x="12637" y="7156"/>
                    <a:pt x="13230" y="7206"/>
                  </a:cubicBezTo>
                  <a:cubicBezTo>
                    <a:pt x="13412" y="7221"/>
                    <a:pt x="13593" y="7228"/>
                    <a:pt x="13773" y="7228"/>
                  </a:cubicBezTo>
                  <a:cubicBezTo>
                    <a:pt x="14755" y="7228"/>
                    <a:pt x="15709" y="7029"/>
                    <a:pt x="16663" y="6830"/>
                  </a:cubicBezTo>
                  <a:cubicBezTo>
                    <a:pt x="16845" y="6792"/>
                    <a:pt x="17075" y="6653"/>
                    <a:pt x="17255" y="6653"/>
                  </a:cubicBezTo>
                  <a:close/>
                  <a:moveTo>
                    <a:pt x="23186" y="6225"/>
                  </a:moveTo>
                  <a:cubicBezTo>
                    <a:pt x="23385" y="6225"/>
                    <a:pt x="23619" y="6293"/>
                    <a:pt x="23685" y="6391"/>
                  </a:cubicBezTo>
                  <a:cubicBezTo>
                    <a:pt x="23747" y="6485"/>
                    <a:pt x="23794" y="6595"/>
                    <a:pt x="23826" y="6705"/>
                  </a:cubicBezTo>
                  <a:cubicBezTo>
                    <a:pt x="24061" y="7598"/>
                    <a:pt x="24766" y="7896"/>
                    <a:pt x="25566" y="8053"/>
                  </a:cubicBezTo>
                  <a:cubicBezTo>
                    <a:pt x="25957" y="8131"/>
                    <a:pt x="26381" y="8053"/>
                    <a:pt x="26882" y="8366"/>
                  </a:cubicBezTo>
                  <a:cubicBezTo>
                    <a:pt x="26389" y="8492"/>
                    <a:pt x="25945" y="8541"/>
                    <a:pt x="25529" y="8541"/>
                  </a:cubicBezTo>
                  <a:cubicBezTo>
                    <a:pt x="25164" y="8541"/>
                    <a:pt x="24821" y="8503"/>
                    <a:pt x="24484" y="8445"/>
                  </a:cubicBezTo>
                  <a:cubicBezTo>
                    <a:pt x="23591" y="8304"/>
                    <a:pt x="22807" y="7739"/>
                    <a:pt x="22823" y="6658"/>
                  </a:cubicBezTo>
                  <a:cubicBezTo>
                    <a:pt x="22823" y="6501"/>
                    <a:pt x="22807" y="6360"/>
                    <a:pt x="22964" y="6266"/>
                  </a:cubicBezTo>
                  <a:cubicBezTo>
                    <a:pt x="23020" y="6238"/>
                    <a:pt x="23100" y="6225"/>
                    <a:pt x="23186" y="6225"/>
                  </a:cubicBezTo>
                  <a:close/>
                  <a:moveTo>
                    <a:pt x="17870" y="7583"/>
                  </a:moveTo>
                  <a:cubicBezTo>
                    <a:pt x="18139" y="7583"/>
                    <a:pt x="18388" y="7676"/>
                    <a:pt x="18606" y="7943"/>
                  </a:cubicBezTo>
                  <a:cubicBezTo>
                    <a:pt x="18826" y="8210"/>
                    <a:pt x="19108" y="8398"/>
                    <a:pt x="19421" y="8523"/>
                  </a:cubicBezTo>
                  <a:cubicBezTo>
                    <a:pt x="19735" y="8648"/>
                    <a:pt x="19986" y="8899"/>
                    <a:pt x="20189" y="9166"/>
                  </a:cubicBezTo>
                  <a:cubicBezTo>
                    <a:pt x="20299" y="9307"/>
                    <a:pt x="20236" y="9463"/>
                    <a:pt x="20080" y="9526"/>
                  </a:cubicBezTo>
                  <a:cubicBezTo>
                    <a:pt x="19719" y="9636"/>
                    <a:pt x="19374" y="9761"/>
                    <a:pt x="18998" y="9808"/>
                  </a:cubicBezTo>
                  <a:cubicBezTo>
                    <a:pt x="17258" y="10043"/>
                    <a:pt x="15518" y="10263"/>
                    <a:pt x="13763" y="10467"/>
                  </a:cubicBezTo>
                  <a:cubicBezTo>
                    <a:pt x="12807" y="10576"/>
                    <a:pt x="11835" y="10639"/>
                    <a:pt x="10832" y="10717"/>
                  </a:cubicBezTo>
                  <a:cubicBezTo>
                    <a:pt x="10189" y="10655"/>
                    <a:pt x="9515" y="10592"/>
                    <a:pt x="8841" y="10514"/>
                  </a:cubicBezTo>
                  <a:cubicBezTo>
                    <a:pt x="8547" y="10476"/>
                    <a:pt x="8258" y="10455"/>
                    <a:pt x="7965" y="10455"/>
                  </a:cubicBezTo>
                  <a:cubicBezTo>
                    <a:pt x="7774" y="10455"/>
                    <a:pt x="7581" y="10464"/>
                    <a:pt x="7383" y="10482"/>
                  </a:cubicBezTo>
                  <a:cubicBezTo>
                    <a:pt x="6784" y="10557"/>
                    <a:pt x="6183" y="10582"/>
                    <a:pt x="5581" y="10582"/>
                  </a:cubicBezTo>
                  <a:cubicBezTo>
                    <a:pt x="4280" y="10582"/>
                    <a:pt x="2975" y="10462"/>
                    <a:pt x="1678" y="10451"/>
                  </a:cubicBezTo>
                  <a:cubicBezTo>
                    <a:pt x="1600" y="10451"/>
                    <a:pt x="1521" y="10451"/>
                    <a:pt x="1458" y="10404"/>
                  </a:cubicBezTo>
                  <a:cubicBezTo>
                    <a:pt x="1396" y="10388"/>
                    <a:pt x="1333" y="10326"/>
                    <a:pt x="1317" y="10263"/>
                  </a:cubicBezTo>
                  <a:cubicBezTo>
                    <a:pt x="1302" y="10200"/>
                    <a:pt x="1333" y="10106"/>
                    <a:pt x="1380" y="10059"/>
                  </a:cubicBezTo>
                  <a:cubicBezTo>
                    <a:pt x="2334" y="9395"/>
                    <a:pt x="3220" y="8663"/>
                    <a:pt x="4483" y="8663"/>
                  </a:cubicBezTo>
                  <a:cubicBezTo>
                    <a:pt x="4590" y="8663"/>
                    <a:pt x="4700" y="8669"/>
                    <a:pt x="4813" y="8680"/>
                  </a:cubicBezTo>
                  <a:cubicBezTo>
                    <a:pt x="5639" y="8762"/>
                    <a:pt x="6468" y="8787"/>
                    <a:pt x="7298" y="8787"/>
                  </a:cubicBezTo>
                  <a:cubicBezTo>
                    <a:pt x="8373" y="8787"/>
                    <a:pt x="9448" y="8744"/>
                    <a:pt x="10518" y="8727"/>
                  </a:cubicBezTo>
                  <a:cubicBezTo>
                    <a:pt x="12713" y="8711"/>
                    <a:pt x="14829" y="8210"/>
                    <a:pt x="16945" y="7771"/>
                  </a:cubicBezTo>
                  <a:cubicBezTo>
                    <a:pt x="17101" y="7739"/>
                    <a:pt x="17242" y="7708"/>
                    <a:pt x="17384" y="7661"/>
                  </a:cubicBezTo>
                  <a:cubicBezTo>
                    <a:pt x="17551" y="7615"/>
                    <a:pt x="17714" y="7583"/>
                    <a:pt x="17870" y="7583"/>
                  </a:cubicBezTo>
                  <a:close/>
                  <a:moveTo>
                    <a:pt x="20412" y="10143"/>
                  </a:moveTo>
                  <a:cubicBezTo>
                    <a:pt x="20633" y="10143"/>
                    <a:pt x="20841" y="10209"/>
                    <a:pt x="21020" y="10388"/>
                  </a:cubicBezTo>
                  <a:cubicBezTo>
                    <a:pt x="21663" y="11000"/>
                    <a:pt x="21475" y="11297"/>
                    <a:pt x="20848" y="11533"/>
                  </a:cubicBezTo>
                  <a:cubicBezTo>
                    <a:pt x="20360" y="11712"/>
                    <a:pt x="19862" y="11871"/>
                    <a:pt x="19345" y="11871"/>
                  </a:cubicBezTo>
                  <a:cubicBezTo>
                    <a:pt x="19230" y="11871"/>
                    <a:pt x="19115" y="11863"/>
                    <a:pt x="18998" y="11846"/>
                  </a:cubicBezTo>
                  <a:cubicBezTo>
                    <a:pt x="18885" y="11829"/>
                    <a:pt x="18776" y="11820"/>
                    <a:pt x="18670" y="11820"/>
                  </a:cubicBezTo>
                  <a:cubicBezTo>
                    <a:pt x="18290" y="11820"/>
                    <a:pt x="17953" y="11934"/>
                    <a:pt x="17634" y="12191"/>
                  </a:cubicBezTo>
                  <a:cubicBezTo>
                    <a:pt x="17305" y="12457"/>
                    <a:pt x="16913" y="12536"/>
                    <a:pt x="16490" y="12598"/>
                  </a:cubicBezTo>
                  <a:cubicBezTo>
                    <a:pt x="15687" y="12711"/>
                    <a:pt x="14884" y="12773"/>
                    <a:pt x="14081" y="12773"/>
                  </a:cubicBezTo>
                  <a:cubicBezTo>
                    <a:pt x="13990" y="12773"/>
                    <a:pt x="13900" y="12772"/>
                    <a:pt x="13810" y="12771"/>
                  </a:cubicBezTo>
                  <a:cubicBezTo>
                    <a:pt x="13599" y="12763"/>
                    <a:pt x="13381" y="12741"/>
                    <a:pt x="13165" y="12741"/>
                  </a:cubicBezTo>
                  <a:cubicBezTo>
                    <a:pt x="12930" y="12741"/>
                    <a:pt x="12698" y="12767"/>
                    <a:pt x="12478" y="12865"/>
                  </a:cubicBezTo>
                  <a:cubicBezTo>
                    <a:pt x="12426" y="12890"/>
                    <a:pt x="12354" y="12916"/>
                    <a:pt x="12295" y="12916"/>
                  </a:cubicBezTo>
                  <a:cubicBezTo>
                    <a:pt x="12282" y="12916"/>
                    <a:pt x="12270" y="12915"/>
                    <a:pt x="12258" y="12912"/>
                  </a:cubicBezTo>
                  <a:cubicBezTo>
                    <a:pt x="11940" y="12834"/>
                    <a:pt x="11630" y="12795"/>
                    <a:pt x="11322" y="12795"/>
                  </a:cubicBezTo>
                  <a:cubicBezTo>
                    <a:pt x="10826" y="12795"/>
                    <a:pt x="10338" y="12897"/>
                    <a:pt x="9844" y="13100"/>
                  </a:cubicBezTo>
                  <a:cubicBezTo>
                    <a:pt x="9804" y="13117"/>
                    <a:pt x="9753" y="13124"/>
                    <a:pt x="9698" y="13124"/>
                  </a:cubicBezTo>
                  <a:cubicBezTo>
                    <a:pt x="9603" y="13124"/>
                    <a:pt x="9495" y="13104"/>
                    <a:pt x="9405" y="13084"/>
                  </a:cubicBezTo>
                  <a:cubicBezTo>
                    <a:pt x="9147" y="13022"/>
                    <a:pt x="8896" y="12975"/>
                    <a:pt x="8645" y="12975"/>
                  </a:cubicBezTo>
                  <a:cubicBezTo>
                    <a:pt x="8394" y="12975"/>
                    <a:pt x="8144" y="13022"/>
                    <a:pt x="7885" y="13147"/>
                  </a:cubicBezTo>
                  <a:cubicBezTo>
                    <a:pt x="7802" y="13189"/>
                    <a:pt x="7720" y="13207"/>
                    <a:pt x="7640" y="13207"/>
                  </a:cubicBezTo>
                  <a:cubicBezTo>
                    <a:pt x="7391" y="13207"/>
                    <a:pt x="7162" y="13031"/>
                    <a:pt x="6960" y="12865"/>
                  </a:cubicBezTo>
                  <a:cubicBezTo>
                    <a:pt x="6781" y="12720"/>
                    <a:pt x="6617" y="12668"/>
                    <a:pt x="6438" y="12668"/>
                  </a:cubicBezTo>
                  <a:cubicBezTo>
                    <a:pt x="6288" y="12668"/>
                    <a:pt x="6128" y="12705"/>
                    <a:pt x="5941" y="12755"/>
                  </a:cubicBezTo>
                  <a:cubicBezTo>
                    <a:pt x="5111" y="12943"/>
                    <a:pt x="4248" y="13006"/>
                    <a:pt x="3402" y="13116"/>
                  </a:cubicBezTo>
                  <a:cubicBezTo>
                    <a:pt x="2618" y="12677"/>
                    <a:pt x="1756" y="12771"/>
                    <a:pt x="910" y="12708"/>
                  </a:cubicBezTo>
                  <a:cubicBezTo>
                    <a:pt x="737" y="12708"/>
                    <a:pt x="643" y="12567"/>
                    <a:pt x="643" y="12410"/>
                  </a:cubicBezTo>
                  <a:cubicBezTo>
                    <a:pt x="643" y="12050"/>
                    <a:pt x="800" y="11752"/>
                    <a:pt x="988" y="11470"/>
                  </a:cubicBezTo>
                  <a:cubicBezTo>
                    <a:pt x="1145" y="11235"/>
                    <a:pt x="1427" y="11172"/>
                    <a:pt x="1694" y="11172"/>
                  </a:cubicBezTo>
                  <a:cubicBezTo>
                    <a:pt x="1903" y="11167"/>
                    <a:pt x="2113" y="11165"/>
                    <a:pt x="2325" y="11165"/>
                  </a:cubicBezTo>
                  <a:cubicBezTo>
                    <a:pt x="2747" y="11165"/>
                    <a:pt x="3172" y="11172"/>
                    <a:pt x="3590" y="11172"/>
                  </a:cubicBezTo>
                  <a:cubicBezTo>
                    <a:pt x="3590" y="11156"/>
                    <a:pt x="3590" y="11156"/>
                    <a:pt x="3590" y="11141"/>
                  </a:cubicBezTo>
                  <a:cubicBezTo>
                    <a:pt x="4311" y="11188"/>
                    <a:pt x="5017" y="11250"/>
                    <a:pt x="5722" y="11282"/>
                  </a:cubicBezTo>
                  <a:cubicBezTo>
                    <a:pt x="5847" y="11287"/>
                    <a:pt x="5973" y="11290"/>
                    <a:pt x="6097" y="11290"/>
                  </a:cubicBezTo>
                  <a:cubicBezTo>
                    <a:pt x="6347" y="11290"/>
                    <a:pt x="6594" y="11276"/>
                    <a:pt x="6835" y="11235"/>
                  </a:cubicBezTo>
                  <a:cubicBezTo>
                    <a:pt x="7209" y="11170"/>
                    <a:pt x="7580" y="11143"/>
                    <a:pt x="7949" y="11143"/>
                  </a:cubicBezTo>
                  <a:cubicBezTo>
                    <a:pt x="8477" y="11143"/>
                    <a:pt x="8999" y="11199"/>
                    <a:pt x="9515" y="11282"/>
                  </a:cubicBezTo>
                  <a:cubicBezTo>
                    <a:pt x="9892" y="11337"/>
                    <a:pt x="10263" y="11360"/>
                    <a:pt x="10635" y="11360"/>
                  </a:cubicBezTo>
                  <a:cubicBezTo>
                    <a:pt x="10898" y="11360"/>
                    <a:pt x="11161" y="11348"/>
                    <a:pt x="11427" y="11329"/>
                  </a:cubicBezTo>
                  <a:cubicBezTo>
                    <a:pt x="13512" y="11125"/>
                    <a:pt x="15581" y="10874"/>
                    <a:pt x="17650" y="10561"/>
                  </a:cubicBezTo>
                  <a:cubicBezTo>
                    <a:pt x="18465" y="10435"/>
                    <a:pt x="19280" y="10388"/>
                    <a:pt x="20080" y="10185"/>
                  </a:cubicBezTo>
                  <a:cubicBezTo>
                    <a:pt x="20192" y="10159"/>
                    <a:pt x="20304" y="10143"/>
                    <a:pt x="20412" y="10143"/>
                  </a:cubicBezTo>
                  <a:close/>
                  <a:moveTo>
                    <a:pt x="20802" y="12196"/>
                  </a:moveTo>
                  <a:cubicBezTo>
                    <a:pt x="20870" y="12196"/>
                    <a:pt x="20940" y="12204"/>
                    <a:pt x="21004" y="12222"/>
                  </a:cubicBezTo>
                  <a:cubicBezTo>
                    <a:pt x="21271" y="12269"/>
                    <a:pt x="21490" y="12395"/>
                    <a:pt x="21537" y="12692"/>
                  </a:cubicBezTo>
                  <a:cubicBezTo>
                    <a:pt x="21553" y="12739"/>
                    <a:pt x="21553" y="12771"/>
                    <a:pt x="21569" y="12802"/>
                  </a:cubicBezTo>
                  <a:cubicBezTo>
                    <a:pt x="21788" y="14808"/>
                    <a:pt x="22086" y="16815"/>
                    <a:pt x="22007" y="18837"/>
                  </a:cubicBezTo>
                  <a:cubicBezTo>
                    <a:pt x="21960" y="19652"/>
                    <a:pt x="21992" y="20483"/>
                    <a:pt x="21851" y="21298"/>
                  </a:cubicBezTo>
                  <a:cubicBezTo>
                    <a:pt x="21772" y="21846"/>
                    <a:pt x="21851" y="22410"/>
                    <a:pt x="21851" y="22975"/>
                  </a:cubicBezTo>
                  <a:cubicBezTo>
                    <a:pt x="21851" y="23116"/>
                    <a:pt x="21882" y="23273"/>
                    <a:pt x="21835" y="23414"/>
                  </a:cubicBezTo>
                  <a:cubicBezTo>
                    <a:pt x="21600" y="24417"/>
                    <a:pt x="21835" y="24432"/>
                    <a:pt x="20707" y="24636"/>
                  </a:cubicBezTo>
                  <a:cubicBezTo>
                    <a:pt x="19719" y="24809"/>
                    <a:pt x="18732" y="24997"/>
                    <a:pt x="17744" y="25169"/>
                  </a:cubicBezTo>
                  <a:cubicBezTo>
                    <a:pt x="16976" y="25310"/>
                    <a:pt x="16208" y="25514"/>
                    <a:pt x="15440" y="25624"/>
                  </a:cubicBezTo>
                  <a:cubicBezTo>
                    <a:pt x="15023" y="25682"/>
                    <a:pt x="14607" y="25722"/>
                    <a:pt x="14190" y="25722"/>
                  </a:cubicBezTo>
                  <a:cubicBezTo>
                    <a:pt x="13933" y="25722"/>
                    <a:pt x="13675" y="25707"/>
                    <a:pt x="13418" y="25671"/>
                  </a:cubicBezTo>
                  <a:cubicBezTo>
                    <a:pt x="13248" y="25640"/>
                    <a:pt x="13075" y="25629"/>
                    <a:pt x="12902" y="25629"/>
                  </a:cubicBezTo>
                  <a:cubicBezTo>
                    <a:pt x="12629" y="25629"/>
                    <a:pt x="12354" y="25658"/>
                    <a:pt x="12086" y="25686"/>
                  </a:cubicBezTo>
                  <a:cubicBezTo>
                    <a:pt x="11291" y="25795"/>
                    <a:pt x="10497" y="25821"/>
                    <a:pt x="9704" y="25821"/>
                  </a:cubicBezTo>
                  <a:cubicBezTo>
                    <a:pt x="8960" y="25821"/>
                    <a:pt x="8217" y="25798"/>
                    <a:pt x="7475" y="25798"/>
                  </a:cubicBezTo>
                  <a:cubicBezTo>
                    <a:pt x="7183" y="25798"/>
                    <a:pt x="6891" y="25802"/>
                    <a:pt x="6600" y="25812"/>
                  </a:cubicBezTo>
                  <a:cubicBezTo>
                    <a:pt x="5502" y="25561"/>
                    <a:pt x="4405" y="25310"/>
                    <a:pt x="3324" y="25044"/>
                  </a:cubicBezTo>
                  <a:cubicBezTo>
                    <a:pt x="2916" y="24950"/>
                    <a:pt x="2540" y="24793"/>
                    <a:pt x="2148" y="24668"/>
                  </a:cubicBezTo>
                  <a:cubicBezTo>
                    <a:pt x="1600" y="24479"/>
                    <a:pt x="1270" y="24150"/>
                    <a:pt x="1270" y="23523"/>
                  </a:cubicBezTo>
                  <a:cubicBezTo>
                    <a:pt x="1270" y="23006"/>
                    <a:pt x="1270" y="22489"/>
                    <a:pt x="863" y="22066"/>
                  </a:cubicBezTo>
                  <a:cubicBezTo>
                    <a:pt x="628" y="21815"/>
                    <a:pt x="659" y="21439"/>
                    <a:pt x="643" y="21094"/>
                  </a:cubicBezTo>
                  <a:cubicBezTo>
                    <a:pt x="596" y="20012"/>
                    <a:pt x="549" y="18931"/>
                    <a:pt x="502" y="17849"/>
                  </a:cubicBezTo>
                  <a:lnTo>
                    <a:pt x="455" y="17849"/>
                  </a:lnTo>
                  <a:cubicBezTo>
                    <a:pt x="455" y="17097"/>
                    <a:pt x="455" y="16345"/>
                    <a:pt x="455" y="15608"/>
                  </a:cubicBezTo>
                  <a:cubicBezTo>
                    <a:pt x="455" y="15263"/>
                    <a:pt x="455" y="14934"/>
                    <a:pt x="487" y="14589"/>
                  </a:cubicBezTo>
                  <a:cubicBezTo>
                    <a:pt x="534" y="14276"/>
                    <a:pt x="424" y="13868"/>
                    <a:pt x="769" y="13680"/>
                  </a:cubicBezTo>
                  <a:cubicBezTo>
                    <a:pt x="1100" y="13503"/>
                    <a:pt x="1471" y="13318"/>
                    <a:pt x="1831" y="13318"/>
                  </a:cubicBezTo>
                  <a:cubicBezTo>
                    <a:pt x="1982" y="13318"/>
                    <a:pt x="2130" y="13351"/>
                    <a:pt x="2274" y="13429"/>
                  </a:cubicBezTo>
                  <a:cubicBezTo>
                    <a:pt x="2704" y="13673"/>
                    <a:pt x="3135" y="13746"/>
                    <a:pt x="3567" y="13746"/>
                  </a:cubicBezTo>
                  <a:cubicBezTo>
                    <a:pt x="4079" y="13746"/>
                    <a:pt x="4592" y="13644"/>
                    <a:pt x="5111" y="13602"/>
                  </a:cubicBezTo>
                  <a:cubicBezTo>
                    <a:pt x="5267" y="13602"/>
                    <a:pt x="5408" y="13570"/>
                    <a:pt x="5549" y="13539"/>
                  </a:cubicBezTo>
                  <a:cubicBezTo>
                    <a:pt x="5770" y="13480"/>
                    <a:pt x="5988" y="13446"/>
                    <a:pt x="6203" y="13446"/>
                  </a:cubicBezTo>
                  <a:cubicBezTo>
                    <a:pt x="6506" y="13446"/>
                    <a:pt x="6801" y="13515"/>
                    <a:pt x="7086" y="13680"/>
                  </a:cubicBezTo>
                  <a:cubicBezTo>
                    <a:pt x="7251" y="13775"/>
                    <a:pt x="7444" y="13869"/>
                    <a:pt x="7637" y="13869"/>
                  </a:cubicBezTo>
                  <a:cubicBezTo>
                    <a:pt x="7699" y="13869"/>
                    <a:pt x="7761" y="13860"/>
                    <a:pt x="7822" y="13837"/>
                  </a:cubicBezTo>
                  <a:cubicBezTo>
                    <a:pt x="8155" y="13714"/>
                    <a:pt x="8483" y="13675"/>
                    <a:pt x="8811" y="13675"/>
                  </a:cubicBezTo>
                  <a:cubicBezTo>
                    <a:pt x="9071" y="13675"/>
                    <a:pt x="9331" y="13699"/>
                    <a:pt x="9593" y="13727"/>
                  </a:cubicBezTo>
                  <a:cubicBezTo>
                    <a:pt x="9614" y="13730"/>
                    <a:pt x="9634" y="13731"/>
                    <a:pt x="9655" y="13731"/>
                  </a:cubicBezTo>
                  <a:cubicBezTo>
                    <a:pt x="9749" y="13731"/>
                    <a:pt x="9849" y="13705"/>
                    <a:pt x="9938" y="13680"/>
                  </a:cubicBezTo>
                  <a:cubicBezTo>
                    <a:pt x="10367" y="13554"/>
                    <a:pt x="10795" y="13429"/>
                    <a:pt x="11233" y="13429"/>
                  </a:cubicBezTo>
                  <a:cubicBezTo>
                    <a:pt x="11452" y="13429"/>
                    <a:pt x="11673" y="13460"/>
                    <a:pt x="11898" y="13539"/>
                  </a:cubicBezTo>
                  <a:cubicBezTo>
                    <a:pt x="12791" y="13335"/>
                    <a:pt x="13700" y="13445"/>
                    <a:pt x="14594" y="13366"/>
                  </a:cubicBezTo>
                  <a:cubicBezTo>
                    <a:pt x="15221" y="13319"/>
                    <a:pt x="15847" y="13257"/>
                    <a:pt x="16490" y="13210"/>
                  </a:cubicBezTo>
                  <a:cubicBezTo>
                    <a:pt x="17086" y="13163"/>
                    <a:pt x="17666" y="13100"/>
                    <a:pt x="18167" y="12677"/>
                  </a:cubicBezTo>
                  <a:cubicBezTo>
                    <a:pt x="18253" y="12591"/>
                    <a:pt x="18405" y="12518"/>
                    <a:pt x="18526" y="12518"/>
                  </a:cubicBezTo>
                  <a:cubicBezTo>
                    <a:pt x="18537" y="12518"/>
                    <a:pt x="18548" y="12519"/>
                    <a:pt x="18559" y="12520"/>
                  </a:cubicBezTo>
                  <a:cubicBezTo>
                    <a:pt x="18584" y="12521"/>
                    <a:pt x="18608" y="12521"/>
                    <a:pt x="18633" y="12521"/>
                  </a:cubicBezTo>
                  <a:cubicBezTo>
                    <a:pt x="19327" y="12521"/>
                    <a:pt x="19993" y="12312"/>
                    <a:pt x="20660" y="12206"/>
                  </a:cubicBezTo>
                  <a:cubicBezTo>
                    <a:pt x="20705" y="12200"/>
                    <a:pt x="20753" y="12196"/>
                    <a:pt x="20802" y="12196"/>
                  </a:cubicBezTo>
                  <a:close/>
                  <a:moveTo>
                    <a:pt x="14878" y="0"/>
                  </a:moveTo>
                  <a:cubicBezTo>
                    <a:pt x="14573" y="0"/>
                    <a:pt x="14269" y="32"/>
                    <a:pt x="13967" y="122"/>
                  </a:cubicBezTo>
                  <a:cubicBezTo>
                    <a:pt x="13141" y="342"/>
                    <a:pt x="12316" y="408"/>
                    <a:pt x="11484" y="408"/>
                  </a:cubicBezTo>
                  <a:cubicBezTo>
                    <a:pt x="11194" y="408"/>
                    <a:pt x="10904" y="400"/>
                    <a:pt x="10612" y="388"/>
                  </a:cubicBezTo>
                  <a:cubicBezTo>
                    <a:pt x="10499" y="385"/>
                    <a:pt x="10387" y="383"/>
                    <a:pt x="10275" y="383"/>
                  </a:cubicBezTo>
                  <a:cubicBezTo>
                    <a:pt x="9828" y="383"/>
                    <a:pt x="9387" y="413"/>
                    <a:pt x="8935" y="513"/>
                  </a:cubicBezTo>
                  <a:cubicBezTo>
                    <a:pt x="8430" y="633"/>
                    <a:pt x="7920" y="683"/>
                    <a:pt x="7411" y="683"/>
                  </a:cubicBezTo>
                  <a:cubicBezTo>
                    <a:pt x="6988" y="683"/>
                    <a:pt x="6565" y="649"/>
                    <a:pt x="6145" y="592"/>
                  </a:cubicBezTo>
                  <a:cubicBezTo>
                    <a:pt x="5938" y="560"/>
                    <a:pt x="5739" y="538"/>
                    <a:pt x="5544" y="538"/>
                  </a:cubicBezTo>
                  <a:cubicBezTo>
                    <a:pt x="5266" y="538"/>
                    <a:pt x="4995" y="582"/>
                    <a:pt x="4719" y="702"/>
                  </a:cubicBezTo>
                  <a:cubicBezTo>
                    <a:pt x="4619" y="745"/>
                    <a:pt x="4520" y="761"/>
                    <a:pt x="4420" y="761"/>
                  </a:cubicBezTo>
                  <a:cubicBezTo>
                    <a:pt x="4269" y="761"/>
                    <a:pt x="4118" y="724"/>
                    <a:pt x="3966" y="686"/>
                  </a:cubicBezTo>
                  <a:cubicBezTo>
                    <a:pt x="3898" y="665"/>
                    <a:pt x="3836" y="655"/>
                    <a:pt x="3780" y="655"/>
                  </a:cubicBezTo>
                  <a:cubicBezTo>
                    <a:pt x="3580" y="655"/>
                    <a:pt x="3456" y="783"/>
                    <a:pt x="3371" y="1015"/>
                  </a:cubicBezTo>
                  <a:cubicBezTo>
                    <a:pt x="3261" y="1297"/>
                    <a:pt x="3324" y="1517"/>
                    <a:pt x="3496" y="1752"/>
                  </a:cubicBezTo>
                  <a:cubicBezTo>
                    <a:pt x="3825" y="2238"/>
                    <a:pt x="3872" y="2802"/>
                    <a:pt x="3904" y="3366"/>
                  </a:cubicBezTo>
                  <a:cubicBezTo>
                    <a:pt x="3919" y="3648"/>
                    <a:pt x="3794" y="3868"/>
                    <a:pt x="3496" y="3946"/>
                  </a:cubicBezTo>
                  <a:cubicBezTo>
                    <a:pt x="3167" y="4040"/>
                    <a:pt x="2838" y="4134"/>
                    <a:pt x="2524" y="4244"/>
                  </a:cubicBezTo>
                  <a:cubicBezTo>
                    <a:pt x="2132" y="4385"/>
                    <a:pt x="2054" y="4777"/>
                    <a:pt x="2430" y="4996"/>
                  </a:cubicBezTo>
                  <a:cubicBezTo>
                    <a:pt x="2822" y="5231"/>
                    <a:pt x="2916" y="5514"/>
                    <a:pt x="2838" y="5921"/>
                  </a:cubicBezTo>
                  <a:cubicBezTo>
                    <a:pt x="2775" y="6329"/>
                    <a:pt x="2697" y="6752"/>
                    <a:pt x="2728" y="7144"/>
                  </a:cubicBezTo>
                  <a:cubicBezTo>
                    <a:pt x="2791" y="7739"/>
                    <a:pt x="2556" y="8163"/>
                    <a:pt x="2179" y="8554"/>
                  </a:cubicBezTo>
                  <a:cubicBezTo>
                    <a:pt x="1647" y="9087"/>
                    <a:pt x="1192" y="9683"/>
                    <a:pt x="518" y="10059"/>
                  </a:cubicBezTo>
                  <a:cubicBezTo>
                    <a:pt x="157" y="10263"/>
                    <a:pt x="63" y="10576"/>
                    <a:pt x="79" y="11000"/>
                  </a:cubicBezTo>
                  <a:cubicBezTo>
                    <a:pt x="110" y="11893"/>
                    <a:pt x="79" y="12786"/>
                    <a:pt x="63" y="13696"/>
                  </a:cubicBezTo>
                  <a:cubicBezTo>
                    <a:pt x="63" y="14323"/>
                    <a:pt x="1" y="14965"/>
                    <a:pt x="1" y="15592"/>
                  </a:cubicBezTo>
                  <a:cubicBezTo>
                    <a:pt x="48" y="17316"/>
                    <a:pt x="110" y="19041"/>
                    <a:pt x="173" y="20765"/>
                  </a:cubicBezTo>
                  <a:cubicBezTo>
                    <a:pt x="220" y="21831"/>
                    <a:pt x="299" y="22912"/>
                    <a:pt x="534" y="23978"/>
                  </a:cubicBezTo>
                  <a:cubicBezTo>
                    <a:pt x="675" y="24605"/>
                    <a:pt x="973" y="25075"/>
                    <a:pt x="1631" y="25248"/>
                  </a:cubicBezTo>
                  <a:cubicBezTo>
                    <a:pt x="1850" y="25310"/>
                    <a:pt x="2054" y="25420"/>
                    <a:pt x="2274" y="25483"/>
                  </a:cubicBezTo>
                  <a:cubicBezTo>
                    <a:pt x="3245" y="25749"/>
                    <a:pt x="4217" y="26000"/>
                    <a:pt x="5189" y="26266"/>
                  </a:cubicBezTo>
                  <a:cubicBezTo>
                    <a:pt x="5816" y="26423"/>
                    <a:pt x="6443" y="26501"/>
                    <a:pt x="7086" y="26501"/>
                  </a:cubicBezTo>
                  <a:cubicBezTo>
                    <a:pt x="7509" y="26496"/>
                    <a:pt x="7932" y="26495"/>
                    <a:pt x="8355" y="26495"/>
                  </a:cubicBezTo>
                  <a:cubicBezTo>
                    <a:pt x="9202" y="26495"/>
                    <a:pt x="10048" y="26501"/>
                    <a:pt x="10894" y="26501"/>
                  </a:cubicBezTo>
                  <a:cubicBezTo>
                    <a:pt x="10894" y="26454"/>
                    <a:pt x="10894" y="26423"/>
                    <a:pt x="10894" y="26376"/>
                  </a:cubicBezTo>
                  <a:cubicBezTo>
                    <a:pt x="11344" y="26376"/>
                    <a:pt x="11793" y="26383"/>
                    <a:pt x="12242" y="26383"/>
                  </a:cubicBezTo>
                  <a:cubicBezTo>
                    <a:pt x="12467" y="26383"/>
                    <a:pt x="12692" y="26381"/>
                    <a:pt x="12916" y="26376"/>
                  </a:cubicBezTo>
                  <a:cubicBezTo>
                    <a:pt x="14155" y="26360"/>
                    <a:pt x="15409" y="26376"/>
                    <a:pt x="16616" y="26094"/>
                  </a:cubicBezTo>
                  <a:cubicBezTo>
                    <a:pt x="18183" y="25749"/>
                    <a:pt x="19766" y="25530"/>
                    <a:pt x="21349" y="25248"/>
                  </a:cubicBezTo>
                  <a:cubicBezTo>
                    <a:pt x="21584" y="25201"/>
                    <a:pt x="21819" y="25185"/>
                    <a:pt x="21960" y="25012"/>
                  </a:cubicBezTo>
                  <a:cubicBezTo>
                    <a:pt x="22368" y="24558"/>
                    <a:pt x="22729" y="24088"/>
                    <a:pt x="22525" y="23398"/>
                  </a:cubicBezTo>
                  <a:cubicBezTo>
                    <a:pt x="22352" y="22865"/>
                    <a:pt x="22321" y="22285"/>
                    <a:pt x="22415" y="21736"/>
                  </a:cubicBezTo>
                  <a:cubicBezTo>
                    <a:pt x="22587" y="20702"/>
                    <a:pt x="22650" y="19652"/>
                    <a:pt x="22587" y="18617"/>
                  </a:cubicBezTo>
                  <a:cubicBezTo>
                    <a:pt x="22525" y="17379"/>
                    <a:pt x="22525" y="16141"/>
                    <a:pt x="22352" y="14918"/>
                  </a:cubicBezTo>
                  <a:cubicBezTo>
                    <a:pt x="22211" y="13915"/>
                    <a:pt x="22086" y="12912"/>
                    <a:pt x="22227" y="11909"/>
                  </a:cubicBezTo>
                  <a:cubicBezTo>
                    <a:pt x="22290" y="11423"/>
                    <a:pt x="22196" y="11015"/>
                    <a:pt x="22023" y="10608"/>
                  </a:cubicBezTo>
                  <a:cubicBezTo>
                    <a:pt x="21882" y="10279"/>
                    <a:pt x="21600" y="9981"/>
                    <a:pt x="21898" y="9573"/>
                  </a:cubicBezTo>
                  <a:cubicBezTo>
                    <a:pt x="21976" y="9463"/>
                    <a:pt x="21835" y="9291"/>
                    <a:pt x="21710" y="9213"/>
                  </a:cubicBezTo>
                  <a:cubicBezTo>
                    <a:pt x="21553" y="9103"/>
                    <a:pt x="21381" y="9009"/>
                    <a:pt x="21208" y="8946"/>
                  </a:cubicBezTo>
                  <a:cubicBezTo>
                    <a:pt x="20315" y="8601"/>
                    <a:pt x="19750" y="7786"/>
                    <a:pt x="18967" y="7285"/>
                  </a:cubicBezTo>
                  <a:cubicBezTo>
                    <a:pt x="18810" y="7191"/>
                    <a:pt x="18888" y="6893"/>
                    <a:pt x="19076" y="6846"/>
                  </a:cubicBezTo>
                  <a:cubicBezTo>
                    <a:pt x="19578" y="6705"/>
                    <a:pt x="20095" y="6579"/>
                    <a:pt x="20597" y="6501"/>
                  </a:cubicBezTo>
                  <a:cubicBezTo>
                    <a:pt x="20799" y="6469"/>
                    <a:pt x="20974" y="6451"/>
                    <a:pt x="21129" y="6451"/>
                  </a:cubicBezTo>
                  <a:cubicBezTo>
                    <a:pt x="21725" y="6451"/>
                    <a:pt x="22010" y="6716"/>
                    <a:pt x="22384" y="7426"/>
                  </a:cubicBezTo>
                  <a:cubicBezTo>
                    <a:pt x="22901" y="8429"/>
                    <a:pt x="23716" y="8915"/>
                    <a:pt x="24829" y="8915"/>
                  </a:cubicBezTo>
                  <a:cubicBezTo>
                    <a:pt x="25472" y="8915"/>
                    <a:pt x="26098" y="8899"/>
                    <a:pt x="26725" y="8774"/>
                  </a:cubicBezTo>
                  <a:cubicBezTo>
                    <a:pt x="26889" y="8741"/>
                    <a:pt x="27004" y="8720"/>
                    <a:pt x="27092" y="8720"/>
                  </a:cubicBezTo>
                  <a:cubicBezTo>
                    <a:pt x="27299" y="8720"/>
                    <a:pt x="27358" y="8839"/>
                    <a:pt x="27556" y="9213"/>
                  </a:cubicBezTo>
                  <a:cubicBezTo>
                    <a:pt x="27603" y="9307"/>
                    <a:pt x="27650" y="9416"/>
                    <a:pt x="27729" y="9495"/>
                  </a:cubicBezTo>
                  <a:cubicBezTo>
                    <a:pt x="27797" y="9556"/>
                    <a:pt x="27924" y="9585"/>
                    <a:pt x="28056" y="9585"/>
                  </a:cubicBezTo>
                  <a:cubicBezTo>
                    <a:pt x="28226" y="9585"/>
                    <a:pt x="28403" y="9536"/>
                    <a:pt x="28465" y="9448"/>
                  </a:cubicBezTo>
                  <a:cubicBezTo>
                    <a:pt x="28622" y="9244"/>
                    <a:pt x="28622" y="8695"/>
                    <a:pt x="28434" y="8507"/>
                  </a:cubicBezTo>
                  <a:cubicBezTo>
                    <a:pt x="28277" y="8351"/>
                    <a:pt x="28042" y="8257"/>
                    <a:pt x="27917" y="8084"/>
                  </a:cubicBezTo>
                  <a:cubicBezTo>
                    <a:pt x="27647" y="7734"/>
                    <a:pt x="27332" y="7604"/>
                    <a:pt x="26930" y="7604"/>
                  </a:cubicBezTo>
                  <a:cubicBezTo>
                    <a:pt x="26864" y="7604"/>
                    <a:pt x="26796" y="7607"/>
                    <a:pt x="26725" y="7614"/>
                  </a:cubicBezTo>
                  <a:cubicBezTo>
                    <a:pt x="26633" y="7624"/>
                    <a:pt x="26542" y="7629"/>
                    <a:pt x="26451" y="7629"/>
                  </a:cubicBezTo>
                  <a:cubicBezTo>
                    <a:pt x="25983" y="7629"/>
                    <a:pt x="25526" y="7502"/>
                    <a:pt x="25080" y="7332"/>
                  </a:cubicBezTo>
                  <a:cubicBezTo>
                    <a:pt x="24782" y="7222"/>
                    <a:pt x="24562" y="7050"/>
                    <a:pt x="24468" y="6736"/>
                  </a:cubicBezTo>
                  <a:cubicBezTo>
                    <a:pt x="24437" y="6595"/>
                    <a:pt x="24406" y="6438"/>
                    <a:pt x="24359" y="6297"/>
                  </a:cubicBezTo>
                  <a:cubicBezTo>
                    <a:pt x="24233" y="5921"/>
                    <a:pt x="24139" y="5827"/>
                    <a:pt x="23716" y="5827"/>
                  </a:cubicBezTo>
                  <a:cubicBezTo>
                    <a:pt x="23120" y="5827"/>
                    <a:pt x="22525" y="5874"/>
                    <a:pt x="21913" y="5890"/>
                  </a:cubicBezTo>
                  <a:cubicBezTo>
                    <a:pt x="21819" y="5890"/>
                    <a:pt x="21710" y="5811"/>
                    <a:pt x="21647" y="5733"/>
                  </a:cubicBezTo>
                  <a:cubicBezTo>
                    <a:pt x="21569" y="5623"/>
                    <a:pt x="21663" y="5529"/>
                    <a:pt x="21757" y="5467"/>
                  </a:cubicBezTo>
                  <a:cubicBezTo>
                    <a:pt x="22117" y="5216"/>
                    <a:pt x="22493" y="4949"/>
                    <a:pt x="22744" y="4573"/>
                  </a:cubicBezTo>
                  <a:cubicBezTo>
                    <a:pt x="22885" y="4338"/>
                    <a:pt x="22979" y="4087"/>
                    <a:pt x="22807" y="3836"/>
                  </a:cubicBezTo>
                  <a:cubicBezTo>
                    <a:pt x="22689" y="3647"/>
                    <a:pt x="22499" y="3583"/>
                    <a:pt x="22299" y="3583"/>
                  </a:cubicBezTo>
                  <a:cubicBezTo>
                    <a:pt x="22233" y="3583"/>
                    <a:pt x="22167" y="3590"/>
                    <a:pt x="22102" y="3601"/>
                  </a:cubicBezTo>
                  <a:cubicBezTo>
                    <a:pt x="21882" y="3633"/>
                    <a:pt x="21678" y="3742"/>
                    <a:pt x="21475" y="3836"/>
                  </a:cubicBezTo>
                  <a:cubicBezTo>
                    <a:pt x="20503" y="4228"/>
                    <a:pt x="19609" y="4777"/>
                    <a:pt x="18747" y="5372"/>
                  </a:cubicBezTo>
                  <a:cubicBezTo>
                    <a:pt x="18636" y="5445"/>
                    <a:pt x="18534" y="5480"/>
                    <a:pt x="18450" y="5480"/>
                  </a:cubicBezTo>
                  <a:cubicBezTo>
                    <a:pt x="18296" y="5480"/>
                    <a:pt x="18199" y="5365"/>
                    <a:pt x="18199" y="5153"/>
                  </a:cubicBezTo>
                  <a:cubicBezTo>
                    <a:pt x="18183" y="4934"/>
                    <a:pt x="18167" y="4698"/>
                    <a:pt x="18214" y="4495"/>
                  </a:cubicBezTo>
                  <a:cubicBezTo>
                    <a:pt x="18308" y="4072"/>
                    <a:pt x="18167" y="3758"/>
                    <a:pt x="17838" y="3507"/>
                  </a:cubicBezTo>
                  <a:cubicBezTo>
                    <a:pt x="17556" y="3319"/>
                    <a:pt x="17509" y="3053"/>
                    <a:pt x="17509" y="2724"/>
                  </a:cubicBezTo>
                  <a:cubicBezTo>
                    <a:pt x="17509" y="2206"/>
                    <a:pt x="17462" y="1673"/>
                    <a:pt x="17399" y="1156"/>
                  </a:cubicBezTo>
                  <a:cubicBezTo>
                    <a:pt x="17352" y="576"/>
                    <a:pt x="17070" y="216"/>
                    <a:pt x="16521" y="153"/>
                  </a:cubicBezTo>
                  <a:cubicBezTo>
                    <a:pt x="15977" y="103"/>
                    <a:pt x="15427" y="0"/>
                    <a:pt x="148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8"/>
            <p:cNvSpPr/>
            <p:nvPr/>
          </p:nvSpPr>
          <p:spPr>
            <a:xfrm>
              <a:off x="6936825" y="3457675"/>
              <a:ext cx="56825" cy="50275"/>
            </a:xfrm>
            <a:custGeom>
              <a:avLst/>
              <a:gdLst/>
              <a:ahLst/>
              <a:cxnLst/>
              <a:rect l="l" t="t" r="r" b="b"/>
              <a:pathLst>
                <a:path w="2273" h="2011" extrusionOk="0">
                  <a:moveTo>
                    <a:pt x="1477" y="425"/>
                  </a:moveTo>
                  <a:cubicBezTo>
                    <a:pt x="1623" y="425"/>
                    <a:pt x="1729" y="490"/>
                    <a:pt x="1772" y="631"/>
                  </a:cubicBezTo>
                  <a:cubicBezTo>
                    <a:pt x="1864" y="1032"/>
                    <a:pt x="1517" y="1478"/>
                    <a:pt x="1103" y="1478"/>
                  </a:cubicBezTo>
                  <a:cubicBezTo>
                    <a:pt x="1096" y="1478"/>
                    <a:pt x="1089" y="1478"/>
                    <a:pt x="1082" y="1477"/>
                  </a:cubicBezTo>
                  <a:cubicBezTo>
                    <a:pt x="1019" y="1430"/>
                    <a:pt x="910" y="1368"/>
                    <a:pt x="878" y="1289"/>
                  </a:cubicBezTo>
                  <a:cubicBezTo>
                    <a:pt x="800" y="1117"/>
                    <a:pt x="737" y="929"/>
                    <a:pt x="878" y="772"/>
                  </a:cubicBezTo>
                  <a:cubicBezTo>
                    <a:pt x="1019" y="600"/>
                    <a:pt x="1207" y="459"/>
                    <a:pt x="1427" y="427"/>
                  </a:cubicBezTo>
                  <a:cubicBezTo>
                    <a:pt x="1444" y="426"/>
                    <a:pt x="1461" y="425"/>
                    <a:pt x="1477" y="425"/>
                  </a:cubicBezTo>
                  <a:close/>
                  <a:moveTo>
                    <a:pt x="1387" y="1"/>
                  </a:moveTo>
                  <a:cubicBezTo>
                    <a:pt x="656" y="1"/>
                    <a:pt x="173" y="396"/>
                    <a:pt x="47" y="1383"/>
                  </a:cubicBezTo>
                  <a:cubicBezTo>
                    <a:pt x="0" y="1634"/>
                    <a:pt x="142" y="1807"/>
                    <a:pt x="377" y="1901"/>
                  </a:cubicBezTo>
                  <a:cubicBezTo>
                    <a:pt x="502" y="1948"/>
                    <a:pt x="659" y="1979"/>
                    <a:pt x="737" y="2010"/>
                  </a:cubicBezTo>
                  <a:cubicBezTo>
                    <a:pt x="747" y="2011"/>
                    <a:pt x="756" y="2011"/>
                    <a:pt x="766" y="2011"/>
                  </a:cubicBezTo>
                  <a:cubicBezTo>
                    <a:pt x="1599" y="2011"/>
                    <a:pt x="2273" y="1344"/>
                    <a:pt x="2211" y="631"/>
                  </a:cubicBezTo>
                  <a:cubicBezTo>
                    <a:pt x="2195" y="302"/>
                    <a:pt x="1991" y="67"/>
                    <a:pt x="1678" y="20"/>
                  </a:cubicBezTo>
                  <a:cubicBezTo>
                    <a:pt x="1577" y="7"/>
                    <a:pt x="1480" y="1"/>
                    <a:pt x="1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8"/>
            <p:cNvSpPr/>
            <p:nvPr/>
          </p:nvSpPr>
          <p:spPr>
            <a:xfrm>
              <a:off x="7093575" y="3448975"/>
              <a:ext cx="41550" cy="40225"/>
            </a:xfrm>
            <a:custGeom>
              <a:avLst/>
              <a:gdLst/>
              <a:ahLst/>
              <a:cxnLst/>
              <a:rect l="l" t="t" r="r" b="b"/>
              <a:pathLst>
                <a:path w="1662" h="1609" extrusionOk="0">
                  <a:moveTo>
                    <a:pt x="1124" y="0"/>
                  </a:moveTo>
                  <a:cubicBezTo>
                    <a:pt x="641" y="0"/>
                    <a:pt x="149" y="356"/>
                    <a:pt x="47" y="807"/>
                  </a:cubicBezTo>
                  <a:cubicBezTo>
                    <a:pt x="0" y="1042"/>
                    <a:pt x="63" y="1245"/>
                    <a:pt x="204" y="1434"/>
                  </a:cubicBezTo>
                  <a:cubicBezTo>
                    <a:pt x="303" y="1546"/>
                    <a:pt x="414" y="1608"/>
                    <a:pt x="549" y="1608"/>
                  </a:cubicBezTo>
                  <a:cubicBezTo>
                    <a:pt x="564" y="1608"/>
                    <a:pt x="580" y="1608"/>
                    <a:pt x="596" y="1606"/>
                  </a:cubicBezTo>
                  <a:cubicBezTo>
                    <a:pt x="1113" y="1559"/>
                    <a:pt x="1630" y="979"/>
                    <a:pt x="1646" y="462"/>
                  </a:cubicBezTo>
                  <a:cubicBezTo>
                    <a:pt x="1662" y="258"/>
                    <a:pt x="1458" y="23"/>
                    <a:pt x="1238" y="7"/>
                  </a:cubicBezTo>
                  <a:cubicBezTo>
                    <a:pt x="1200" y="3"/>
                    <a:pt x="1162" y="0"/>
                    <a:pt x="11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8"/>
            <p:cNvSpPr/>
            <p:nvPr/>
          </p:nvSpPr>
          <p:spPr>
            <a:xfrm>
              <a:off x="7217000" y="3498975"/>
              <a:ext cx="45475" cy="47825"/>
            </a:xfrm>
            <a:custGeom>
              <a:avLst/>
              <a:gdLst/>
              <a:ahLst/>
              <a:cxnLst/>
              <a:rect l="l" t="t" r="r" b="b"/>
              <a:pathLst>
                <a:path w="1819" h="1913" extrusionOk="0">
                  <a:moveTo>
                    <a:pt x="1218" y="589"/>
                  </a:moveTo>
                  <a:cubicBezTo>
                    <a:pt x="1231" y="589"/>
                    <a:pt x="1243" y="591"/>
                    <a:pt x="1255" y="593"/>
                  </a:cubicBezTo>
                  <a:cubicBezTo>
                    <a:pt x="1302" y="609"/>
                    <a:pt x="1317" y="703"/>
                    <a:pt x="1349" y="750"/>
                  </a:cubicBezTo>
                  <a:cubicBezTo>
                    <a:pt x="1364" y="985"/>
                    <a:pt x="1317" y="1189"/>
                    <a:pt x="1113" y="1314"/>
                  </a:cubicBezTo>
                  <a:cubicBezTo>
                    <a:pt x="1086" y="1333"/>
                    <a:pt x="1048" y="1340"/>
                    <a:pt x="1008" y="1340"/>
                  </a:cubicBezTo>
                  <a:cubicBezTo>
                    <a:pt x="980" y="1340"/>
                    <a:pt x="951" y="1337"/>
                    <a:pt x="925" y="1330"/>
                  </a:cubicBezTo>
                  <a:cubicBezTo>
                    <a:pt x="894" y="1330"/>
                    <a:pt x="863" y="1267"/>
                    <a:pt x="863" y="1252"/>
                  </a:cubicBezTo>
                  <a:cubicBezTo>
                    <a:pt x="925" y="1048"/>
                    <a:pt x="988" y="844"/>
                    <a:pt x="1066" y="656"/>
                  </a:cubicBezTo>
                  <a:cubicBezTo>
                    <a:pt x="1079" y="617"/>
                    <a:pt x="1156" y="589"/>
                    <a:pt x="1218" y="589"/>
                  </a:cubicBezTo>
                  <a:close/>
                  <a:moveTo>
                    <a:pt x="1226" y="0"/>
                  </a:moveTo>
                  <a:cubicBezTo>
                    <a:pt x="1064" y="0"/>
                    <a:pt x="913" y="83"/>
                    <a:pt x="769" y="186"/>
                  </a:cubicBezTo>
                  <a:cubicBezTo>
                    <a:pt x="455" y="421"/>
                    <a:pt x="267" y="750"/>
                    <a:pt x="110" y="1079"/>
                  </a:cubicBezTo>
                  <a:cubicBezTo>
                    <a:pt x="1" y="1314"/>
                    <a:pt x="79" y="1518"/>
                    <a:pt x="267" y="1691"/>
                  </a:cubicBezTo>
                  <a:cubicBezTo>
                    <a:pt x="447" y="1838"/>
                    <a:pt x="627" y="1912"/>
                    <a:pt x="804" y="1912"/>
                  </a:cubicBezTo>
                  <a:cubicBezTo>
                    <a:pt x="967" y="1912"/>
                    <a:pt x="1128" y="1850"/>
                    <a:pt x="1286" y="1722"/>
                  </a:cubicBezTo>
                  <a:cubicBezTo>
                    <a:pt x="1631" y="1440"/>
                    <a:pt x="1819" y="1095"/>
                    <a:pt x="1787" y="640"/>
                  </a:cubicBezTo>
                  <a:cubicBezTo>
                    <a:pt x="1772" y="405"/>
                    <a:pt x="1709" y="202"/>
                    <a:pt x="1490" y="76"/>
                  </a:cubicBezTo>
                  <a:cubicBezTo>
                    <a:pt x="1398" y="23"/>
                    <a:pt x="1311" y="0"/>
                    <a:pt x="12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8"/>
            <p:cNvSpPr/>
            <p:nvPr/>
          </p:nvSpPr>
          <p:spPr>
            <a:xfrm>
              <a:off x="6912125" y="3363375"/>
              <a:ext cx="38050" cy="27800"/>
            </a:xfrm>
            <a:custGeom>
              <a:avLst/>
              <a:gdLst/>
              <a:ahLst/>
              <a:cxnLst/>
              <a:rect l="l" t="t" r="r" b="b"/>
              <a:pathLst>
                <a:path w="1522" h="1112" extrusionOk="0">
                  <a:moveTo>
                    <a:pt x="805" y="0"/>
                  </a:moveTo>
                  <a:cubicBezTo>
                    <a:pt x="499" y="0"/>
                    <a:pt x="212" y="190"/>
                    <a:pt x="95" y="531"/>
                  </a:cubicBezTo>
                  <a:cubicBezTo>
                    <a:pt x="1" y="798"/>
                    <a:pt x="189" y="1096"/>
                    <a:pt x="456" y="1111"/>
                  </a:cubicBezTo>
                  <a:cubicBezTo>
                    <a:pt x="800" y="1111"/>
                    <a:pt x="1161" y="923"/>
                    <a:pt x="1396" y="625"/>
                  </a:cubicBezTo>
                  <a:cubicBezTo>
                    <a:pt x="1521" y="484"/>
                    <a:pt x="1459" y="328"/>
                    <a:pt x="1349" y="218"/>
                  </a:cubicBezTo>
                  <a:cubicBezTo>
                    <a:pt x="1183" y="70"/>
                    <a:pt x="991" y="0"/>
                    <a:pt x="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8"/>
            <p:cNvSpPr/>
            <p:nvPr/>
          </p:nvSpPr>
          <p:spPr>
            <a:xfrm>
              <a:off x="7175475" y="3356250"/>
              <a:ext cx="23925" cy="24600"/>
            </a:xfrm>
            <a:custGeom>
              <a:avLst/>
              <a:gdLst/>
              <a:ahLst/>
              <a:cxnLst/>
              <a:rect l="l" t="t" r="r" b="b"/>
              <a:pathLst>
                <a:path w="957" h="984" extrusionOk="0">
                  <a:moveTo>
                    <a:pt x="452" y="1"/>
                  </a:moveTo>
                  <a:cubicBezTo>
                    <a:pt x="224" y="1"/>
                    <a:pt x="16" y="278"/>
                    <a:pt x="16" y="644"/>
                  </a:cubicBezTo>
                  <a:cubicBezTo>
                    <a:pt x="0" y="816"/>
                    <a:pt x="94" y="942"/>
                    <a:pt x="251" y="973"/>
                  </a:cubicBezTo>
                  <a:cubicBezTo>
                    <a:pt x="288" y="981"/>
                    <a:pt x="324" y="984"/>
                    <a:pt x="361" y="984"/>
                  </a:cubicBezTo>
                  <a:cubicBezTo>
                    <a:pt x="637" y="984"/>
                    <a:pt x="897" y="785"/>
                    <a:pt x="925" y="550"/>
                  </a:cubicBezTo>
                  <a:cubicBezTo>
                    <a:pt x="956" y="315"/>
                    <a:pt x="705" y="17"/>
                    <a:pt x="470" y="1"/>
                  </a:cubicBezTo>
                  <a:cubicBezTo>
                    <a:pt x="464" y="1"/>
                    <a:pt x="458" y="1"/>
                    <a:pt x="4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8"/>
            <p:cNvSpPr/>
            <p:nvPr/>
          </p:nvSpPr>
          <p:spPr>
            <a:xfrm>
              <a:off x="7342800" y="3370350"/>
              <a:ext cx="22350" cy="21275"/>
            </a:xfrm>
            <a:custGeom>
              <a:avLst/>
              <a:gdLst/>
              <a:ahLst/>
              <a:cxnLst/>
              <a:rect l="l" t="t" r="r" b="b"/>
              <a:pathLst>
                <a:path w="894" h="851" extrusionOk="0">
                  <a:moveTo>
                    <a:pt x="508" y="1"/>
                  </a:moveTo>
                  <a:cubicBezTo>
                    <a:pt x="501" y="1"/>
                    <a:pt x="493" y="1"/>
                    <a:pt x="486" y="2"/>
                  </a:cubicBezTo>
                  <a:cubicBezTo>
                    <a:pt x="204" y="17"/>
                    <a:pt x="0" y="205"/>
                    <a:pt x="0" y="488"/>
                  </a:cubicBezTo>
                  <a:cubicBezTo>
                    <a:pt x="0" y="691"/>
                    <a:pt x="110" y="817"/>
                    <a:pt x="329" y="848"/>
                  </a:cubicBezTo>
                  <a:cubicBezTo>
                    <a:pt x="342" y="850"/>
                    <a:pt x="355" y="850"/>
                    <a:pt x="368" y="850"/>
                  </a:cubicBezTo>
                  <a:cubicBezTo>
                    <a:pt x="624" y="850"/>
                    <a:pt x="894" y="568"/>
                    <a:pt x="894" y="299"/>
                  </a:cubicBezTo>
                  <a:cubicBezTo>
                    <a:pt x="879" y="164"/>
                    <a:pt x="677" y="1"/>
                    <a:pt x="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8"/>
            <p:cNvSpPr/>
            <p:nvPr/>
          </p:nvSpPr>
          <p:spPr>
            <a:xfrm>
              <a:off x="7136275" y="2994975"/>
              <a:ext cx="20025" cy="18250"/>
            </a:xfrm>
            <a:custGeom>
              <a:avLst/>
              <a:gdLst/>
              <a:ahLst/>
              <a:cxnLst/>
              <a:rect l="l" t="t" r="r" b="b"/>
              <a:pathLst>
                <a:path w="801" h="730" extrusionOk="0">
                  <a:moveTo>
                    <a:pt x="471" y="1"/>
                  </a:moveTo>
                  <a:cubicBezTo>
                    <a:pt x="236" y="1"/>
                    <a:pt x="16" y="157"/>
                    <a:pt x="1" y="361"/>
                  </a:cubicBezTo>
                  <a:cubicBezTo>
                    <a:pt x="1" y="581"/>
                    <a:pt x="157" y="675"/>
                    <a:pt x="346" y="722"/>
                  </a:cubicBezTo>
                  <a:cubicBezTo>
                    <a:pt x="372" y="727"/>
                    <a:pt x="397" y="729"/>
                    <a:pt x="422" y="729"/>
                  </a:cubicBezTo>
                  <a:cubicBezTo>
                    <a:pt x="620" y="729"/>
                    <a:pt x="770" y="570"/>
                    <a:pt x="784" y="361"/>
                  </a:cubicBezTo>
                  <a:cubicBezTo>
                    <a:pt x="800" y="157"/>
                    <a:pt x="659" y="1"/>
                    <a:pt x="4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8"/>
            <p:cNvSpPr/>
            <p:nvPr/>
          </p:nvSpPr>
          <p:spPr>
            <a:xfrm>
              <a:off x="7237025" y="2983600"/>
              <a:ext cx="16050" cy="14975"/>
            </a:xfrm>
            <a:custGeom>
              <a:avLst/>
              <a:gdLst/>
              <a:ahLst/>
              <a:cxnLst/>
              <a:rect l="l" t="t" r="r" b="b"/>
              <a:pathLst>
                <a:path w="642" h="599" extrusionOk="0">
                  <a:moveTo>
                    <a:pt x="337" y="0"/>
                  </a:moveTo>
                  <a:cubicBezTo>
                    <a:pt x="158" y="0"/>
                    <a:pt x="1" y="181"/>
                    <a:pt x="46" y="362"/>
                  </a:cubicBezTo>
                  <a:cubicBezTo>
                    <a:pt x="75" y="507"/>
                    <a:pt x="185" y="598"/>
                    <a:pt x="338" y="598"/>
                  </a:cubicBezTo>
                  <a:cubicBezTo>
                    <a:pt x="350" y="598"/>
                    <a:pt x="363" y="598"/>
                    <a:pt x="375" y="597"/>
                  </a:cubicBezTo>
                  <a:cubicBezTo>
                    <a:pt x="532" y="565"/>
                    <a:pt x="626" y="471"/>
                    <a:pt x="642" y="299"/>
                  </a:cubicBezTo>
                  <a:cubicBezTo>
                    <a:pt x="642" y="158"/>
                    <a:pt x="501" y="17"/>
                    <a:pt x="360" y="1"/>
                  </a:cubicBezTo>
                  <a:cubicBezTo>
                    <a:pt x="352" y="0"/>
                    <a:pt x="345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8"/>
            <p:cNvSpPr/>
            <p:nvPr/>
          </p:nvSpPr>
          <p:spPr>
            <a:xfrm>
              <a:off x="7003825" y="2998150"/>
              <a:ext cx="9425" cy="7000"/>
            </a:xfrm>
            <a:custGeom>
              <a:avLst/>
              <a:gdLst/>
              <a:ahLst/>
              <a:cxnLst/>
              <a:rect l="l" t="t" r="r" b="b"/>
              <a:pathLst>
                <a:path w="377" h="280" extrusionOk="0">
                  <a:moveTo>
                    <a:pt x="168" y="1"/>
                  </a:moveTo>
                  <a:cubicBezTo>
                    <a:pt x="109" y="1"/>
                    <a:pt x="54" y="27"/>
                    <a:pt x="16" y="93"/>
                  </a:cubicBezTo>
                  <a:cubicBezTo>
                    <a:pt x="1" y="124"/>
                    <a:pt x="63" y="218"/>
                    <a:pt x="111" y="250"/>
                  </a:cubicBezTo>
                  <a:cubicBezTo>
                    <a:pt x="148" y="268"/>
                    <a:pt x="187" y="280"/>
                    <a:pt x="226" y="280"/>
                  </a:cubicBezTo>
                  <a:cubicBezTo>
                    <a:pt x="284" y="280"/>
                    <a:pt x="339" y="253"/>
                    <a:pt x="377" y="187"/>
                  </a:cubicBezTo>
                  <a:cubicBezTo>
                    <a:pt x="346" y="140"/>
                    <a:pt x="330" y="62"/>
                    <a:pt x="283" y="30"/>
                  </a:cubicBezTo>
                  <a:cubicBezTo>
                    <a:pt x="246" y="12"/>
                    <a:pt x="206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8"/>
            <p:cNvSpPr/>
            <p:nvPr/>
          </p:nvSpPr>
          <p:spPr>
            <a:xfrm>
              <a:off x="7152350" y="3141700"/>
              <a:ext cx="7075" cy="6900"/>
            </a:xfrm>
            <a:custGeom>
              <a:avLst/>
              <a:gdLst/>
              <a:ahLst/>
              <a:cxnLst/>
              <a:rect l="l" t="t" r="r" b="b"/>
              <a:pathLst>
                <a:path w="283" h="276" extrusionOk="0">
                  <a:moveTo>
                    <a:pt x="135" y="0"/>
                  </a:moveTo>
                  <a:cubicBezTo>
                    <a:pt x="65" y="0"/>
                    <a:pt x="12" y="55"/>
                    <a:pt x="0" y="135"/>
                  </a:cubicBezTo>
                  <a:cubicBezTo>
                    <a:pt x="0" y="182"/>
                    <a:pt x="63" y="229"/>
                    <a:pt x="94" y="276"/>
                  </a:cubicBezTo>
                  <a:cubicBezTo>
                    <a:pt x="157" y="260"/>
                    <a:pt x="251" y="245"/>
                    <a:pt x="267" y="198"/>
                  </a:cubicBezTo>
                  <a:cubicBezTo>
                    <a:pt x="282" y="151"/>
                    <a:pt x="251" y="41"/>
                    <a:pt x="220" y="25"/>
                  </a:cubicBezTo>
                  <a:cubicBezTo>
                    <a:pt x="190" y="8"/>
                    <a:pt x="161" y="0"/>
                    <a:pt x="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0" name="Google Shape;1140;p38"/>
          <p:cNvGrpSpPr/>
          <p:nvPr/>
        </p:nvGrpSpPr>
        <p:grpSpPr>
          <a:xfrm>
            <a:off x="6396925" y="3879675"/>
            <a:ext cx="735150" cy="424150"/>
            <a:chOff x="9589700" y="3420525"/>
            <a:chExt cx="735150" cy="424150"/>
          </a:xfrm>
        </p:grpSpPr>
        <p:sp>
          <p:nvSpPr>
            <p:cNvPr id="1141" name="Google Shape;1141;p38"/>
            <p:cNvSpPr/>
            <p:nvPr/>
          </p:nvSpPr>
          <p:spPr>
            <a:xfrm>
              <a:off x="9589700" y="3420525"/>
              <a:ext cx="735150" cy="424150"/>
            </a:xfrm>
            <a:custGeom>
              <a:avLst/>
              <a:gdLst/>
              <a:ahLst/>
              <a:cxnLst/>
              <a:rect l="l" t="t" r="r" b="b"/>
              <a:pathLst>
                <a:path w="29406" h="16966" extrusionOk="0">
                  <a:moveTo>
                    <a:pt x="27409" y="611"/>
                  </a:moveTo>
                  <a:cubicBezTo>
                    <a:pt x="28066" y="611"/>
                    <a:pt x="28184" y="928"/>
                    <a:pt x="27838" y="1647"/>
                  </a:cubicBezTo>
                  <a:cubicBezTo>
                    <a:pt x="27337" y="2697"/>
                    <a:pt x="26804" y="3731"/>
                    <a:pt x="26302" y="4766"/>
                  </a:cubicBezTo>
                  <a:cubicBezTo>
                    <a:pt x="25801" y="5769"/>
                    <a:pt x="25315" y="6788"/>
                    <a:pt x="24860" y="7807"/>
                  </a:cubicBezTo>
                  <a:cubicBezTo>
                    <a:pt x="24562" y="8512"/>
                    <a:pt x="24108" y="9076"/>
                    <a:pt x="23559" y="9609"/>
                  </a:cubicBezTo>
                  <a:cubicBezTo>
                    <a:pt x="22180" y="10942"/>
                    <a:pt x="20503" y="11741"/>
                    <a:pt x="18747" y="12431"/>
                  </a:cubicBezTo>
                  <a:cubicBezTo>
                    <a:pt x="18277" y="12619"/>
                    <a:pt x="17744" y="12729"/>
                    <a:pt x="17211" y="12744"/>
                  </a:cubicBezTo>
                  <a:cubicBezTo>
                    <a:pt x="15879" y="12807"/>
                    <a:pt x="14531" y="12917"/>
                    <a:pt x="13183" y="12948"/>
                  </a:cubicBezTo>
                  <a:cubicBezTo>
                    <a:pt x="13043" y="12950"/>
                    <a:pt x="12904" y="12952"/>
                    <a:pt x="12765" y="12952"/>
                  </a:cubicBezTo>
                  <a:cubicBezTo>
                    <a:pt x="11968" y="12952"/>
                    <a:pt x="11180" y="12909"/>
                    <a:pt x="10393" y="12776"/>
                  </a:cubicBezTo>
                  <a:cubicBezTo>
                    <a:pt x="10190" y="12748"/>
                    <a:pt x="9998" y="12710"/>
                    <a:pt x="9809" y="12710"/>
                  </a:cubicBezTo>
                  <a:cubicBezTo>
                    <a:pt x="9779" y="12710"/>
                    <a:pt x="9749" y="12711"/>
                    <a:pt x="9719" y="12713"/>
                  </a:cubicBezTo>
                  <a:cubicBezTo>
                    <a:pt x="9388" y="12746"/>
                    <a:pt x="9058" y="12759"/>
                    <a:pt x="8729" y="12759"/>
                  </a:cubicBezTo>
                  <a:cubicBezTo>
                    <a:pt x="7637" y="12759"/>
                    <a:pt x="6551" y="12613"/>
                    <a:pt x="5455" y="12540"/>
                  </a:cubicBezTo>
                  <a:cubicBezTo>
                    <a:pt x="4233" y="12462"/>
                    <a:pt x="3010" y="12305"/>
                    <a:pt x="1788" y="12180"/>
                  </a:cubicBezTo>
                  <a:cubicBezTo>
                    <a:pt x="1568" y="12149"/>
                    <a:pt x="1333" y="12102"/>
                    <a:pt x="1129" y="12023"/>
                  </a:cubicBezTo>
                  <a:cubicBezTo>
                    <a:pt x="988" y="11960"/>
                    <a:pt x="894" y="11804"/>
                    <a:pt x="957" y="11647"/>
                  </a:cubicBezTo>
                  <a:cubicBezTo>
                    <a:pt x="1019" y="11475"/>
                    <a:pt x="1114" y="11318"/>
                    <a:pt x="1208" y="11161"/>
                  </a:cubicBezTo>
                  <a:cubicBezTo>
                    <a:pt x="1976" y="9938"/>
                    <a:pt x="2791" y="8732"/>
                    <a:pt x="3747" y="7650"/>
                  </a:cubicBezTo>
                  <a:cubicBezTo>
                    <a:pt x="4797" y="6427"/>
                    <a:pt x="5800" y="5173"/>
                    <a:pt x="6976" y="4061"/>
                  </a:cubicBezTo>
                  <a:cubicBezTo>
                    <a:pt x="8230" y="2885"/>
                    <a:pt x="9703" y="2117"/>
                    <a:pt x="11380" y="1741"/>
                  </a:cubicBezTo>
                  <a:cubicBezTo>
                    <a:pt x="12524" y="1490"/>
                    <a:pt x="13669" y="1302"/>
                    <a:pt x="14829" y="1255"/>
                  </a:cubicBezTo>
                  <a:cubicBezTo>
                    <a:pt x="15267" y="1224"/>
                    <a:pt x="15738" y="1224"/>
                    <a:pt x="16161" y="1098"/>
                  </a:cubicBezTo>
                  <a:cubicBezTo>
                    <a:pt x="17415" y="769"/>
                    <a:pt x="18684" y="847"/>
                    <a:pt x="19954" y="816"/>
                  </a:cubicBezTo>
                  <a:cubicBezTo>
                    <a:pt x="20628" y="785"/>
                    <a:pt x="21302" y="785"/>
                    <a:pt x="21976" y="706"/>
                  </a:cubicBezTo>
                  <a:cubicBezTo>
                    <a:pt x="22529" y="644"/>
                    <a:pt x="23083" y="617"/>
                    <a:pt x="23636" y="617"/>
                  </a:cubicBezTo>
                  <a:cubicBezTo>
                    <a:pt x="24055" y="617"/>
                    <a:pt x="24473" y="632"/>
                    <a:pt x="24891" y="659"/>
                  </a:cubicBezTo>
                  <a:cubicBezTo>
                    <a:pt x="25182" y="678"/>
                    <a:pt x="25475" y="687"/>
                    <a:pt x="25769" y="687"/>
                  </a:cubicBezTo>
                  <a:cubicBezTo>
                    <a:pt x="26219" y="687"/>
                    <a:pt x="26671" y="666"/>
                    <a:pt x="27117" y="628"/>
                  </a:cubicBezTo>
                  <a:cubicBezTo>
                    <a:pt x="27224" y="617"/>
                    <a:pt x="27322" y="611"/>
                    <a:pt x="27409" y="611"/>
                  </a:cubicBezTo>
                  <a:close/>
                  <a:moveTo>
                    <a:pt x="28622" y="1945"/>
                  </a:moveTo>
                  <a:cubicBezTo>
                    <a:pt x="28873" y="2289"/>
                    <a:pt x="28716" y="2666"/>
                    <a:pt x="28685" y="3026"/>
                  </a:cubicBezTo>
                  <a:cubicBezTo>
                    <a:pt x="28685" y="3214"/>
                    <a:pt x="28638" y="3387"/>
                    <a:pt x="28575" y="3575"/>
                  </a:cubicBezTo>
                  <a:cubicBezTo>
                    <a:pt x="27948" y="5565"/>
                    <a:pt x="27540" y="7634"/>
                    <a:pt x="26537" y="9500"/>
                  </a:cubicBezTo>
                  <a:cubicBezTo>
                    <a:pt x="25644" y="11192"/>
                    <a:pt x="24625" y="12791"/>
                    <a:pt x="23011" y="13920"/>
                  </a:cubicBezTo>
                  <a:cubicBezTo>
                    <a:pt x="22478" y="14296"/>
                    <a:pt x="21913" y="14594"/>
                    <a:pt x="21302" y="14766"/>
                  </a:cubicBezTo>
                  <a:cubicBezTo>
                    <a:pt x="20158" y="15095"/>
                    <a:pt x="18998" y="15409"/>
                    <a:pt x="17838" y="15722"/>
                  </a:cubicBezTo>
                  <a:cubicBezTo>
                    <a:pt x="17623" y="15783"/>
                    <a:pt x="17403" y="15819"/>
                    <a:pt x="17181" y="15819"/>
                  </a:cubicBezTo>
                  <a:cubicBezTo>
                    <a:pt x="16999" y="15819"/>
                    <a:pt x="16815" y="15795"/>
                    <a:pt x="16631" y="15738"/>
                  </a:cubicBezTo>
                  <a:cubicBezTo>
                    <a:pt x="16403" y="15675"/>
                    <a:pt x="16178" y="15650"/>
                    <a:pt x="15953" y="15650"/>
                  </a:cubicBezTo>
                  <a:cubicBezTo>
                    <a:pt x="15621" y="15650"/>
                    <a:pt x="15290" y="15704"/>
                    <a:pt x="14954" y="15769"/>
                  </a:cubicBezTo>
                  <a:cubicBezTo>
                    <a:pt x="14515" y="15863"/>
                    <a:pt x="14076" y="15957"/>
                    <a:pt x="13637" y="16051"/>
                  </a:cubicBezTo>
                  <a:cubicBezTo>
                    <a:pt x="13327" y="16138"/>
                    <a:pt x="13006" y="16166"/>
                    <a:pt x="12676" y="16166"/>
                  </a:cubicBezTo>
                  <a:cubicBezTo>
                    <a:pt x="12589" y="16166"/>
                    <a:pt x="12502" y="16164"/>
                    <a:pt x="12415" y="16161"/>
                  </a:cubicBezTo>
                  <a:cubicBezTo>
                    <a:pt x="11145" y="16114"/>
                    <a:pt x="9875" y="16098"/>
                    <a:pt x="8606" y="16083"/>
                  </a:cubicBezTo>
                  <a:cubicBezTo>
                    <a:pt x="8386" y="16083"/>
                    <a:pt x="8151" y="16098"/>
                    <a:pt x="7932" y="16146"/>
                  </a:cubicBezTo>
                  <a:cubicBezTo>
                    <a:pt x="7338" y="16298"/>
                    <a:pt x="6745" y="16361"/>
                    <a:pt x="6152" y="16361"/>
                  </a:cubicBezTo>
                  <a:cubicBezTo>
                    <a:pt x="5522" y="16361"/>
                    <a:pt x="4893" y="16290"/>
                    <a:pt x="4264" y="16177"/>
                  </a:cubicBezTo>
                  <a:cubicBezTo>
                    <a:pt x="4078" y="16149"/>
                    <a:pt x="3899" y="16137"/>
                    <a:pt x="3720" y="16137"/>
                  </a:cubicBezTo>
                  <a:cubicBezTo>
                    <a:pt x="3491" y="16137"/>
                    <a:pt x="3263" y="16157"/>
                    <a:pt x="3026" y="16193"/>
                  </a:cubicBezTo>
                  <a:cubicBezTo>
                    <a:pt x="2665" y="16255"/>
                    <a:pt x="2289" y="16302"/>
                    <a:pt x="1913" y="16302"/>
                  </a:cubicBezTo>
                  <a:cubicBezTo>
                    <a:pt x="1896" y="16303"/>
                    <a:pt x="1879" y="16303"/>
                    <a:pt x="1863" y="16303"/>
                  </a:cubicBezTo>
                  <a:cubicBezTo>
                    <a:pt x="1020" y="16303"/>
                    <a:pt x="626" y="15909"/>
                    <a:pt x="534" y="15033"/>
                  </a:cubicBezTo>
                  <a:cubicBezTo>
                    <a:pt x="502" y="14782"/>
                    <a:pt x="518" y="14515"/>
                    <a:pt x="518" y="14249"/>
                  </a:cubicBezTo>
                  <a:lnTo>
                    <a:pt x="502" y="14249"/>
                  </a:lnTo>
                  <a:cubicBezTo>
                    <a:pt x="502" y="14139"/>
                    <a:pt x="518" y="14029"/>
                    <a:pt x="518" y="13920"/>
                  </a:cubicBezTo>
                  <a:cubicBezTo>
                    <a:pt x="565" y="12995"/>
                    <a:pt x="628" y="12932"/>
                    <a:pt x="1568" y="12854"/>
                  </a:cubicBezTo>
                  <a:cubicBezTo>
                    <a:pt x="1644" y="12843"/>
                    <a:pt x="1727" y="12825"/>
                    <a:pt x="1807" y="12825"/>
                  </a:cubicBezTo>
                  <a:cubicBezTo>
                    <a:pt x="1843" y="12825"/>
                    <a:pt x="1879" y="12829"/>
                    <a:pt x="1913" y="12838"/>
                  </a:cubicBezTo>
                  <a:cubicBezTo>
                    <a:pt x="2932" y="13089"/>
                    <a:pt x="3998" y="12979"/>
                    <a:pt x="5032" y="13089"/>
                  </a:cubicBezTo>
                  <a:cubicBezTo>
                    <a:pt x="5886" y="13188"/>
                    <a:pt x="6747" y="13255"/>
                    <a:pt x="7611" y="13255"/>
                  </a:cubicBezTo>
                  <a:cubicBezTo>
                    <a:pt x="7984" y="13255"/>
                    <a:pt x="8358" y="13243"/>
                    <a:pt x="8731" y="13214"/>
                  </a:cubicBezTo>
                  <a:cubicBezTo>
                    <a:pt x="8870" y="13203"/>
                    <a:pt x="9010" y="13198"/>
                    <a:pt x="9149" y="13198"/>
                  </a:cubicBezTo>
                  <a:cubicBezTo>
                    <a:pt x="9605" y="13198"/>
                    <a:pt x="10062" y="13252"/>
                    <a:pt x="10518" y="13324"/>
                  </a:cubicBezTo>
                  <a:cubicBezTo>
                    <a:pt x="11443" y="13434"/>
                    <a:pt x="12383" y="13434"/>
                    <a:pt x="13308" y="13434"/>
                  </a:cubicBezTo>
                  <a:cubicBezTo>
                    <a:pt x="13516" y="13438"/>
                    <a:pt x="13723" y="13440"/>
                    <a:pt x="13931" y="13440"/>
                  </a:cubicBezTo>
                  <a:cubicBezTo>
                    <a:pt x="14553" y="13440"/>
                    <a:pt x="15173" y="13422"/>
                    <a:pt x="15785" y="13387"/>
                  </a:cubicBezTo>
                  <a:cubicBezTo>
                    <a:pt x="16647" y="13340"/>
                    <a:pt x="17493" y="13261"/>
                    <a:pt x="18355" y="13183"/>
                  </a:cubicBezTo>
                  <a:cubicBezTo>
                    <a:pt x="18606" y="13152"/>
                    <a:pt x="18873" y="13073"/>
                    <a:pt x="19108" y="12964"/>
                  </a:cubicBezTo>
                  <a:cubicBezTo>
                    <a:pt x="19970" y="12587"/>
                    <a:pt x="20816" y="12196"/>
                    <a:pt x="21663" y="11788"/>
                  </a:cubicBezTo>
                  <a:cubicBezTo>
                    <a:pt x="22901" y="11192"/>
                    <a:pt x="23826" y="10221"/>
                    <a:pt x="24782" y="9264"/>
                  </a:cubicBezTo>
                  <a:cubicBezTo>
                    <a:pt x="25158" y="8888"/>
                    <a:pt x="25362" y="8402"/>
                    <a:pt x="25550" y="7901"/>
                  </a:cubicBezTo>
                  <a:cubicBezTo>
                    <a:pt x="26224" y="6145"/>
                    <a:pt x="27117" y="4515"/>
                    <a:pt x="27901" y="2807"/>
                  </a:cubicBezTo>
                  <a:cubicBezTo>
                    <a:pt x="28058" y="2478"/>
                    <a:pt x="28136" y="2023"/>
                    <a:pt x="28622" y="1945"/>
                  </a:cubicBezTo>
                  <a:close/>
                  <a:moveTo>
                    <a:pt x="23375" y="1"/>
                  </a:moveTo>
                  <a:cubicBezTo>
                    <a:pt x="23200" y="1"/>
                    <a:pt x="23026" y="6"/>
                    <a:pt x="22854" y="17"/>
                  </a:cubicBezTo>
                  <a:cubicBezTo>
                    <a:pt x="21877" y="69"/>
                    <a:pt x="20910" y="222"/>
                    <a:pt x="20115" y="222"/>
                  </a:cubicBezTo>
                  <a:cubicBezTo>
                    <a:pt x="19966" y="222"/>
                    <a:pt x="19823" y="217"/>
                    <a:pt x="19688" y="205"/>
                  </a:cubicBezTo>
                  <a:cubicBezTo>
                    <a:pt x="19341" y="238"/>
                    <a:pt x="19023" y="246"/>
                    <a:pt x="18724" y="246"/>
                  </a:cubicBezTo>
                  <a:cubicBezTo>
                    <a:pt x="18507" y="246"/>
                    <a:pt x="18301" y="242"/>
                    <a:pt x="18102" y="242"/>
                  </a:cubicBezTo>
                  <a:cubicBezTo>
                    <a:pt x="17683" y="242"/>
                    <a:pt x="17296" y="258"/>
                    <a:pt x="16913" y="361"/>
                  </a:cubicBezTo>
                  <a:cubicBezTo>
                    <a:pt x="16051" y="597"/>
                    <a:pt x="15142" y="644"/>
                    <a:pt x="14249" y="722"/>
                  </a:cubicBezTo>
                  <a:cubicBezTo>
                    <a:pt x="13387" y="785"/>
                    <a:pt x="12540" y="879"/>
                    <a:pt x="11694" y="1051"/>
                  </a:cubicBezTo>
                  <a:cubicBezTo>
                    <a:pt x="9546" y="1474"/>
                    <a:pt x="7665" y="2352"/>
                    <a:pt x="6129" y="3951"/>
                  </a:cubicBezTo>
                  <a:cubicBezTo>
                    <a:pt x="4405" y="5738"/>
                    <a:pt x="2932" y="7713"/>
                    <a:pt x="1364" y="9625"/>
                  </a:cubicBezTo>
                  <a:cubicBezTo>
                    <a:pt x="1255" y="9766"/>
                    <a:pt x="1176" y="9954"/>
                    <a:pt x="1098" y="10111"/>
                  </a:cubicBezTo>
                  <a:cubicBezTo>
                    <a:pt x="816" y="10722"/>
                    <a:pt x="534" y="11334"/>
                    <a:pt x="236" y="11945"/>
                  </a:cubicBezTo>
                  <a:cubicBezTo>
                    <a:pt x="110" y="12211"/>
                    <a:pt x="1" y="12478"/>
                    <a:pt x="16" y="12791"/>
                  </a:cubicBezTo>
                  <a:cubicBezTo>
                    <a:pt x="48" y="13544"/>
                    <a:pt x="48" y="14296"/>
                    <a:pt x="48" y="15048"/>
                  </a:cubicBezTo>
                  <a:cubicBezTo>
                    <a:pt x="48" y="15534"/>
                    <a:pt x="189" y="15989"/>
                    <a:pt x="440" y="16428"/>
                  </a:cubicBezTo>
                  <a:cubicBezTo>
                    <a:pt x="612" y="16741"/>
                    <a:pt x="800" y="16835"/>
                    <a:pt x="1145" y="16835"/>
                  </a:cubicBezTo>
                  <a:cubicBezTo>
                    <a:pt x="1844" y="16821"/>
                    <a:pt x="2544" y="16801"/>
                    <a:pt x="3244" y="16801"/>
                  </a:cubicBezTo>
                  <a:cubicBezTo>
                    <a:pt x="4112" y="16801"/>
                    <a:pt x="4979" y="16832"/>
                    <a:pt x="5847" y="16945"/>
                  </a:cubicBezTo>
                  <a:cubicBezTo>
                    <a:pt x="5976" y="16960"/>
                    <a:pt x="6105" y="16966"/>
                    <a:pt x="6233" y="16966"/>
                  </a:cubicBezTo>
                  <a:cubicBezTo>
                    <a:pt x="6927" y="16966"/>
                    <a:pt x="7604" y="16781"/>
                    <a:pt x="8292" y="16741"/>
                  </a:cubicBezTo>
                  <a:cubicBezTo>
                    <a:pt x="8774" y="16706"/>
                    <a:pt x="9255" y="16692"/>
                    <a:pt x="9736" y="16692"/>
                  </a:cubicBezTo>
                  <a:cubicBezTo>
                    <a:pt x="10524" y="16692"/>
                    <a:pt x="11313" y="16728"/>
                    <a:pt x="12101" y="16757"/>
                  </a:cubicBezTo>
                  <a:cubicBezTo>
                    <a:pt x="12279" y="16762"/>
                    <a:pt x="12455" y="16767"/>
                    <a:pt x="12629" y="16767"/>
                  </a:cubicBezTo>
                  <a:cubicBezTo>
                    <a:pt x="12979" y="16767"/>
                    <a:pt x="13324" y="16746"/>
                    <a:pt x="13669" y="16663"/>
                  </a:cubicBezTo>
                  <a:cubicBezTo>
                    <a:pt x="14423" y="16465"/>
                    <a:pt x="15186" y="16354"/>
                    <a:pt x="15957" y="16354"/>
                  </a:cubicBezTo>
                  <a:cubicBezTo>
                    <a:pt x="16228" y="16354"/>
                    <a:pt x="16499" y="16368"/>
                    <a:pt x="16772" y="16396"/>
                  </a:cubicBezTo>
                  <a:cubicBezTo>
                    <a:pt x="16956" y="16405"/>
                    <a:pt x="17136" y="16422"/>
                    <a:pt x="17316" y="16422"/>
                  </a:cubicBezTo>
                  <a:cubicBezTo>
                    <a:pt x="17473" y="16422"/>
                    <a:pt x="17630" y="16409"/>
                    <a:pt x="17791" y="16365"/>
                  </a:cubicBezTo>
                  <a:cubicBezTo>
                    <a:pt x="18982" y="16051"/>
                    <a:pt x="20158" y="15691"/>
                    <a:pt x="21365" y="15440"/>
                  </a:cubicBezTo>
                  <a:cubicBezTo>
                    <a:pt x="23277" y="15033"/>
                    <a:pt x="24359" y="13544"/>
                    <a:pt x="25612" y="12274"/>
                  </a:cubicBezTo>
                  <a:cubicBezTo>
                    <a:pt x="25989" y="11506"/>
                    <a:pt x="26522" y="10816"/>
                    <a:pt x="26929" y="10064"/>
                  </a:cubicBezTo>
                  <a:cubicBezTo>
                    <a:pt x="27634" y="8794"/>
                    <a:pt x="28089" y="7399"/>
                    <a:pt x="28512" y="6004"/>
                  </a:cubicBezTo>
                  <a:cubicBezTo>
                    <a:pt x="28700" y="5393"/>
                    <a:pt x="28622" y="4719"/>
                    <a:pt x="29108" y="4217"/>
                  </a:cubicBezTo>
                  <a:cubicBezTo>
                    <a:pt x="29186" y="4155"/>
                    <a:pt x="29186" y="4014"/>
                    <a:pt x="29186" y="3904"/>
                  </a:cubicBezTo>
                  <a:cubicBezTo>
                    <a:pt x="29265" y="2854"/>
                    <a:pt x="29406" y="1819"/>
                    <a:pt x="29280" y="769"/>
                  </a:cubicBezTo>
                  <a:cubicBezTo>
                    <a:pt x="29249" y="377"/>
                    <a:pt x="29124" y="189"/>
                    <a:pt x="28763" y="158"/>
                  </a:cubicBezTo>
                  <a:cubicBezTo>
                    <a:pt x="28268" y="133"/>
                    <a:pt x="27792" y="20"/>
                    <a:pt x="27290" y="20"/>
                  </a:cubicBezTo>
                  <a:cubicBezTo>
                    <a:pt x="27156" y="20"/>
                    <a:pt x="27021" y="28"/>
                    <a:pt x="26882" y="48"/>
                  </a:cubicBezTo>
                  <a:cubicBezTo>
                    <a:pt x="26467" y="105"/>
                    <a:pt x="26043" y="132"/>
                    <a:pt x="25616" y="132"/>
                  </a:cubicBezTo>
                  <a:cubicBezTo>
                    <a:pt x="25220" y="132"/>
                    <a:pt x="24821" y="109"/>
                    <a:pt x="24421" y="64"/>
                  </a:cubicBezTo>
                  <a:cubicBezTo>
                    <a:pt x="24076" y="22"/>
                    <a:pt x="23725" y="1"/>
                    <a:pt x="23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8"/>
            <p:cNvSpPr/>
            <p:nvPr/>
          </p:nvSpPr>
          <p:spPr>
            <a:xfrm>
              <a:off x="10025050" y="3507475"/>
              <a:ext cx="107000" cy="155300"/>
            </a:xfrm>
            <a:custGeom>
              <a:avLst/>
              <a:gdLst/>
              <a:ahLst/>
              <a:cxnLst/>
              <a:rect l="l" t="t" r="r" b="b"/>
              <a:pathLst>
                <a:path w="4280" h="6212" extrusionOk="0">
                  <a:moveTo>
                    <a:pt x="2063" y="682"/>
                  </a:moveTo>
                  <a:cubicBezTo>
                    <a:pt x="2194" y="682"/>
                    <a:pt x="2327" y="737"/>
                    <a:pt x="2415" y="849"/>
                  </a:cubicBezTo>
                  <a:cubicBezTo>
                    <a:pt x="2791" y="1304"/>
                    <a:pt x="3073" y="1821"/>
                    <a:pt x="3277" y="2464"/>
                  </a:cubicBezTo>
                  <a:cubicBezTo>
                    <a:pt x="2603" y="2558"/>
                    <a:pt x="2023" y="2636"/>
                    <a:pt x="1443" y="2699"/>
                  </a:cubicBezTo>
                  <a:cubicBezTo>
                    <a:pt x="1435" y="2699"/>
                    <a:pt x="1427" y="2700"/>
                    <a:pt x="1419" y="2700"/>
                  </a:cubicBezTo>
                  <a:cubicBezTo>
                    <a:pt x="1240" y="2700"/>
                    <a:pt x="1083" y="2534"/>
                    <a:pt x="1098" y="2354"/>
                  </a:cubicBezTo>
                  <a:cubicBezTo>
                    <a:pt x="1145" y="1790"/>
                    <a:pt x="1364" y="1288"/>
                    <a:pt x="1725" y="833"/>
                  </a:cubicBezTo>
                  <a:cubicBezTo>
                    <a:pt x="1810" y="733"/>
                    <a:pt x="1936" y="682"/>
                    <a:pt x="2063" y="682"/>
                  </a:cubicBezTo>
                  <a:close/>
                  <a:moveTo>
                    <a:pt x="1929" y="0"/>
                  </a:moveTo>
                  <a:cubicBezTo>
                    <a:pt x="1600" y="0"/>
                    <a:pt x="1342" y="171"/>
                    <a:pt x="1192" y="520"/>
                  </a:cubicBezTo>
                  <a:cubicBezTo>
                    <a:pt x="1004" y="927"/>
                    <a:pt x="847" y="1335"/>
                    <a:pt x="690" y="1758"/>
                  </a:cubicBezTo>
                  <a:cubicBezTo>
                    <a:pt x="377" y="2636"/>
                    <a:pt x="1" y="3498"/>
                    <a:pt x="111" y="4470"/>
                  </a:cubicBezTo>
                  <a:cubicBezTo>
                    <a:pt x="158" y="4987"/>
                    <a:pt x="205" y="5504"/>
                    <a:pt x="267" y="6022"/>
                  </a:cubicBezTo>
                  <a:cubicBezTo>
                    <a:pt x="282" y="6136"/>
                    <a:pt x="375" y="6212"/>
                    <a:pt x="462" y="6212"/>
                  </a:cubicBezTo>
                  <a:cubicBezTo>
                    <a:pt x="471" y="6212"/>
                    <a:pt x="479" y="6211"/>
                    <a:pt x="487" y="6210"/>
                  </a:cubicBezTo>
                  <a:cubicBezTo>
                    <a:pt x="581" y="6194"/>
                    <a:pt x="690" y="6100"/>
                    <a:pt x="737" y="6022"/>
                  </a:cubicBezTo>
                  <a:cubicBezTo>
                    <a:pt x="832" y="5802"/>
                    <a:pt x="769" y="5583"/>
                    <a:pt x="706" y="5363"/>
                  </a:cubicBezTo>
                  <a:cubicBezTo>
                    <a:pt x="581" y="4924"/>
                    <a:pt x="581" y="4486"/>
                    <a:pt x="612" y="4031"/>
                  </a:cubicBezTo>
                  <a:cubicBezTo>
                    <a:pt x="643" y="3702"/>
                    <a:pt x="785" y="3435"/>
                    <a:pt x="1098" y="3341"/>
                  </a:cubicBezTo>
                  <a:cubicBezTo>
                    <a:pt x="1741" y="3153"/>
                    <a:pt x="2399" y="3012"/>
                    <a:pt x="3073" y="2981"/>
                  </a:cubicBezTo>
                  <a:cubicBezTo>
                    <a:pt x="3277" y="2981"/>
                    <a:pt x="3433" y="3091"/>
                    <a:pt x="3465" y="3310"/>
                  </a:cubicBezTo>
                  <a:cubicBezTo>
                    <a:pt x="3512" y="3529"/>
                    <a:pt x="3512" y="3749"/>
                    <a:pt x="3528" y="3968"/>
                  </a:cubicBezTo>
                  <a:cubicBezTo>
                    <a:pt x="3543" y="4219"/>
                    <a:pt x="3481" y="4501"/>
                    <a:pt x="3606" y="4736"/>
                  </a:cubicBezTo>
                  <a:cubicBezTo>
                    <a:pt x="3637" y="4783"/>
                    <a:pt x="3716" y="4846"/>
                    <a:pt x="3778" y="4846"/>
                  </a:cubicBezTo>
                  <a:cubicBezTo>
                    <a:pt x="3841" y="4846"/>
                    <a:pt x="3919" y="4815"/>
                    <a:pt x="3966" y="4768"/>
                  </a:cubicBezTo>
                  <a:cubicBezTo>
                    <a:pt x="4029" y="4705"/>
                    <a:pt x="4060" y="4642"/>
                    <a:pt x="4076" y="4564"/>
                  </a:cubicBezTo>
                  <a:cubicBezTo>
                    <a:pt x="4280" y="3091"/>
                    <a:pt x="3935" y="1758"/>
                    <a:pt x="3010" y="583"/>
                  </a:cubicBezTo>
                  <a:cubicBezTo>
                    <a:pt x="2807" y="316"/>
                    <a:pt x="2540" y="112"/>
                    <a:pt x="2195" y="34"/>
                  </a:cubicBezTo>
                  <a:cubicBezTo>
                    <a:pt x="2102" y="12"/>
                    <a:pt x="2013" y="0"/>
                    <a:pt x="1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8"/>
            <p:cNvSpPr/>
            <p:nvPr/>
          </p:nvSpPr>
          <p:spPr>
            <a:xfrm>
              <a:off x="9764075" y="3530325"/>
              <a:ext cx="119150" cy="158800"/>
            </a:xfrm>
            <a:custGeom>
              <a:avLst/>
              <a:gdLst/>
              <a:ahLst/>
              <a:cxnLst/>
              <a:rect l="l" t="t" r="r" b="b"/>
              <a:pathLst>
                <a:path w="4766" h="6352" extrusionOk="0">
                  <a:moveTo>
                    <a:pt x="3118" y="0"/>
                  </a:moveTo>
                  <a:cubicBezTo>
                    <a:pt x="3024" y="0"/>
                    <a:pt x="2928" y="26"/>
                    <a:pt x="2838" y="60"/>
                  </a:cubicBezTo>
                  <a:cubicBezTo>
                    <a:pt x="2164" y="311"/>
                    <a:pt x="1505" y="578"/>
                    <a:pt x="988" y="1079"/>
                  </a:cubicBezTo>
                  <a:cubicBezTo>
                    <a:pt x="769" y="1283"/>
                    <a:pt x="565" y="1518"/>
                    <a:pt x="424" y="1769"/>
                  </a:cubicBezTo>
                  <a:cubicBezTo>
                    <a:pt x="1" y="2537"/>
                    <a:pt x="361" y="3274"/>
                    <a:pt x="1208" y="3462"/>
                  </a:cubicBezTo>
                  <a:cubicBezTo>
                    <a:pt x="1435" y="3510"/>
                    <a:pt x="1653" y="3530"/>
                    <a:pt x="1884" y="3530"/>
                  </a:cubicBezTo>
                  <a:cubicBezTo>
                    <a:pt x="1955" y="3530"/>
                    <a:pt x="2027" y="3528"/>
                    <a:pt x="2101" y="3525"/>
                  </a:cubicBezTo>
                  <a:cubicBezTo>
                    <a:pt x="2159" y="3522"/>
                    <a:pt x="2218" y="3520"/>
                    <a:pt x="2276" y="3520"/>
                  </a:cubicBezTo>
                  <a:cubicBezTo>
                    <a:pt x="2547" y="3520"/>
                    <a:pt x="2818" y="3549"/>
                    <a:pt x="3089" y="3587"/>
                  </a:cubicBezTo>
                  <a:cubicBezTo>
                    <a:pt x="3951" y="3728"/>
                    <a:pt x="4264" y="4151"/>
                    <a:pt x="4217" y="5092"/>
                  </a:cubicBezTo>
                  <a:cubicBezTo>
                    <a:pt x="4201" y="5421"/>
                    <a:pt x="4029" y="5656"/>
                    <a:pt x="3716" y="5766"/>
                  </a:cubicBezTo>
                  <a:cubicBezTo>
                    <a:pt x="3472" y="5861"/>
                    <a:pt x="3229" y="5913"/>
                    <a:pt x="2972" y="5913"/>
                  </a:cubicBezTo>
                  <a:cubicBezTo>
                    <a:pt x="2847" y="5913"/>
                    <a:pt x="2720" y="5901"/>
                    <a:pt x="2587" y="5876"/>
                  </a:cubicBezTo>
                  <a:cubicBezTo>
                    <a:pt x="2451" y="5876"/>
                    <a:pt x="2308" y="5869"/>
                    <a:pt x="2163" y="5869"/>
                  </a:cubicBezTo>
                  <a:cubicBezTo>
                    <a:pt x="2091" y="5869"/>
                    <a:pt x="2017" y="5870"/>
                    <a:pt x="1944" y="5876"/>
                  </a:cubicBezTo>
                  <a:cubicBezTo>
                    <a:pt x="1897" y="5891"/>
                    <a:pt x="1835" y="5985"/>
                    <a:pt x="1819" y="6048"/>
                  </a:cubicBezTo>
                  <a:cubicBezTo>
                    <a:pt x="1819" y="6095"/>
                    <a:pt x="1866" y="6220"/>
                    <a:pt x="1897" y="6220"/>
                  </a:cubicBezTo>
                  <a:cubicBezTo>
                    <a:pt x="2283" y="6262"/>
                    <a:pt x="2680" y="6351"/>
                    <a:pt x="3069" y="6351"/>
                  </a:cubicBezTo>
                  <a:cubicBezTo>
                    <a:pt x="3122" y="6351"/>
                    <a:pt x="3176" y="6350"/>
                    <a:pt x="3230" y="6346"/>
                  </a:cubicBezTo>
                  <a:cubicBezTo>
                    <a:pt x="4515" y="6252"/>
                    <a:pt x="4766" y="5938"/>
                    <a:pt x="4719" y="4653"/>
                  </a:cubicBezTo>
                  <a:cubicBezTo>
                    <a:pt x="4719" y="4543"/>
                    <a:pt x="4719" y="4434"/>
                    <a:pt x="4703" y="4324"/>
                  </a:cubicBezTo>
                  <a:cubicBezTo>
                    <a:pt x="4609" y="3587"/>
                    <a:pt x="4170" y="3086"/>
                    <a:pt x="3449" y="2929"/>
                  </a:cubicBezTo>
                  <a:cubicBezTo>
                    <a:pt x="3071" y="2857"/>
                    <a:pt x="2694" y="2739"/>
                    <a:pt x="2312" y="2739"/>
                  </a:cubicBezTo>
                  <a:cubicBezTo>
                    <a:pt x="2107" y="2739"/>
                    <a:pt x="1901" y="2773"/>
                    <a:pt x="1694" y="2866"/>
                  </a:cubicBezTo>
                  <a:cubicBezTo>
                    <a:pt x="1636" y="2888"/>
                    <a:pt x="1575" y="2899"/>
                    <a:pt x="1513" y="2899"/>
                  </a:cubicBezTo>
                  <a:cubicBezTo>
                    <a:pt x="1356" y="2899"/>
                    <a:pt x="1195" y="2829"/>
                    <a:pt x="1082" y="2694"/>
                  </a:cubicBezTo>
                  <a:cubicBezTo>
                    <a:pt x="925" y="2506"/>
                    <a:pt x="910" y="2177"/>
                    <a:pt x="1067" y="1941"/>
                  </a:cubicBezTo>
                  <a:cubicBezTo>
                    <a:pt x="1317" y="1565"/>
                    <a:pt x="1631" y="1252"/>
                    <a:pt x="2054" y="1048"/>
                  </a:cubicBezTo>
                  <a:cubicBezTo>
                    <a:pt x="2399" y="907"/>
                    <a:pt x="2744" y="766"/>
                    <a:pt x="3089" y="625"/>
                  </a:cubicBezTo>
                  <a:cubicBezTo>
                    <a:pt x="3371" y="499"/>
                    <a:pt x="3559" y="264"/>
                    <a:pt x="3449" y="155"/>
                  </a:cubicBezTo>
                  <a:cubicBezTo>
                    <a:pt x="3353" y="41"/>
                    <a:pt x="3237" y="0"/>
                    <a:pt x="3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8"/>
            <p:cNvSpPr/>
            <p:nvPr/>
          </p:nvSpPr>
          <p:spPr>
            <a:xfrm>
              <a:off x="9932575" y="3520100"/>
              <a:ext cx="77225" cy="135250"/>
            </a:xfrm>
            <a:custGeom>
              <a:avLst/>
              <a:gdLst/>
              <a:ahLst/>
              <a:cxnLst/>
              <a:rect l="l" t="t" r="r" b="b"/>
              <a:pathLst>
                <a:path w="3089" h="5410" extrusionOk="0">
                  <a:moveTo>
                    <a:pt x="1129" y="673"/>
                  </a:moveTo>
                  <a:cubicBezTo>
                    <a:pt x="1521" y="689"/>
                    <a:pt x="1897" y="924"/>
                    <a:pt x="2023" y="1222"/>
                  </a:cubicBezTo>
                  <a:cubicBezTo>
                    <a:pt x="2148" y="1567"/>
                    <a:pt x="2054" y="1974"/>
                    <a:pt x="1772" y="2225"/>
                  </a:cubicBezTo>
                  <a:cubicBezTo>
                    <a:pt x="1581" y="2401"/>
                    <a:pt x="1363" y="2509"/>
                    <a:pt x="1117" y="2509"/>
                  </a:cubicBezTo>
                  <a:cubicBezTo>
                    <a:pt x="1100" y="2509"/>
                    <a:pt x="1083" y="2508"/>
                    <a:pt x="1067" y="2507"/>
                  </a:cubicBezTo>
                  <a:cubicBezTo>
                    <a:pt x="972" y="2507"/>
                    <a:pt x="831" y="2413"/>
                    <a:pt x="816" y="2350"/>
                  </a:cubicBezTo>
                  <a:cubicBezTo>
                    <a:pt x="690" y="1880"/>
                    <a:pt x="706" y="1394"/>
                    <a:pt x="800" y="924"/>
                  </a:cubicBezTo>
                  <a:cubicBezTo>
                    <a:pt x="831" y="783"/>
                    <a:pt x="957" y="673"/>
                    <a:pt x="1129" y="673"/>
                  </a:cubicBezTo>
                  <a:close/>
                  <a:moveTo>
                    <a:pt x="841" y="1"/>
                  </a:moveTo>
                  <a:cubicBezTo>
                    <a:pt x="771" y="1"/>
                    <a:pt x="700" y="5"/>
                    <a:pt x="628" y="15"/>
                  </a:cubicBezTo>
                  <a:cubicBezTo>
                    <a:pt x="267" y="62"/>
                    <a:pt x="1" y="344"/>
                    <a:pt x="63" y="720"/>
                  </a:cubicBezTo>
                  <a:cubicBezTo>
                    <a:pt x="189" y="1582"/>
                    <a:pt x="283" y="2429"/>
                    <a:pt x="126" y="3197"/>
                  </a:cubicBezTo>
                  <a:cubicBezTo>
                    <a:pt x="236" y="3808"/>
                    <a:pt x="220" y="4325"/>
                    <a:pt x="173" y="4858"/>
                  </a:cubicBezTo>
                  <a:cubicBezTo>
                    <a:pt x="157" y="4999"/>
                    <a:pt x="220" y="5140"/>
                    <a:pt x="267" y="5281"/>
                  </a:cubicBezTo>
                  <a:cubicBezTo>
                    <a:pt x="283" y="5329"/>
                    <a:pt x="361" y="5391"/>
                    <a:pt x="424" y="5407"/>
                  </a:cubicBezTo>
                  <a:cubicBezTo>
                    <a:pt x="439" y="5409"/>
                    <a:pt x="454" y="5410"/>
                    <a:pt x="469" y="5410"/>
                  </a:cubicBezTo>
                  <a:cubicBezTo>
                    <a:pt x="572" y="5410"/>
                    <a:pt x="649" y="5360"/>
                    <a:pt x="690" y="5250"/>
                  </a:cubicBezTo>
                  <a:cubicBezTo>
                    <a:pt x="816" y="4843"/>
                    <a:pt x="722" y="4435"/>
                    <a:pt x="722" y="4028"/>
                  </a:cubicBezTo>
                  <a:cubicBezTo>
                    <a:pt x="722" y="3479"/>
                    <a:pt x="831" y="3228"/>
                    <a:pt x="1443" y="3103"/>
                  </a:cubicBezTo>
                  <a:cubicBezTo>
                    <a:pt x="2603" y="2852"/>
                    <a:pt x="3089" y="1708"/>
                    <a:pt x="2540" y="673"/>
                  </a:cubicBezTo>
                  <a:cubicBezTo>
                    <a:pt x="2477" y="548"/>
                    <a:pt x="2383" y="375"/>
                    <a:pt x="2258" y="344"/>
                  </a:cubicBezTo>
                  <a:cubicBezTo>
                    <a:pt x="1791" y="221"/>
                    <a:pt x="1336" y="1"/>
                    <a:pt x="8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8"/>
            <p:cNvSpPr/>
            <p:nvPr/>
          </p:nvSpPr>
          <p:spPr>
            <a:xfrm>
              <a:off x="9641425" y="3803025"/>
              <a:ext cx="196350" cy="7875"/>
            </a:xfrm>
            <a:custGeom>
              <a:avLst/>
              <a:gdLst/>
              <a:ahLst/>
              <a:cxnLst/>
              <a:rect l="l" t="t" r="r" b="b"/>
              <a:pathLst>
                <a:path w="7854" h="315" extrusionOk="0">
                  <a:moveTo>
                    <a:pt x="5322" y="1"/>
                  </a:moveTo>
                  <a:cubicBezTo>
                    <a:pt x="3580" y="1"/>
                    <a:pt x="1834" y="77"/>
                    <a:pt x="110" y="109"/>
                  </a:cubicBezTo>
                  <a:cubicBezTo>
                    <a:pt x="1" y="109"/>
                    <a:pt x="1" y="266"/>
                    <a:pt x="110" y="266"/>
                  </a:cubicBezTo>
                  <a:cubicBezTo>
                    <a:pt x="1556" y="275"/>
                    <a:pt x="3017" y="314"/>
                    <a:pt x="4478" y="314"/>
                  </a:cubicBezTo>
                  <a:cubicBezTo>
                    <a:pt x="5568" y="314"/>
                    <a:pt x="6659" y="292"/>
                    <a:pt x="7744" y="219"/>
                  </a:cubicBezTo>
                  <a:cubicBezTo>
                    <a:pt x="7853" y="219"/>
                    <a:pt x="7853" y="62"/>
                    <a:pt x="7744" y="62"/>
                  </a:cubicBezTo>
                  <a:cubicBezTo>
                    <a:pt x="6939" y="17"/>
                    <a:pt x="6131" y="1"/>
                    <a:pt x="5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8"/>
            <p:cNvSpPr/>
            <p:nvPr/>
          </p:nvSpPr>
          <p:spPr>
            <a:xfrm>
              <a:off x="9702950" y="3780250"/>
              <a:ext cx="183425" cy="13300"/>
            </a:xfrm>
            <a:custGeom>
              <a:avLst/>
              <a:gdLst/>
              <a:ahLst/>
              <a:cxnLst/>
              <a:rect l="l" t="t" r="r" b="b"/>
              <a:pathLst>
                <a:path w="7337" h="532" extrusionOk="0">
                  <a:moveTo>
                    <a:pt x="7179" y="1"/>
                  </a:moveTo>
                  <a:cubicBezTo>
                    <a:pt x="6004" y="32"/>
                    <a:pt x="4828" y="205"/>
                    <a:pt x="3653" y="236"/>
                  </a:cubicBezTo>
                  <a:cubicBezTo>
                    <a:pt x="3423" y="242"/>
                    <a:pt x="3194" y="245"/>
                    <a:pt x="2964" y="245"/>
                  </a:cubicBezTo>
                  <a:cubicBezTo>
                    <a:pt x="2018" y="245"/>
                    <a:pt x="1072" y="202"/>
                    <a:pt x="126" y="189"/>
                  </a:cubicBezTo>
                  <a:cubicBezTo>
                    <a:pt x="1" y="189"/>
                    <a:pt x="1" y="362"/>
                    <a:pt x="126" y="377"/>
                  </a:cubicBezTo>
                  <a:cubicBezTo>
                    <a:pt x="1014" y="493"/>
                    <a:pt x="1912" y="532"/>
                    <a:pt x="2811" y="532"/>
                  </a:cubicBezTo>
                  <a:cubicBezTo>
                    <a:pt x="3133" y="532"/>
                    <a:pt x="3456" y="527"/>
                    <a:pt x="3778" y="518"/>
                  </a:cubicBezTo>
                  <a:cubicBezTo>
                    <a:pt x="4907" y="487"/>
                    <a:pt x="6098" y="471"/>
                    <a:pt x="7211" y="236"/>
                  </a:cubicBezTo>
                  <a:cubicBezTo>
                    <a:pt x="7336" y="205"/>
                    <a:pt x="7305" y="1"/>
                    <a:pt x="7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8"/>
            <p:cNvSpPr/>
            <p:nvPr/>
          </p:nvSpPr>
          <p:spPr>
            <a:xfrm>
              <a:off x="10197075" y="3481625"/>
              <a:ext cx="51650" cy="87900"/>
            </a:xfrm>
            <a:custGeom>
              <a:avLst/>
              <a:gdLst/>
              <a:ahLst/>
              <a:cxnLst/>
              <a:rect l="l" t="t" r="r" b="b"/>
              <a:pathLst>
                <a:path w="2066" h="3516" extrusionOk="0">
                  <a:moveTo>
                    <a:pt x="1938" y="0"/>
                  </a:moveTo>
                  <a:cubicBezTo>
                    <a:pt x="1908" y="0"/>
                    <a:pt x="1875" y="15"/>
                    <a:pt x="1850" y="49"/>
                  </a:cubicBezTo>
                  <a:cubicBezTo>
                    <a:pt x="1161" y="1084"/>
                    <a:pt x="612" y="2275"/>
                    <a:pt x="32" y="3388"/>
                  </a:cubicBezTo>
                  <a:cubicBezTo>
                    <a:pt x="0" y="3452"/>
                    <a:pt x="55" y="3516"/>
                    <a:pt x="113" y="3516"/>
                  </a:cubicBezTo>
                  <a:cubicBezTo>
                    <a:pt x="141" y="3516"/>
                    <a:pt x="169" y="3501"/>
                    <a:pt x="189" y="3466"/>
                  </a:cubicBezTo>
                  <a:cubicBezTo>
                    <a:pt x="816" y="2385"/>
                    <a:pt x="1521" y="1303"/>
                    <a:pt x="2023" y="143"/>
                  </a:cubicBezTo>
                  <a:cubicBezTo>
                    <a:pt x="2066" y="68"/>
                    <a:pt x="2006" y="0"/>
                    <a:pt x="19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8" name="Google Shape;1148;p38"/>
          <p:cNvGrpSpPr/>
          <p:nvPr/>
        </p:nvGrpSpPr>
        <p:grpSpPr>
          <a:xfrm>
            <a:off x="7518675" y="3130300"/>
            <a:ext cx="483175" cy="1173525"/>
            <a:chOff x="6889800" y="1171275"/>
            <a:chExt cx="483175" cy="1173525"/>
          </a:xfrm>
        </p:grpSpPr>
        <p:sp>
          <p:nvSpPr>
            <p:cNvPr id="1149" name="Google Shape;1149;p38"/>
            <p:cNvSpPr/>
            <p:nvPr/>
          </p:nvSpPr>
          <p:spPr>
            <a:xfrm>
              <a:off x="6889800" y="1171275"/>
              <a:ext cx="483175" cy="1173525"/>
            </a:xfrm>
            <a:custGeom>
              <a:avLst/>
              <a:gdLst/>
              <a:ahLst/>
              <a:cxnLst/>
              <a:rect l="l" t="t" r="r" b="b"/>
              <a:pathLst>
                <a:path w="19327" h="46941" extrusionOk="0">
                  <a:moveTo>
                    <a:pt x="9247" y="731"/>
                  </a:moveTo>
                  <a:cubicBezTo>
                    <a:pt x="9512" y="731"/>
                    <a:pt x="9806" y="760"/>
                    <a:pt x="10158" y="941"/>
                  </a:cubicBezTo>
                  <a:cubicBezTo>
                    <a:pt x="9317" y="1027"/>
                    <a:pt x="8603" y="1182"/>
                    <a:pt x="7893" y="1182"/>
                  </a:cubicBezTo>
                  <a:cubicBezTo>
                    <a:pt x="7702" y="1182"/>
                    <a:pt x="7512" y="1171"/>
                    <a:pt x="7320" y="1145"/>
                  </a:cubicBezTo>
                  <a:cubicBezTo>
                    <a:pt x="7219" y="1132"/>
                    <a:pt x="7116" y="1126"/>
                    <a:pt x="7011" y="1126"/>
                  </a:cubicBezTo>
                  <a:cubicBezTo>
                    <a:pt x="6599" y="1126"/>
                    <a:pt x="6169" y="1214"/>
                    <a:pt x="5769" y="1301"/>
                  </a:cubicBezTo>
                  <a:cubicBezTo>
                    <a:pt x="4860" y="1505"/>
                    <a:pt x="3919" y="1458"/>
                    <a:pt x="3041" y="1787"/>
                  </a:cubicBezTo>
                  <a:cubicBezTo>
                    <a:pt x="3028" y="1790"/>
                    <a:pt x="3012" y="1791"/>
                    <a:pt x="2994" y="1791"/>
                  </a:cubicBezTo>
                  <a:cubicBezTo>
                    <a:pt x="2908" y="1791"/>
                    <a:pt x="2783" y="1761"/>
                    <a:pt x="2744" y="1709"/>
                  </a:cubicBezTo>
                  <a:cubicBezTo>
                    <a:pt x="2681" y="1599"/>
                    <a:pt x="2791" y="1505"/>
                    <a:pt x="2885" y="1442"/>
                  </a:cubicBezTo>
                  <a:cubicBezTo>
                    <a:pt x="3635" y="995"/>
                    <a:pt x="4465" y="747"/>
                    <a:pt x="5325" y="747"/>
                  </a:cubicBezTo>
                  <a:cubicBezTo>
                    <a:pt x="5400" y="747"/>
                    <a:pt x="5474" y="749"/>
                    <a:pt x="5549" y="753"/>
                  </a:cubicBezTo>
                  <a:cubicBezTo>
                    <a:pt x="5902" y="768"/>
                    <a:pt x="6255" y="773"/>
                    <a:pt x="6608" y="773"/>
                  </a:cubicBezTo>
                  <a:cubicBezTo>
                    <a:pt x="7368" y="773"/>
                    <a:pt x="8128" y="748"/>
                    <a:pt x="8888" y="737"/>
                  </a:cubicBezTo>
                  <a:cubicBezTo>
                    <a:pt x="9003" y="737"/>
                    <a:pt x="9122" y="731"/>
                    <a:pt x="9247" y="731"/>
                  </a:cubicBezTo>
                  <a:close/>
                  <a:moveTo>
                    <a:pt x="10079" y="1669"/>
                  </a:moveTo>
                  <a:cubicBezTo>
                    <a:pt x="10600" y="1669"/>
                    <a:pt x="10734" y="1848"/>
                    <a:pt x="10832" y="2446"/>
                  </a:cubicBezTo>
                  <a:cubicBezTo>
                    <a:pt x="10941" y="2994"/>
                    <a:pt x="10988" y="3543"/>
                    <a:pt x="10941" y="4107"/>
                  </a:cubicBezTo>
                  <a:cubicBezTo>
                    <a:pt x="10910" y="4515"/>
                    <a:pt x="10879" y="4922"/>
                    <a:pt x="10847" y="5424"/>
                  </a:cubicBezTo>
                  <a:cubicBezTo>
                    <a:pt x="10232" y="5585"/>
                    <a:pt x="9671" y="5787"/>
                    <a:pt x="9075" y="5787"/>
                  </a:cubicBezTo>
                  <a:cubicBezTo>
                    <a:pt x="9034" y="5787"/>
                    <a:pt x="8992" y="5786"/>
                    <a:pt x="8951" y="5784"/>
                  </a:cubicBezTo>
                  <a:cubicBezTo>
                    <a:pt x="8653" y="5769"/>
                    <a:pt x="8355" y="5737"/>
                    <a:pt x="8073" y="5674"/>
                  </a:cubicBezTo>
                  <a:cubicBezTo>
                    <a:pt x="7806" y="5612"/>
                    <a:pt x="7618" y="5439"/>
                    <a:pt x="7587" y="5142"/>
                  </a:cubicBezTo>
                  <a:cubicBezTo>
                    <a:pt x="7477" y="4170"/>
                    <a:pt x="7571" y="3214"/>
                    <a:pt x="7822" y="2273"/>
                  </a:cubicBezTo>
                  <a:cubicBezTo>
                    <a:pt x="7869" y="2069"/>
                    <a:pt x="7994" y="1944"/>
                    <a:pt x="8198" y="1913"/>
                  </a:cubicBezTo>
                  <a:cubicBezTo>
                    <a:pt x="8747" y="1819"/>
                    <a:pt x="9295" y="1725"/>
                    <a:pt x="9860" y="1678"/>
                  </a:cubicBezTo>
                  <a:cubicBezTo>
                    <a:pt x="9940" y="1672"/>
                    <a:pt x="10012" y="1669"/>
                    <a:pt x="10079" y="1669"/>
                  </a:cubicBezTo>
                  <a:close/>
                  <a:moveTo>
                    <a:pt x="10661" y="6212"/>
                  </a:moveTo>
                  <a:cubicBezTo>
                    <a:pt x="11412" y="6212"/>
                    <a:pt x="11729" y="6987"/>
                    <a:pt x="11553" y="7775"/>
                  </a:cubicBezTo>
                  <a:cubicBezTo>
                    <a:pt x="11506" y="7979"/>
                    <a:pt x="11364" y="8104"/>
                    <a:pt x="11192" y="8182"/>
                  </a:cubicBezTo>
                  <a:cubicBezTo>
                    <a:pt x="10847" y="8339"/>
                    <a:pt x="10502" y="8464"/>
                    <a:pt x="10110" y="8464"/>
                  </a:cubicBezTo>
                  <a:lnTo>
                    <a:pt x="9107" y="8464"/>
                  </a:lnTo>
                  <a:cubicBezTo>
                    <a:pt x="9107" y="8480"/>
                    <a:pt x="9107" y="8512"/>
                    <a:pt x="9107" y="8527"/>
                  </a:cubicBezTo>
                  <a:cubicBezTo>
                    <a:pt x="8621" y="8496"/>
                    <a:pt x="8136" y="8496"/>
                    <a:pt x="7650" y="8433"/>
                  </a:cubicBezTo>
                  <a:cubicBezTo>
                    <a:pt x="6897" y="8339"/>
                    <a:pt x="6788" y="8167"/>
                    <a:pt x="6882" y="7399"/>
                  </a:cubicBezTo>
                  <a:cubicBezTo>
                    <a:pt x="6897" y="7352"/>
                    <a:pt x="6897" y="7320"/>
                    <a:pt x="6897" y="7273"/>
                  </a:cubicBezTo>
                  <a:cubicBezTo>
                    <a:pt x="6960" y="6866"/>
                    <a:pt x="7211" y="6615"/>
                    <a:pt x="7618" y="6521"/>
                  </a:cubicBezTo>
                  <a:cubicBezTo>
                    <a:pt x="7825" y="6482"/>
                    <a:pt x="8042" y="6454"/>
                    <a:pt x="8260" y="6454"/>
                  </a:cubicBezTo>
                  <a:cubicBezTo>
                    <a:pt x="8308" y="6454"/>
                    <a:pt x="8355" y="6455"/>
                    <a:pt x="8402" y="6458"/>
                  </a:cubicBezTo>
                  <a:cubicBezTo>
                    <a:pt x="8540" y="6465"/>
                    <a:pt x="8678" y="6469"/>
                    <a:pt x="8815" y="6469"/>
                  </a:cubicBezTo>
                  <a:cubicBezTo>
                    <a:pt x="9314" y="6469"/>
                    <a:pt x="9803" y="6418"/>
                    <a:pt x="10283" y="6270"/>
                  </a:cubicBezTo>
                  <a:cubicBezTo>
                    <a:pt x="10419" y="6230"/>
                    <a:pt x="10546" y="6212"/>
                    <a:pt x="10661" y="6212"/>
                  </a:cubicBezTo>
                  <a:close/>
                  <a:moveTo>
                    <a:pt x="12926" y="8182"/>
                  </a:moveTo>
                  <a:cubicBezTo>
                    <a:pt x="13100" y="8182"/>
                    <a:pt x="13280" y="8219"/>
                    <a:pt x="13465" y="8276"/>
                  </a:cubicBezTo>
                  <a:cubicBezTo>
                    <a:pt x="13778" y="8370"/>
                    <a:pt x="14107" y="8449"/>
                    <a:pt x="14437" y="8527"/>
                  </a:cubicBezTo>
                  <a:cubicBezTo>
                    <a:pt x="14719" y="8590"/>
                    <a:pt x="15001" y="8653"/>
                    <a:pt x="15330" y="8966"/>
                  </a:cubicBezTo>
                  <a:cubicBezTo>
                    <a:pt x="14499" y="9577"/>
                    <a:pt x="13590" y="9671"/>
                    <a:pt x="12712" y="9781"/>
                  </a:cubicBezTo>
                  <a:cubicBezTo>
                    <a:pt x="11458" y="9938"/>
                    <a:pt x="10189" y="10016"/>
                    <a:pt x="8919" y="10126"/>
                  </a:cubicBezTo>
                  <a:cubicBezTo>
                    <a:pt x="8864" y="10137"/>
                    <a:pt x="8816" y="10148"/>
                    <a:pt x="8765" y="10148"/>
                  </a:cubicBezTo>
                  <a:cubicBezTo>
                    <a:pt x="8744" y="10148"/>
                    <a:pt x="8723" y="10146"/>
                    <a:pt x="8700" y="10142"/>
                  </a:cubicBezTo>
                  <a:cubicBezTo>
                    <a:pt x="8177" y="10080"/>
                    <a:pt x="7651" y="10067"/>
                    <a:pt x="7125" y="10067"/>
                  </a:cubicBezTo>
                  <a:cubicBezTo>
                    <a:pt x="6727" y="10067"/>
                    <a:pt x="6329" y="10074"/>
                    <a:pt x="5930" y="10074"/>
                  </a:cubicBezTo>
                  <a:cubicBezTo>
                    <a:pt x="5511" y="10074"/>
                    <a:pt x="5091" y="10066"/>
                    <a:pt x="4672" y="10032"/>
                  </a:cubicBezTo>
                  <a:cubicBezTo>
                    <a:pt x="4233" y="10001"/>
                    <a:pt x="3778" y="9954"/>
                    <a:pt x="3371" y="9750"/>
                  </a:cubicBezTo>
                  <a:cubicBezTo>
                    <a:pt x="3135" y="9640"/>
                    <a:pt x="3073" y="9358"/>
                    <a:pt x="3292" y="9233"/>
                  </a:cubicBezTo>
                  <a:cubicBezTo>
                    <a:pt x="3935" y="8825"/>
                    <a:pt x="4624" y="8574"/>
                    <a:pt x="5361" y="8417"/>
                  </a:cubicBezTo>
                  <a:cubicBezTo>
                    <a:pt x="5408" y="8410"/>
                    <a:pt x="5454" y="8406"/>
                    <a:pt x="5498" y="8406"/>
                  </a:cubicBezTo>
                  <a:cubicBezTo>
                    <a:pt x="5720" y="8406"/>
                    <a:pt x="5907" y="8504"/>
                    <a:pt x="6051" y="8700"/>
                  </a:cubicBezTo>
                  <a:cubicBezTo>
                    <a:pt x="6286" y="8982"/>
                    <a:pt x="6599" y="9044"/>
                    <a:pt x="6944" y="9091"/>
                  </a:cubicBezTo>
                  <a:cubicBezTo>
                    <a:pt x="7384" y="9133"/>
                    <a:pt x="7820" y="9152"/>
                    <a:pt x="8255" y="9152"/>
                  </a:cubicBezTo>
                  <a:cubicBezTo>
                    <a:pt x="9309" y="9152"/>
                    <a:pt x="10352" y="9036"/>
                    <a:pt x="11396" y="8825"/>
                  </a:cubicBezTo>
                  <a:cubicBezTo>
                    <a:pt x="11709" y="8778"/>
                    <a:pt x="11991" y="8668"/>
                    <a:pt x="12211" y="8464"/>
                  </a:cubicBezTo>
                  <a:cubicBezTo>
                    <a:pt x="12434" y="8260"/>
                    <a:pt x="12673" y="8182"/>
                    <a:pt x="12926" y="8182"/>
                  </a:cubicBezTo>
                  <a:close/>
                  <a:moveTo>
                    <a:pt x="15601" y="9838"/>
                  </a:moveTo>
                  <a:cubicBezTo>
                    <a:pt x="15862" y="9838"/>
                    <a:pt x="15972" y="9944"/>
                    <a:pt x="16082" y="10220"/>
                  </a:cubicBezTo>
                  <a:cubicBezTo>
                    <a:pt x="16098" y="10298"/>
                    <a:pt x="16129" y="10361"/>
                    <a:pt x="16145" y="10439"/>
                  </a:cubicBezTo>
                  <a:cubicBezTo>
                    <a:pt x="16647" y="12446"/>
                    <a:pt x="16992" y="14468"/>
                    <a:pt x="17101" y="16537"/>
                  </a:cubicBezTo>
                  <a:cubicBezTo>
                    <a:pt x="17117" y="16866"/>
                    <a:pt x="17070" y="17211"/>
                    <a:pt x="17117" y="17540"/>
                  </a:cubicBezTo>
                  <a:cubicBezTo>
                    <a:pt x="17477" y="19546"/>
                    <a:pt x="17399" y="21568"/>
                    <a:pt x="17524" y="23590"/>
                  </a:cubicBezTo>
                  <a:cubicBezTo>
                    <a:pt x="17650" y="25299"/>
                    <a:pt x="17791" y="27023"/>
                    <a:pt x="17901" y="28731"/>
                  </a:cubicBezTo>
                  <a:cubicBezTo>
                    <a:pt x="17979" y="30189"/>
                    <a:pt x="18042" y="31647"/>
                    <a:pt x="18136" y="33105"/>
                  </a:cubicBezTo>
                  <a:cubicBezTo>
                    <a:pt x="18277" y="35268"/>
                    <a:pt x="18434" y="37431"/>
                    <a:pt x="18606" y="39594"/>
                  </a:cubicBezTo>
                  <a:cubicBezTo>
                    <a:pt x="18669" y="40424"/>
                    <a:pt x="18637" y="41240"/>
                    <a:pt x="18559" y="42070"/>
                  </a:cubicBezTo>
                  <a:cubicBezTo>
                    <a:pt x="18512" y="42509"/>
                    <a:pt x="18434" y="42964"/>
                    <a:pt x="18402" y="43403"/>
                  </a:cubicBezTo>
                  <a:cubicBezTo>
                    <a:pt x="18371" y="43983"/>
                    <a:pt x="18089" y="44390"/>
                    <a:pt x="17603" y="44672"/>
                  </a:cubicBezTo>
                  <a:cubicBezTo>
                    <a:pt x="17509" y="44735"/>
                    <a:pt x="17415" y="44798"/>
                    <a:pt x="17305" y="44829"/>
                  </a:cubicBezTo>
                  <a:cubicBezTo>
                    <a:pt x="16098" y="45315"/>
                    <a:pt x="14891" y="45816"/>
                    <a:pt x="13575" y="46004"/>
                  </a:cubicBezTo>
                  <a:cubicBezTo>
                    <a:pt x="12603" y="46161"/>
                    <a:pt x="11647" y="46177"/>
                    <a:pt x="10675" y="46224"/>
                  </a:cubicBezTo>
                  <a:cubicBezTo>
                    <a:pt x="10591" y="46224"/>
                    <a:pt x="10515" y="46231"/>
                    <a:pt x="10440" y="46231"/>
                  </a:cubicBezTo>
                  <a:cubicBezTo>
                    <a:pt x="10403" y="46231"/>
                    <a:pt x="10367" y="46229"/>
                    <a:pt x="10330" y="46224"/>
                  </a:cubicBezTo>
                  <a:cubicBezTo>
                    <a:pt x="8998" y="46004"/>
                    <a:pt x="7634" y="46099"/>
                    <a:pt x="6302" y="45973"/>
                  </a:cubicBezTo>
                  <a:cubicBezTo>
                    <a:pt x="5095" y="45848"/>
                    <a:pt x="3856" y="45675"/>
                    <a:pt x="2712" y="45174"/>
                  </a:cubicBezTo>
                  <a:cubicBezTo>
                    <a:pt x="2195" y="44954"/>
                    <a:pt x="1646" y="44860"/>
                    <a:pt x="1223" y="44453"/>
                  </a:cubicBezTo>
                  <a:cubicBezTo>
                    <a:pt x="925" y="44171"/>
                    <a:pt x="753" y="43873"/>
                    <a:pt x="737" y="43481"/>
                  </a:cubicBezTo>
                  <a:cubicBezTo>
                    <a:pt x="706" y="42995"/>
                    <a:pt x="643" y="42509"/>
                    <a:pt x="659" y="42023"/>
                  </a:cubicBezTo>
                  <a:cubicBezTo>
                    <a:pt x="690" y="40158"/>
                    <a:pt x="596" y="38293"/>
                    <a:pt x="753" y="36412"/>
                  </a:cubicBezTo>
                  <a:cubicBezTo>
                    <a:pt x="847" y="35409"/>
                    <a:pt x="769" y="34390"/>
                    <a:pt x="769" y="33387"/>
                  </a:cubicBezTo>
                  <a:cubicBezTo>
                    <a:pt x="737" y="30879"/>
                    <a:pt x="831" y="28371"/>
                    <a:pt x="831" y="25863"/>
                  </a:cubicBezTo>
                  <a:cubicBezTo>
                    <a:pt x="831" y="23339"/>
                    <a:pt x="1207" y="20863"/>
                    <a:pt x="1380" y="18355"/>
                  </a:cubicBezTo>
                  <a:cubicBezTo>
                    <a:pt x="1521" y="16349"/>
                    <a:pt x="1803" y="14342"/>
                    <a:pt x="2023" y="12320"/>
                  </a:cubicBezTo>
                  <a:cubicBezTo>
                    <a:pt x="2070" y="11772"/>
                    <a:pt x="2117" y="11208"/>
                    <a:pt x="2195" y="10659"/>
                  </a:cubicBezTo>
                  <a:cubicBezTo>
                    <a:pt x="2223" y="10417"/>
                    <a:pt x="2381" y="10278"/>
                    <a:pt x="2598" y="10278"/>
                  </a:cubicBezTo>
                  <a:cubicBezTo>
                    <a:pt x="2620" y="10278"/>
                    <a:pt x="2642" y="10280"/>
                    <a:pt x="2665" y="10283"/>
                  </a:cubicBezTo>
                  <a:cubicBezTo>
                    <a:pt x="2932" y="10314"/>
                    <a:pt x="3198" y="10345"/>
                    <a:pt x="3449" y="10408"/>
                  </a:cubicBezTo>
                  <a:cubicBezTo>
                    <a:pt x="4624" y="10690"/>
                    <a:pt x="5816" y="10690"/>
                    <a:pt x="7023" y="10690"/>
                  </a:cubicBezTo>
                  <a:cubicBezTo>
                    <a:pt x="8700" y="10675"/>
                    <a:pt x="10377" y="10612"/>
                    <a:pt x="12054" y="10424"/>
                  </a:cubicBezTo>
                  <a:cubicBezTo>
                    <a:pt x="13026" y="10314"/>
                    <a:pt x="13998" y="10220"/>
                    <a:pt x="14938" y="9938"/>
                  </a:cubicBezTo>
                  <a:cubicBezTo>
                    <a:pt x="15111" y="9875"/>
                    <a:pt x="15299" y="9860"/>
                    <a:pt x="15487" y="9844"/>
                  </a:cubicBezTo>
                  <a:cubicBezTo>
                    <a:pt x="15528" y="9840"/>
                    <a:pt x="15566" y="9838"/>
                    <a:pt x="15601" y="9838"/>
                  </a:cubicBezTo>
                  <a:close/>
                  <a:moveTo>
                    <a:pt x="10142" y="0"/>
                  </a:moveTo>
                  <a:cubicBezTo>
                    <a:pt x="9922" y="0"/>
                    <a:pt x="9703" y="32"/>
                    <a:pt x="9468" y="32"/>
                  </a:cubicBezTo>
                  <a:cubicBezTo>
                    <a:pt x="8759" y="54"/>
                    <a:pt x="8043" y="123"/>
                    <a:pt x="7330" y="123"/>
                  </a:cubicBezTo>
                  <a:cubicBezTo>
                    <a:pt x="7033" y="123"/>
                    <a:pt x="6737" y="111"/>
                    <a:pt x="6443" y="79"/>
                  </a:cubicBezTo>
                  <a:cubicBezTo>
                    <a:pt x="6279" y="60"/>
                    <a:pt x="6116" y="52"/>
                    <a:pt x="5954" y="52"/>
                  </a:cubicBezTo>
                  <a:cubicBezTo>
                    <a:pt x="5291" y="52"/>
                    <a:pt x="4639" y="188"/>
                    <a:pt x="3998" y="314"/>
                  </a:cubicBezTo>
                  <a:cubicBezTo>
                    <a:pt x="3324" y="439"/>
                    <a:pt x="2728" y="753"/>
                    <a:pt x="2179" y="1145"/>
                  </a:cubicBezTo>
                  <a:cubicBezTo>
                    <a:pt x="1709" y="1474"/>
                    <a:pt x="1756" y="2383"/>
                    <a:pt x="2226" y="2712"/>
                  </a:cubicBezTo>
                  <a:cubicBezTo>
                    <a:pt x="2291" y="2751"/>
                    <a:pt x="2398" y="2779"/>
                    <a:pt x="2486" y="2779"/>
                  </a:cubicBezTo>
                  <a:cubicBezTo>
                    <a:pt x="2505" y="2779"/>
                    <a:pt x="2523" y="2777"/>
                    <a:pt x="2540" y="2775"/>
                  </a:cubicBezTo>
                  <a:cubicBezTo>
                    <a:pt x="2681" y="2759"/>
                    <a:pt x="2822" y="2696"/>
                    <a:pt x="2963" y="2634"/>
                  </a:cubicBezTo>
                  <a:cubicBezTo>
                    <a:pt x="4013" y="2054"/>
                    <a:pt x="5204" y="2101"/>
                    <a:pt x="6349" y="1944"/>
                  </a:cubicBezTo>
                  <a:cubicBezTo>
                    <a:pt x="6397" y="1938"/>
                    <a:pt x="6442" y="1934"/>
                    <a:pt x="6485" y="1934"/>
                  </a:cubicBezTo>
                  <a:cubicBezTo>
                    <a:pt x="6862" y="1934"/>
                    <a:pt x="7043" y="2178"/>
                    <a:pt x="7085" y="2587"/>
                  </a:cubicBezTo>
                  <a:cubicBezTo>
                    <a:pt x="7085" y="2696"/>
                    <a:pt x="7085" y="2806"/>
                    <a:pt x="7085" y="2916"/>
                  </a:cubicBezTo>
                  <a:cubicBezTo>
                    <a:pt x="7038" y="3668"/>
                    <a:pt x="6976" y="4405"/>
                    <a:pt x="6929" y="5157"/>
                  </a:cubicBezTo>
                  <a:cubicBezTo>
                    <a:pt x="6913" y="5392"/>
                    <a:pt x="6866" y="5612"/>
                    <a:pt x="6662" y="5753"/>
                  </a:cubicBezTo>
                  <a:cubicBezTo>
                    <a:pt x="6333" y="6004"/>
                    <a:pt x="6255" y="6333"/>
                    <a:pt x="6223" y="6740"/>
                  </a:cubicBezTo>
                  <a:cubicBezTo>
                    <a:pt x="6161" y="7649"/>
                    <a:pt x="6129" y="7712"/>
                    <a:pt x="5283" y="7822"/>
                  </a:cubicBezTo>
                  <a:cubicBezTo>
                    <a:pt x="4421" y="7947"/>
                    <a:pt x="3653" y="8355"/>
                    <a:pt x="2838" y="8637"/>
                  </a:cubicBezTo>
                  <a:cubicBezTo>
                    <a:pt x="1866" y="8982"/>
                    <a:pt x="1584" y="9703"/>
                    <a:pt x="1505" y="10612"/>
                  </a:cubicBezTo>
                  <a:cubicBezTo>
                    <a:pt x="1490" y="10800"/>
                    <a:pt x="1490" y="10988"/>
                    <a:pt x="1490" y="11176"/>
                  </a:cubicBezTo>
                  <a:cubicBezTo>
                    <a:pt x="1474" y="12524"/>
                    <a:pt x="1286" y="13856"/>
                    <a:pt x="1113" y="15204"/>
                  </a:cubicBezTo>
                  <a:cubicBezTo>
                    <a:pt x="957" y="16380"/>
                    <a:pt x="784" y="17571"/>
                    <a:pt x="800" y="18778"/>
                  </a:cubicBezTo>
                  <a:cubicBezTo>
                    <a:pt x="816" y="19405"/>
                    <a:pt x="722" y="20048"/>
                    <a:pt x="659" y="20675"/>
                  </a:cubicBezTo>
                  <a:cubicBezTo>
                    <a:pt x="471" y="22462"/>
                    <a:pt x="251" y="24249"/>
                    <a:pt x="377" y="26051"/>
                  </a:cubicBezTo>
                  <a:cubicBezTo>
                    <a:pt x="408" y="26537"/>
                    <a:pt x="361" y="27039"/>
                    <a:pt x="298" y="27509"/>
                  </a:cubicBezTo>
                  <a:cubicBezTo>
                    <a:pt x="126" y="28747"/>
                    <a:pt x="157" y="29970"/>
                    <a:pt x="204" y="31208"/>
                  </a:cubicBezTo>
                  <a:cubicBezTo>
                    <a:pt x="251" y="32854"/>
                    <a:pt x="204" y="34500"/>
                    <a:pt x="204" y="36145"/>
                  </a:cubicBezTo>
                  <a:lnTo>
                    <a:pt x="173" y="36145"/>
                  </a:lnTo>
                  <a:cubicBezTo>
                    <a:pt x="142" y="38214"/>
                    <a:pt x="110" y="40268"/>
                    <a:pt x="95" y="42321"/>
                  </a:cubicBezTo>
                  <a:cubicBezTo>
                    <a:pt x="95" y="42917"/>
                    <a:pt x="1" y="43528"/>
                    <a:pt x="110" y="44124"/>
                  </a:cubicBezTo>
                  <a:cubicBezTo>
                    <a:pt x="142" y="44312"/>
                    <a:pt x="189" y="44500"/>
                    <a:pt x="361" y="44609"/>
                  </a:cubicBezTo>
                  <a:cubicBezTo>
                    <a:pt x="1082" y="45048"/>
                    <a:pt x="1709" y="45644"/>
                    <a:pt x="2540" y="45942"/>
                  </a:cubicBezTo>
                  <a:cubicBezTo>
                    <a:pt x="3543" y="46287"/>
                    <a:pt x="4593" y="46396"/>
                    <a:pt x="5596" y="46663"/>
                  </a:cubicBezTo>
                  <a:cubicBezTo>
                    <a:pt x="6035" y="46788"/>
                    <a:pt x="6474" y="46804"/>
                    <a:pt x="6929" y="46804"/>
                  </a:cubicBezTo>
                  <a:cubicBezTo>
                    <a:pt x="7085" y="46801"/>
                    <a:pt x="7240" y="46800"/>
                    <a:pt x="7395" y="46800"/>
                  </a:cubicBezTo>
                  <a:cubicBezTo>
                    <a:pt x="8144" y="46800"/>
                    <a:pt x="8884" y="46830"/>
                    <a:pt x="9625" y="46882"/>
                  </a:cubicBezTo>
                  <a:cubicBezTo>
                    <a:pt x="10202" y="46916"/>
                    <a:pt x="10779" y="46941"/>
                    <a:pt x="11354" y="46941"/>
                  </a:cubicBezTo>
                  <a:cubicBezTo>
                    <a:pt x="12903" y="46941"/>
                    <a:pt x="14436" y="46761"/>
                    <a:pt x="15910" y="46099"/>
                  </a:cubicBezTo>
                  <a:cubicBezTo>
                    <a:pt x="16176" y="45973"/>
                    <a:pt x="16474" y="45895"/>
                    <a:pt x="16756" y="45832"/>
                  </a:cubicBezTo>
                  <a:cubicBezTo>
                    <a:pt x="17368" y="45738"/>
                    <a:pt x="17869" y="45440"/>
                    <a:pt x="18340" y="45048"/>
                  </a:cubicBezTo>
                  <a:cubicBezTo>
                    <a:pt x="18622" y="44813"/>
                    <a:pt x="18794" y="44594"/>
                    <a:pt x="18857" y="44233"/>
                  </a:cubicBezTo>
                  <a:cubicBezTo>
                    <a:pt x="19092" y="42635"/>
                    <a:pt x="19327" y="41036"/>
                    <a:pt x="19092" y="39421"/>
                  </a:cubicBezTo>
                  <a:cubicBezTo>
                    <a:pt x="19029" y="38982"/>
                    <a:pt x="19014" y="38528"/>
                    <a:pt x="18982" y="38073"/>
                  </a:cubicBezTo>
                  <a:cubicBezTo>
                    <a:pt x="18778" y="34719"/>
                    <a:pt x="18590" y="31349"/>
                    <a:pt x="18387" y="27995"/>
                  </a:cubicBezTo>
                  <a:cubicBezTo>
                    <a:pt x="18230" y="25189"/>
                    <a:pt x="18073" y="22383"/>
                    <a:pt x="17901" y="19578"/>
                  </a:cubicBezTo>
                  <a:cubicBezTo>
                    <a:pt x="17885" y="19201"/>
                    <a:pt x="17822" y="18841"/>
                    <a:pt x="17775" y="18465"/>
                  </a:cubicBezTo>
                  <a:cubicBezTo>
                    <a:pt x="17728" y="18026"/>
                    <a:pt x="17650" y="17571"/>
                    <a:pt x="17650" y="17132"/>
                  </a:cubicBezTo>
                  <a:cubicBezTo>
                    <a:pt x="17650" y="15878"/>
                    <a:pt x="17524" y="14672"/>
                    <a:pt x="17258" y="13449"/>
                  </a:cubicBezTo>
                  <a:cubicBezTo>
                    <a:pt x="17023" y="12320"/>
                    <a:pt x="16803" y="11176"/>
                    <a:pt x="16647" y="10016"/>
                  </a:cubicBezTo>
                  <a:cubicBezTo>
                    <a:pt x="16568" y="9468"/>
                    <a:pt x="16380" y="9029"/>
                    <a:pt x="16004" y="8637"/>
                  </a:cubicBezTo>
                  <a:cubicBezTo>
                    <a:pt x="15597" y="8229"/>
                    <a:pt x="15173" y="7900"/>
                    <a:pt x="14578" y="7806"/>
                  </a:cubicBezTo>
                  <a:cubicBezTo>
                    <a:pt x="14092" y="7712"/>
                    <a:pt x="13622" y="7587"/>
                    <a:pt x="13151" y="7477"/>
                  </a:cubicBezTo>
                  <a:cubicBezTo>
                    <a:pt x="12665" y="7367"/>
                    <a:pt x="12352" y="7101"/>
                    <a:pt x="12274" y="6599"/>
                  </a:cubicBezTo>
                  <a:cubicBezTo>
                    <a:pt x="12227" y="6301"/>
                    <a:pt x="12211" y="5941"/>
                    <a:pt x="11944" y="5784"/>
                  </a:cubicBezTo>
                  <a:cubicBezTo>
                    <a:pt x="11506" y="5518"/>
                    <a:pt x="11521" y="5095"/>
                    <a:pt x="11490" y="4703"/>
                  </a:cubicBezTo>
                  <a:cubicBezTo>
                    <a:pt x="11458" y="4076"/>
                    <a:pt x="11474" y="3433"/>
                    <a:pt x="11474" y="2806"/>
                  </a:cubicBezTo>
                  <a:cubicBezTo>
                    <a:pt x="11458" y="2602"/>
                    <a:pt x="11600" y="2461"/>
                    <a:pt x="11662" y="2289"/>
                  </a:cubicBezTo>
                  <a:cubicBezTo>
                    <a:pt x="12117" y="972"/>
                    <a:pt x="11568" y="47"/>
                    <a:pt x="10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8"/>
            <p:cNvSpPr/>
            <p:nvPr/>
          </p:nvSpPr>
          <p:spPr>
            <a:xfrm>
              <a:off x="6912550" y="1665350"/>
              <a:ext cx="426100" cy="30900"/>
            </a:xfrm>
            <a:custGeom>
              <a:avLst/>
              <a:gdLst/>
              <a:ahLst/>
              <a:cxnLst/>
              <a:rect l="l" t="t" r="r" b="b"/>
              <a:pathLst>
                <a:path w="17044" h="1236" extrusionOk="0">
                  <a:moveTo>
                    <a:pt x="16736" y="1"/>
                  </a:moveTo>
                  <a:cubicBezTo>
                    <a:pt x="16727" y="1"/>
                    <a:pt x="16718" y="1"/>
                    <a:pt x="16708" y="3"/>
                  </a:cubicBezTo>
                  <a:cubicBezTo>
                    <a:pt x="13441" y="558"/>
                    <a:pt x="10134" y="848"/>
                    <a:pt x="6828" y="848"/>
                  </a:cubicBezTo>
                  <a:cubicBezTo>
                    <a:pt x="4631" y="848"/>
                    <a:pt x="2434" y="720"/>
                    <a:pt x="250" y="457"/>
                  </a:cubicBezTo>
                  <a:cubicBezTo>
                    <a:pt x="241" y="456"/>
                    <a:pt x="232" y="455"/>
                    <a:pt x="223" y="455"/>
                  </a:cubicBezTo>
                  <a:cubicBezTo>
                    <a:pt x="0" y="455"/>
                    <a:pt x="9" y="819"/>
                    <a:pt x="250" y="849"/>
                  </a:cubicBezTo>
                  <a:cubicBezTo>
                    <a:pt x="2430" y="1110"/>
                    <a:pt x="4621" y="1235"/>
                    <a:pt x="6813" y="1235"/>
                  </a:cubicBezTo>
                  <a:cubicBezTo>
                    <a:pt x="10155" y="1235"/>
                    <a:pt x="13499" y="944"/>
                    <a:pt x="16803" y="395"/>
                  </a:cubicBezTo>
                  <a:cubicBezTo>
                    <a:pt x="17043" y="349"/>
                    <a:pt x="16952" y="1"/>
                    <a:pt x="16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8"/>
            <p:cNvSpPr/>
            <p:nvPr/>
          </p:nvSpPr>
          <p:spPr>
            <a:xfrm>
              <a:off x="6899375" y="1913575"/>
              <a:ext cx="454050" cy="48350"/>
            </a:xfrm>
            <a:custGeom>
              <a:avLst/>
              <a:gdLst/>
              <a:ahLst/>
              <a:cxnLst/>
              <a:rect l="l" t="t" r="r" b="b"/>
              <a:pathLst>
                <a:path w="18162" h="1934" extrusionOk="0">
                  <a:moveTo>
                    <a:pt x="260" y="1"/>
                  </a:moveTo>
                  <a:cubicBezTo>
                    <a:pt x="70" y="1"/>
                    <a:pt x="0" y="316"/>
                    <a:pt x="213" y="387"/>
                  </a:cubicBezTo>
                  <a:cubicBezTo>
                    <a:pt x="3615" y="1413"/>
                    <a:pt x="7167" y="1934"/>
                    <a:pt x="10717" y="1934"/>
                  </a:cubicBezTo>
                  <a:cubicBezTo>
                    <a:pt x="13137" y="1934"/>
                    <a:pt x="15555" y="1692"/>
                    <a:pt x="17925" y="1202"/>
                  </a:cubicBezTo>
                  <a:cubicBezTo>
                    <a:pt x="18161" y="1158"/>
                    <a:pt x="18078" y="822"/>
                    <a:pt x="17871" y="822"/>
                  </a:cubicBezTo>
                  <a:cubicBezTo>
                    <a:pt x="17858" y="822"/>
                    <a:pt x="17845" y="824"/>
                    <a:pt x="17831" y="826"/>
                  </a:cubicBezTo>
                  <a:cubicBezTo>
                    <a:pt x="15493" y="1308"/>
                    <a:pt x="13106" y="1546"/>
                    <a:pt x="10719" y="1546"/>
                  </a:cubicBezTo>
                  <a:cubicBezTo>
                    <a:pt x="7201" y="1546"/>
                    <a:pt x="3684" y="1029"/>
                    <a:pt x="323" y="11"/>
                  </a:cubicBezTo>
                  <a:cubicBezTo>
                    <a:pt x="301" y="4"/>
                    <a:pt x="280" y="1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8"/>
            <p:cNvSpPr/>
            <p:nvPr/>
          </p:nvSpPr>
          <p:spPr>
            <a:xfrm>
              <a:off x="7037325" y="1754975"/>
              <a:ext cx="249325" cy="30500"/>
            </a:xfrm>
            <a:custGeom>
              <a:avLst/>
              <a:gdLst/>
              <a:ahLst/>
              <a:cxnLst/>
              <a:rect l="l" t="t" r="r" b="b"/>
              <a:pathLst>
                <a:path w="9973" h="1220" extrusionOk="0">
                  <a:moveTo>
                    <a:pt x="7552" y="1"/>
                  </a:moveTo>
                  <a:cubicBezTo>
                    <a:pt x="7453" y="1"/>
                    <a:pt x="7352" y="12"/>
                    <a:pt x="7250" y="38"/>
                  </a:cubicBezTo>
                  <a:cubicBezTo>
                    <a:pt x="6874" y="132"/>
                    <a:pt x="6592" y="383"/>
                    <a:pt x="6263" y="556"/>
                  </a:cubicBezTo>
                  <a:cubicBezTo>
                    <a:pt x="6067" y="667"/>
                    <a:pt x="5896" y="715"/>
                    <a:pt x="5734" y="715"/>
                  </a:cubicBezTo>
                  <a:cubicBezTo>
                    <a:pt x="5442" y="715"/>
                    <a:pt x="5181" y="558"/>
                    <a:pt x="4868" y="336"/>
                  </a:cubicBezTo>
                  <a:cubicBezTo>
                    <a:pt x="4549" y="115"/>
                    <a:pt x="4246" y="9"/>
                    <a:pt x="3929" y="9"/>
                  </a:cubicBezTo>
                  <a:cubicBezTo>
                    <a:pt x="3685" y="9"/>
                    <a:pt x="3433" y="72"/>
                    <a:pt x="3159" y="195"/>
                  </a:cubicBezTo>
                  <a:cubicBezTo>
                    <a:pt x="2752" y="383"/>
                    <a:pt x="2360" y="665"/>
                    <a:pt x="1921" y="744"/>
                  </a:cubicBezTo>
                  <a:cubicBezTo>
                    <a:pt x="1811" y="765"/>
                    <a:pt x="1704" y="775"/>
                    <a:pt x="1601" y="775"/>
                  </a:cubicBezTo>
                  <a:cubicBezTo>
                    <a:pt x="1087" y="775"/>
                    <a:pt x="656" y="527"/>
                    <a:pt x="291" y="148"/>
                  </a:cubicBezTo>
                  <a:cubicBezTo>
                    <a:pt x="263" y="121"/>
                    <a:pt x="230" y="109"/>
                    <a:pt x="197" y="109"/>
                  </a:cubicBezTo>
                  <a:cubicBezTo>
                    <a:pt x="98" y="109"/>
                    <a:pt x="1" y="215"/>
                    <a:pt x="71" y="321"/>
                  </a:cubicBezTo>
                  <a:cubicBezTo>
                    <a:pt x="434" y="852"/>
                    <a:pt x="1065" y="1180"/>
                    <a:pt x="1716" y="1180"/>
                  </a:cubicBezTo>
                  <a:cubicBezTo>
                    <a:pt x="1852" y="1180"/>
                    <a:pt x="1989" y="1165"/>
                    <a:pt x="2125" y="1136"/>
                  </a:cubicBezTo>
                  <a:cubicBezTo>
                    <a:pt x="2595" y="1026"/>
                    <a:pt x="2987" y="728"/>
                    <a:pt x="3441" y="556"/>
                  </a:cubicBezTo>
                  <a:cubicBezTo>
                    <a:pt x="3600" y="494"/>
                    <a:pt x="3739" y="468"/>
                    <a:pt x="3866" y="468"/>
                  </a:cubicBezTo>
                  <a:cubicBezTo>
                    <a:pt x="4352" y="468"/>
                    <a:pt x="4653" y="852"/>
                    <a:pt x="5150" y="1089"/>
                  </a:cubicBezTo>
                  <a:cubicBezTo>
                    <a:pt x="5336" y="1181"/>
                    <a:pt x="5504" y="1219"/>
                    <a:pt x="5662" y="1219"/>
                  </a:cubicBezTo>
                  <a:cubicBezTo>
                    <a:pt x="6277" y="1219"/>
                    <a:pt x="6727" y="643"/>
                    <a:pt x="7376" y="493"/>
                  </a:cubicBezTo>
                  <a:cubicBezTo>
                    <a:pt x="7434" y="482"/>
                    <a:pt x="7494" y="477"/>
                    <a:pt x="7555" y="477"/>
                  </a:cubicBezTo>
                  <a:cubicBezTo>
                    <a:pt x="8073" y="477"/>
                    <a:pt x="8666" y="842"/>
                    <a:pt x="9177" y="842"/>
                  </a:cubicBezTo>
                  <a:cubicBezTo>
                    <a:pt x="9442" y="842"/>
                    <a:pt x="9685" y="744"/>
                    <a:pt x="9884" y="446"/>
                  </a:cubicBezTo>
                  <a:cubicBezTo>
                    <a:pt x="9973" y="318"/>
                    <a:pt x="9854" y="170"/>
                    <a:pt x="9723" y="170"/>
                  </a:cubicBezTo>
                  <a:cubicBezTo>
                    <a:pt x="9693" y="170"/>
                    <a:pt x="9662" y="178"/>
                    <a:pt x="9633" y="195"/>
                  </a:cubicBezTo>
                  <a:cubicBezTo>
                    <a:pt x="9456" y="296"/>
                    <a:pt x="9282" y="333"/>
                    <a:pt x="9109" y="333"/>
                  </a:cubicBezTo>
                  <a:cubicBezTo>
                    <a:pt x="8596" y="333"/>
                    <a:pt x="8093" y="1"/>
                    <a:pt x="7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8"/>
            <p:cNvSpPr/>
            <p:nvPr/>
          </p:nvSpPr>
          <p:spPr>
            <a:xfrm>
              <a:off x="7127075" y="1826375"/>
              <a:ext cx="160875" cy="34600"/>
            </a:xfrm>
            <a:custGeom>
              <a:avLst/>
              <a:gdLst/>
              <a:ahLst/>
              <a:cxnLst/>
              <a:rect l="l" t="t" r="r" b="b"/>
              <a:pathLst>
                <a:path w="6435" h="1384" extrusionOk="0">
                  <a:moveTo>
                    <a:pt x="5822" y="0"/>
                  </a:moveTo>
                  <a:cubicBezTo>
                    <a:pt x="5426" y="0"/>
                    <a:pt x="5033" y="91"/>
                    <a:pt x="4648" y="208"/>
                  </a:cubicBezTo>
                  <a:cubicBezTo>
                    <a:pt x="4141" y="368"/>
                    <a:pt x="3543" y="834"/>
                    <a:pt x="2999" y="834"/>
                  </a:cubicBezTo>
                  <a:cubicBezTo>
                    <a:pt x="2904" y="834"/>
                    <a:pt x="2811" y="820"/>
                    <a:pt x="2720" y="788"/>
                  </a:cubicBezTo>
                  <a:cubicBezTo>
                    <a:pt x="2297" y="631"/>
                    <a:pt x="1967" y="411"/>
                    <a:pt x="1497" y="396"/>
                  </a:cubicBezTo>
                  <a:cubicBezTo>
                    <a:pt x="1451" y="393"/>
                    <a:pt x="1404" y="391"/>
                    <a:pt x="1358" y="391"/>
                  </a:cubicBezTo>
                  <a:cubicBezTo>
                    <a:pt x="908" y="391"/>
                    <a:pt x="483" y="527"/>
                    <a:pt x="71" y="741"/>
                  </a:cubicBezTo>
                  <a:cubicBezTo>
                    <a:pt x="0" y="783"/>
                    <a:pt x="44" y="902"/>
                    <a:pt x="123" y="902"/>
                  </a:cubicBezTo>
                  <a:cubicBezTo>
                    <a:pt x="131" y="902"/>
                    <a:pt x="140" y="900"/>
                    <a:pt x="149" y="897"/>
                  </a:cubicBezTo>
                  <a:cubicBezTo>
                    <a:pt x="440" y="777"/>
                    <a:pt x="750" y="717"/>
                    <a:pt x="1063" y="717"/>
                  </a:cubicBezTo>
                  <a:cubicBezTo>
                    <a:pt x="1440" y="717"/>
                    <a:pt x="1820" y="804"/>
                    <a:pt x="2171" y="976"/>
                  </a:cubicBezTo>
                  <a:cubicBezTo>
                    <a:pt x="2461" y="1128"/>
                    <a:pt x="2720" y="1384"/>
                    <a:pt x="3080" y="1384"/>
                  </a:cubicBezTo>
                  <a:cubicBezTo>
                    <a:pt x="3090" y="1384"/>
                    <a:pt x="3101" y="1384"/>
                    <a:pt x="3112" y="1383"/>
                  </a:cubicBezTo>
                  <a:cubicBezTo>
                    <a:pt x="3582" y="1352"/>
                    <a:pt x="4036" y="960"/>
                    <a:pt x="4460" y="803"/>
                  </a:cubicBezTo>
                  <a:cubicBezTo>
                    <a:pt x="5040" y="599"/>
                    <a:pt x="5635" y="584"/>
                    <a:pt x="6231" y="443"/>
                  </a:cubicBezTo>
                  <a:cubicBezTo>
                    <a:pt x="6419" y="396"/>
                    <a:pt x="6435" y="67"/>
                    <a:pt x="6231" y="35"/>
                  </a:cubicBezTo>
                  <a:cubicBezTo>
                    <a:pt x="6094" y="11"/>
                    <a:pt x="5958" y="0"/>
                    <a:pt x="5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8"/>
            <p:cNvSpPr/>
            <p:nvPr/>
          </p:nvSpPr>
          <p:spPr>
            <a:xfrm>
              <a:off x="7302825" y="1983100"/>
              <a:ext cx="27050" cy="253775"/>
            </a:xfrm>
            <a:custGeom>
              <a:avLst/>
              <a:gdLst/>
              <a:ahLst/>
              <a:cxnLst/>
              <a:rect l="l" t="t" r="r" b="b"/>
              <a:pathLst>
                <a:path w="1082" h="10151" extrusionOk="0">
                  <a:moveTo>
                    <a:pt x="200" y="0"/>
                  </a:moveTo>
                  <a:cubicBezTo>
                    <a:pt x="164" y="0"/>
                    <a:pt x="126" y="24"/>
                    <a:pt x="126" y="67"/>
                  </a:cubicBezTo>
                  <a:cubicBezTo>
                    <a:pt x="0" y="1760"/>
                    <a:pt x="173" y="3469"/>
                    <a:pt x="267" y="5161"/>
                  </a:cubicBezTo>
                  <a:cubicBezTo>
                    <a:pt x="345" y="6760"/>
                    <a:pt x="314" y="8453"/>
                    <a:pt x="612" y="10036"/>
                  </a:cubicBezTo>
                  <a:cubicBezTo>
                    <a:pt x="632" y="10116"/>
                    <a:pt x="694" y="10151"/>
                    <a:pt x="761" y="10151"/>
                  </a:cubicBezTo>
                  <a:cubicBezTo>
                    <a:pt x="851" y="10151"/>
                    <a:pt x="947" y="10088"/>
                    <a:pt x="956" y="9989"/>
                  </a:cubicBezTo>
                  <a:cubicBezTo>
                    <a:pt x="1082" y="8328"/>
                    <a:pt x="831" y="6572"/>
                    <a:pt x="721" y="4895"/>
                  </a:cubicBezTo>
                  <a:cubicBezTo>
                    <a:pt x="612" y="3280"/>
                    <a:pt x="580" y="1635"/>
                    <a:pt x="267" y="52"/>
                  </a:cubicBezTo>
                  <a:cubicBezTo>
                    <a:pt x="260" y="16"/>
                    <a:pt x="230" y="0"/>
                    <a:pt x="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8"/>
            <p:cNvSpPr/>
            <p:nvPr/>
          </p:nvSpPr>
          <p:spPr>
            <a:xfrm>
              <a:off x="7272650" y="2157050"/>
              <a:ext cx="16100" cy="89475"/>
            </a:xfrm>
            <a:custGeom>
              <a:avLst/>
              <a:gdLst/>
              <a:ahLst/>
              <a:cxnLst/>
              <a:rect l="l" t="t" r="r" b="b"/>
              <a:pathLst>
                <a:path w="644" h="3579" extrusionOk="0">
                  <a:moveTo>
                    <a:pt x="241" y="1"/>
                  </a:moveTo>
                  <a:cubicBezTo>
                    <a:pt x="156" y="1"/>
                    <a:pt x="63" y="64"/>
                    <a:pt x="63" y="163"/>
                  </a:cubicBezTo>
                  <a:cubicBezTo>
                    <a:pt x="0" y="1244"/>
                    <a:pt x="63" y="2404"/>
                    <a:pt x="267" y="3470"/>
                  </a:cubicBezTo>
                  <a:cubicBezTo>
                    <a:pt x="280" y="3545"/>
                    <a:pt x="338" y="3578"/>
                    <a:pt x="399" y="3578"/>
                  </a:cubicBezTo>
                  <a:cubicBezTo>
                    <a:pt x="479" y="3578"/>
                    <a:pt x="565" y="3521"/>
                    <a:pt x="565" y="3423"/>
                  </a:cubicBezTo>
                  <a:cubicBezTo>
                    <a:pt x="643" y="2357"/>
                    <a:pt x="565" y="1182"/>
                    <a:pt x="377" y="116"/>
                  </a:cubicBezTo>
                  <a:cubicBezTo>
                    <a:pt x="363" y="36"/>
                    <a:pt x="304" y="1"/>
                    <a:pt x="2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6" name="Google Shape;1156;p38"/>
          <p:cNvGrpSpPr/>
          <p:nvPr/>
        </p:nvGrpSpPr>
        <p:grpSpPr>
          <a:xfrm flipH="1">
            <a:off x="3653250" y="822990"/>
            <a:ext cx="230935" cy="341547"/>
            <a:chOff x="4510355" y="4299794"/>
            <a:chExt cx="138144" cy="204299"/>
          </a:xfrm>
        </p:grpSpPr>
        <p:sp>
          <p:nvSpPr>
            <p:cNvPr id="1157" name="Google Shape;1157;p38"/>
            <p:cNvSpPr/>
            <p:nvPr/>
          </p:nvSpPr>
          <p:spPr>
            <a:xfrm>
              <a:off x="4510355" y="4392307"/>
              <a:ext cx="138144" cy="27946"/>
            </a:xfrm>
            <a:custGeom>
              <a:avLst/>
              <a:gdLst/>
              <a:ahLst/>
              <a:cxnLst/>
              <a:rect l="l" t="t" r="r" b="b"/>
              <a:pathLst>
                <a:path w="4523" h="915" extrusionOk="0">
                  <a:moveTo>
                    <a:pt x="2059" y="0"/>
                  </a:moveTo>
                  <a:cubicBezTo>
                    <a:pt x="1558" y="0"/>
                    <a:pt x="1054" y="19"/>
                    <a:pt x="547" y="29"/>
                  </a:cubicBezTo>
                  <a:cubicBezTo>
                    <a:pt x="0" y="41"/>
                    <a:pt x="0" y="873"/>
                    <a:pt x="547" y="886"/>
                  </a:cubicBezTo>
                  <a:cubicBezTo>
                    <a:pt x="1054" y="896"/>
                    <a:pt x="1558" y="914"/>
                    <a:pt x="2059" y="914"/>
                  </a:cubicBezTo>
                  <a:cubicBezTo>
                    <a:pt x="2797" y="914"/>
                    <a:pt x="3529" y="875"/>
                    <a:pt x="4262" y="712"/>
                  </a:cubicBezTo>
                  <a:cubicBezTo>
                    <a:pt x="4523" y="662"/>
                    <a:pt x="4523" y="265"/>
                    <a:pt x="4262" y="203"/>
                  </a:cubicBezTo>
                  <a:cubicBezTo>
                    <a:pt x="3529" y="40"/>
                    <a:pt x="2797" y="0"/>
                    <a:pt x="2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8"/>
            <p:cNvSpPr/>
            <p:nvPr/>
          </p:nvSpPr>
          <p:spPr>
            <a:xfrm>
              <a:off x="4557788" y="4299794"/>
              <a:ext cx="44806" cy="204299"/>
            </a:xfrm>
            <a:custGeom>
              <a:avLst/>
              <a:gdLst/>
              <a:ahLst/>
              <a:cxnLst/>
              <a:rect l="l" t="t" r="r" b="b"/>
              <a:pathLst>
                <a:path w="1467" h="6689" extrusionOk="0">
                  <a:moveTo>
                    <a:pt x="733" y="1"/>
                  </a:moveTo>
                  <a:cubicBezTo>
                    <a:pt x="575" y="1"/>
                    <a:pt x="416" y="88"/>
                    <a:pt x="385" y="262"/>
                  </a:cubicBezTo>
                  <a:cubicBezTo>
                    <a:pt x="0" y="2374"/>
                    <a:pt x="162" y="4412"/>
                    <a:pt x="485" y="6512"/>
                  </a:cubicBezTo>
                  <a:cubicBezTo>
                    <a:pt x="503" y="6630"/>
                    <a:pt x="615" y="6689"/>
                    <a:pt x="727" y="6689"/>
                  </a:cubicBezTo>
                  <a:cubicBezTo>
                    <a:pt x="839" y="6689"/>
                    <a:pt x="951" y="6630"/>
                    <a:pt x="969" y="6512"/>
                  </a:cubicBezTo>
                  <a:cubicBezTo>
                    <a:pt x="1305" y="4412"/>
                    <a:pt x="1466" y="2374"/>
                    <a:pt x="1081" y="262"/>
                  </a:cubicBezTo>
                  <a:cubicBezTo>
                    <a:pt x="1050" y="88"/>
                    <a:pt x="892" y="1"/>
                    <a:pt x="7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9" name="Google Shape;1159;p38"/>
          <p:cNvGrpSpPr/>
          <p:nvPr/>
        </p:nvGrpSpPr>
        <p:grpSpPr>
          <a:xfrm flipH="1">
            <a:off x="4223818" y="466848"/>
            <a:ext cx="98389" cy="145319"/>
            <a:chOff x="4820760" y="3853535"/>
            <a:chExt cx="58855" cy="86924"/>
          </a:xfrm>
        </p:grpSpPr>
        <p:sp>
          <p:nvSpPr>
            <p:cNvPr id="1160" name="Google Shape;1160;p38"/>
            <p:cNvSpPr/>
            <p:nvPr/>
          </p:nvSpPr>
          <p:spPr>
            <a:xfrm>
              <a:off x="4820760" y="3892905"/>
              <a:ext cx="58855" cy="11850"/>
            </a:xfrm>
            <a:custGeom>
              <a:avLst/>
              <a:gdLst/>
              <a:ahLst/>
              <a:cxnLst/>
              <a:rect l="l" t="t" r="r" b="b"/>
              <a:pathLst>
                <a:path w="1927" h="388" extrusionOk="0">
                  <a:moveTo>
                    <a:pt x="911" y="1"/>
                  </a:moveTo>
                  <a:cubicBezTo>
                    <a:pt x="688" y="1"/>
                    <a:pt x="463" y="10"/>
                    <a:pt x="237" y="16"/>
                  </a:cubicBezTo>
                  <a:cubicBezTo>
                    <a:pt x="1" y="16"/>
                    <a:pt x="1" y="376"/>
                    <a:pt x="237" y="376"/>
                  </a:cubicBezTo>
                  <a:cubicBezTo>
                    <a:pt x="442" y="381"/>
                    <a:pt x="645" y="387"/>
                    <a:pt x="847" y="387"/>
                  </a:cubicBezTo>
                  <a:cubicBezTo>
                    <a:pt x="1172" y="387"/>
                    <a:pt x="1493" y="370"/>
                    <a:pt x="1815" y="301"/>
                  </a:cubicBezTo>
                  <a:cubicBezTo>
                    <a:pt x="1927" y="277"/>
                    <a:pt x="1927" y="115"/>
                    <a:pt x="1815" y="90"/>
                  </a:cubicBezTo>
                  <a:cubicBezTo>
                    <a:pt x="1514" y="19"/>
                    <a:pt x="1214" y="1"/>
                    <a:pt x="9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8"/>
            <p:cNvSpPr/>
            <p:nvPr/>
          </p:nvSpPr>
          <p:spPr>
            <a:xfrm>
              <a:off x="4841254" y="3853535"/>
              <a:ext cx="19028" cy="86924"/>
            </a:xfrm>
            <a:custGeom>
              <a:avLst/>
              <a:gdLst/>
              <a:ahLst/>
              <a:cxnLst/>
              <a:rect l="l" t="t" r="r" b="b"/>
              <a:pathLst>
                <a:path w="623" h="2846" extrusionOk="0">
                  <a:moveTo>
                    <a:pt x="307" y="0"/>
                  </a:moveTo>
                  <a:cubicBezTo>
                    <a:pt x="240" y="0"/>
                    <a:pt x="175" y="37"/>
                    <a:pt x="162" y="112"/>
                  </a:cubicBezTo>
                  <a:cubicBezTo>
                    <a:pt x="1" y="1006"/>
                    <a:pt x="63" y="1876"/>
                    <a:pt x="200" y="2771"/>
                  </a:cubicBezTo>
                  <a:cubicBezTo>
                    <a:pt x="212" y="2821"/>
                    <a:pt x="262" y="2845"/>
                    <a:pt x="310" y="2845"/>
                  </a:cubicBezTo>
                  <a:cubicBezTo>
                    <a:pt x="358" y="2845"/>
                    <a:pt x="405" y="2821"/>
                    <a:pt x="411" y="2771"/>
                  </a:cubicBezTo>
                  <a:cubicBezTo>
                    <a:pt x="547" y="1876"/>
                    <a:pt x="622" y="1006"/>
                    <a:pt x="461" y="112"/>
                  </a:cubicBezTo>
                  <a:cubicBezTo>
                    <a:pt x="442" y="37"/>
                    <a:pt x="37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2" name="Google Shape;1162;p38"/>
          <p:cNvSpPr/>
          <p:nvPr/>
        </p:nvSpPr>
        <p:spPr>
          <a:xfrm flipH="1">
            <a:off x="4966400" y="619190"/>
            <a:ext cx="62188" cy="48252"/>
          </a:xfrm>
          <a:custGeom>
            <a:avLst/>
            <a:gdLst/>
            <a:ahLst/>
            <a:cxnLst/>
            <a:rect l="l" t="t" r="r" b="b"/>
            <a:pathLst>
              <a:path w="1218" h="945" extrusionOk="0">
                <a:moveTo>
                  <a:pt x="609" y="1"/>
                </a:moveTo>
                <a:cubicBezTo>
                  <a:pt x="0" y="1"/>
                  <a:pt x="0" y="945"/>
                  <a:pt x="609" y="945"/>
                </a:cubicBezTo>
                <a:cubicBezTo>
                  <a:pt x="1218" y="945"/>
                  <a:pt x="1218" y="1"/>
                  <a:pt x="60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3" name="Google Shape;1163;p38"/>
          <p:cNvGrpSpPr/>
          <p:nvPr/>
        </p:nvGrpSpPr>
        <p:grpSpPr>
          <a:xfrm>
            <a:off x="7294808" y="4424815"/>
            <a:ext cx="230935" cy="341547"/>
            <a:chOff x="4510355" y="4299794"/>
            <a:chExt cx="138144" cy="204299"/>
          </a:xfrm>
        </p:grpSpPr>
        <p:sp>
          <p:nvSpPr>
            <p:cNvPr id="1164" name="Google Shape;1164;p38"/>
            <p:cNvSpPr/>
            <p:nvPr/>
          </p:nvSpPr>
          <p:spPr>
            <a:xfrm>
              <a:off x="4510355" y="4392307"/>
              <a:ext cx="138144" cy="27946"/>
            </a:xfrm>
            <a:custGeom>
              <a:avLst/>
              <a:gdLst/>
              <a:ahLst/>
              <a:cxnLst/>
              <a:rect l="l" t="t" r="r" b="b"/>
              <a:pathLst>
                <a:path w="4523" h="915" extrusionOk="0">
                  <a:moveTo>
                    <a:pt x="2059" y="0"/>
                  </a:moveTo>
                  <a:cubicBezTo>
                    <a:pt x="1558" y="0"/>
                    <a:pt x="1054" y="19"/>
                    <a:pt x="547" y="29"/>
                  </a:cubicBezTo>
                  <a:cubicBezTo>
                    <a:pt x="0" y="41"/>
                    <a:pt x="0" y="873"/>
                    <a:pt x="547" y="886"/>
                  </a:cubicBezTo>
                  <a:cubicBezTo>
                    <a:pt x="1054" y="896"/>
                    <a:pt x="1558" y="914"/>
                    <a:pt x="2059" y="914"/>
                  </a:cubicBezTo>
                  <a:cubicBezTo>
                    <a:pt x="2797" y="914"/>
                    <a:pt x="3529" y="875"/>
                    <a:pt x="4262" y="712"/>
                  </a:cubicBezTo>
                  <a:cubicBezTo>
                    <a:pt x="4523" y="662"/>
                    <a:pt x="4523" y="265"/>
                    <a:pt x="4262" y="203"/>
                  </a:cubicBezTo>
                  <a:cubicBezTo>
                    <a:pt x="3529" y="40"/>
                    <a:pt x="2797" y="0"/>
                    <a:pt x="20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8"/>
            <p:cNvSpPr/>
            <p:nvPr/>
          </p:nvSpPr>
          <p:spPr>
            <a:xfrm>
              <a:off x="4557788" y="4299794"/>
              <a:ext cx="44806" cy="204299"/>
            </a:xfrm>
            <a:custGeom>
              <a:avLst/>
              <a:gdLst/>
              <a:ahLst/>
              <a:cxnLst/>
              <a:rect l="l" t="t" r="r" b="b"/>
              <a:pathLst>
                <a:path w="1467" h="6689" extrusionOk="0">
                  <a:moveTo>
                    <a:pt x="733" y="1"/>
                  </a:moveTo>
                  <a:cubicBezTo>
                    <a:pt x="575" y="1"/>
                    <a:pt x="416" y="88"/>
                    <a:pt x="385" y="262"/>
                  </a:cubicBezTo>
                  <a:cubicBezTo>
                    <a:pt x="0" y="2374"/>
                    <a:pt x="162" y="4412"/>
                    <a:pt x="485" y="6512"/>
                  </a:cubicBezTo>
                  <a:cubicBezTo>
                    <a:pt x="503" y="6630"/>
                    <a:pt x="615" y="6689"/>
                    <a:pt x="727" y="6689"/>
                  </a:cubicBezTo>
                  <a:cubicBezTo>
                    <a:pt x="839" y="6689"/>
                    <a:pt x="951" y="6630"/>
                    <a:pt x="969" y="6512"/>
                  </a:cubicBezTo>
                  <a:cubicBezTo>
                    <a:pt x="1305" y="4412"/>
                    <a:pt x="1466" y="2374"/>
                    <a:pt x="1081" y="262"/>
                  </a:cubicBezTo>
                  <a:cubicBezTo>
                    <a:pt x="1050" y="88"/>
                    <a:pt x="892" y="1"/>
                    <a:pt x="7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kin Care Brand Pitch Deck by Slidesgo">
  <a:themeElements>
    <a:clrScheme name="Simple Light">
      <a:dk1>
        <a:srgbClr val="2E2E56"/>
      </a:dk1>
      <a:lt1>
        <a:srgbClr val="F8EDE9"/>
      </a:lt1>
      <a:dk2>
        <a:srgbClr val="6865C1"/>
      </a:dk2>
      <a:lt2>
        <a:srgbClr val="9A98D7"/>
      </a:lt2>
      <a:accent1>
        <a:srgbClr val="7F6070"/>
      </a:accent1>
      <a:accent2>
        <a:srgbClr val="DBD2E4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E2E5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182</Words>
  <Application>Microsoft Office PowerPoint</Application>
  <PresentationFormat>On-screen Show (16:9)</PresentationFormat>
  <Paragraphs>26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Noto Sans</vt:lpstr>
      <vt:lpstr>Arial</vt:lpstr>
      <vt:lpstr>Bebas Neue</vt:lpstr>
      <vt:lpstr>Playfair Display SemiBold</vt:lpstr>
      <vt:lpstr>Playfair Display</vt:lpstr>
      <vt:lpstr>Nunito Light</vt:lpstr>
      <vt:lpstr>Skin Care Brand Pitch Deck by Slidesgo</vt:lpstr>
      <vt:lpstr>moondear</vt:lpstr>
      <vt:lpstr>Problem Statements</vt:lpstr>
      <vt:lpstr>Challenges faced</vt:lpstr>
      <vt:lpstr>Project Solution</vt:lpstr>
      <vt:lpstr>Solutions</vt:lpstr>
      <vt:lpstr>Project Scope</vt:lpstr>
      <vt:lpstr>Project Scope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moondear</dc:title>
  <dc:creator>Nur Zahirah</dc:creator>
  <cp:lastModifiedBy>Nur Zahirah</cp:lastModifiedBy>
  <cp:revision>3</cp:revision>
  <dcterms:modified xsi:type="dcterms:W3CDTF">2023-11-13T21:13:55Z</dcterms:modified>
</cp:coreProperties>
</file>