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bn-B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6E11D-9F63-4EF4-AFEC-5B718F57A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n-B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5BAF7-3EA5-4FD5-A6D2-5B66E61F5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DE394-814D-47D3-BC8D-272F2C4E0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9428-49A2-4109-BC52-FFB826691786}" type="datetimeFigureOut">
              <a:rPr lang="bn-BD" smtClean="0"/>
              <a:t>1438-10-16</a:t>
            </a:fld>
            <a:endParaRPr lang="b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5BE16-3A0D-45FD-93BD-B02CC69C8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C54DC-C230-454D-A807-D60F9852B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D5DA-215C-432D-AAF9-B316189FAFF1}" type="slidenum">
              <a:rPr lang="bn-BD" smtClean="0"/>
              <a:t>‹#›</a:t>
            </a:fld>
            <a:endParaRPr lang="bn-BD"/>
          </a:p>
        </p:txBody>
      </p:sp>
    </p:spTree>
    <p:extLst>
      <p:ext uri="{BB962C8B-B14F-4D97-AF65-F5344CB8AC3E}">
        <p14:creationId xmlns:p14="http://schemas.microsoft.com/office/powerpoint/2010/main" val="108276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FCC7-2D94-4428-B899-1C7E1B8A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n-B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97F2F5-BE7E-4BB7-9D57-10479664B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FB8DF-277D-4E3F-8866-3FDD83892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9428-49A2-4109-BC52-FFB826691786}" type="datetimeFigureOut">
              <a:rPr lang="bn-BD" smtClean="0"/>
              <a:t>1438-10-16</a:t>
            </a:fld>
            <a:endParaRPr lang="b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8195F-44BC-4B93-B22C-C26E5A2D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FB097-AF93-4B88-860C-DE137A84F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D5DA-215C-432D-AAF9-B316189FAFF1}" type="slidenum">
              <a:rPr lang="bn-BD" smtClean="0"/>
              <a:t>‹#›</a:t>
            </a:fld>
            <a:endParaRPr lang="bn-BD"/>
          </a:p>
        </p:txBody>
      </p:sp>
    </p:spTree>
    <p:extLst>
      <p:ext uri="{BB962C8B-B14F-4D97-AF65-F5344CB8AC3E}">
        <p14:creationId xmlns:p14="http://schemas.microsoft.com/office/powerpoint/2010/main" val="3692762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31D33D-280D-4613-8EBD-76895A22D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n-B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29FA1-091B-4041-B4B6-3DB2F62FC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89575-2C65-402A-B944-80551DBC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9428-49A2-4109-BC52-FFB826691786}" type="datetimeFigureOut">
              <a:rPr lang="bn-BD" smtClean="0"/>
              <a:t>1438-10-16</a:t>
            </a:fld>
            <a:endParaRPr lang="b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7C2C1-40B6-45A0-B653-2990F4B49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99819-E235-4247-936C-58BE9A2B6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D5DA-215C-432D-AAF9-B316189FAFF1}" type="slidenum">
              <a:rPr lang="bn-BD" smtClean="0"/>
              <a:t>‹#›</a:t>
            </a:fld>
            <a:endParaRPr lang="bn-BD"/>
          </a:p>
        </p:txBody>
      </p:sp>
    </p:spTree>
    <p:extLst>
      <p:ext uri="{BB962C8B-B14F-4D97-AF65-F5344CB8AC3E}">
        <p14:creationId xmlns:p14="http://schemas.microsoft.com/office/powerpoint/2010/main" val="279142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5070-3215-4359-A320-1B3AEFB93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9FE37-E5E4-44BD-9326-A0A8F6497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98083-B43A-4566-AB0B-DA990A500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9428-49A2-4109-BC52-FFB826691786}" type="datetimeFigureOut">
              <a:rPr lang="bn-BD" smtClean="0"/>
              <a:t>1438-10-16</a:t>
            </a:fld>
            <a:endParaRPr lang="b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DCA28-2415-4587-AC57-E68F85BE8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46BAF-3C0F-4E59-B015-0BE360DFF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D5DA-215C-432D-AAF9-B316189FAFF1}" type="slidenum">
              <a:rPr lang="bn-BD" smtClean="0"/>
              <a:t>‹#›</a:t>
            </a:fld>
            <a:endParaRPr lang="bn-BD"/>
          </a:p>
        </p:txBody>
      </p:sp>
    </p:spTree>
    <p:extLst>
      <p:ext uri="{BB962C8B-B14F-4D97-AF65-F5344CB8AC3E}">
        <p14:creationId xmlns:p14="http://schemas.microsoft.com/office/powerpoint/2010/main" val="335898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B8B5E-85FC-4400-A705-EEE5FD166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1B5B4-1F1A-48B1-815D-CD04DFFDE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A5143-39DD-4601-ABC7-4C22FB538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9428-49A2-4109-BC52-FFB826691786}" type="datetimeFigureOut">
              <a:rPr lang="bn-BD" smtClean="0"/>
              <a:t>1438-10-16</a:t>
            </a:fld>
            <a:endParaRPr lang="b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17E7-EFF6-4717-B134-C9F0E7295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0FFAA-97C4-4BAF-A83D-345F0A7F2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D5DA-215C-432D-AAF9-B316189FAFF1}" type="slidenum">
              <a:rPr lang="bn-BD" smtClean="0"/>
              <a:t>‹#›</a:t>
            </a:fld>
            <a:endParaRPr lang="bn-BD"/>
          </a:p>
        </p:txBody>
      </p:sp>
    </p:spTree>
    <p:extLst>
      <p:ext uri="{BB962C8B-B14F-4D97-AF65-F5344CB8AC3E}">
        <p14:creationId xmlns:p14="http://schemas.microsoft.com/office/powerpoint/2010/main" val="1571107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E51F-9F0A-47CA-96E3-7816FAFF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CDA6F-1C56-4D50-B56B-3A185DD52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n-B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73EF5-9412-4ED7-AD41-233DCF6A7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n-B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9C7EE-49DC-4FA9-A9F0-5E6EBC04C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9428-49A2-4109-BC52-FFB826691786}" type="datetimeFigureOut">
              <a:rPr lang="bn-BD" smtClean="0"/>
              <a:t>1438-10-16</a:t>
            </a:fld>
            <a:endParaRPr lang="b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36C18-E3E1-4475-9260-E1D073FED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B1A51-F12E-484B-ABE3-B31E6721A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D5DA-215C-432D-AAF9-B316189FAFF1}" type="slidenum">
              <a:rPr lang="bn-BD" smtClean="0"/>
              <a:t>‹#›</a:t>
            </a:fld>
            <a:endParaRPr lang="bn-BD"/>
          </a:p>
        </p:txBody>
      </p:sp>
    </p:spTree>
    <p:extLst>
      <p:ext uri="{BB962C8B-B14F-4D97-AF65-F5344CB8AC3E}">
        <p14:creationId xmlns:p14="http://schemas.microsoft.com/office/powerpoint/2010/main" val="2295223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ADCE0-7A99-4709-A403-96C91AA91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4BFE7-09FC-4BFC-AECD-7FFFA3C3C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40F67-8677-42FD-8891-FE208D490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n-B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060A88-9E63-4F27-BBBB-2971E2AE0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273B39-6418-47C8-BDD6-AE953FF48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n-B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55B98E-23DA-4705-8C2D-57B0B27E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9428-49A2-4109-BC52-FFB826691786}" type="datetimeFigureOut">
              <a:rPr lang="bn-BD" smtClean="0"/>
              <a:t>1438-10-16</a:t>
            </a:fld>
            <a:endParaRPr lang="bn-B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3E688A-FA78-405A-B672-0841801D2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B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5A2321-22CB-4929-9F5C-FA3E9719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D5DA-215C-432D-AAF9-B316189FAFF1}" type="slidenum">
              <a:rPr lang="bn-BD" smtClean="0"/>
              <a:t>‹#›</a:t>
            </a:fld>
            <a:endParaRPr lang="bn-BD"/>
          </a:p>
        </p:txBody>
      </p:sp>
    </p:spTree>
    <p:extLst>
      <p:ext uri="{BB962C8B-B14F-4D97-AF65-F5344CB8AC3E}">
        <p14:creationId xmlns:p14="http://schemas.microsoft.com/office/powerpoint/2010/main" val="252909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C168-24D9-463C-9714-5EDAB12AB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n-B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398697-D580-470B-B0CB-BBDDF7338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9428-49A2-4109-BC52-FFB826691786}" type="datetimeFigureOut">
              <a:rPr lang="bn-BD" smtClean="0"/>
              <a:t>1438-10-16</a:t>
            </a:fld>
            <a:endParaRPr lang="bn-B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CCB0A-8C10-4F5D-A3A9-A896ADCF8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B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40D32-F5CD-4479-8E7E-F649306ED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D5DA-215C-432D-AAF9-B316189FAFF1}" type="slidenum">
              <a:rPr lang="bn-BD" smtClean="0"/>
              <a:t>‹#›</a:t>
            </a:fld>
            <a:endParaRPr lang="bn-BD"/>
          </a:p>
        </p:txBody>
      </p:sp>
    </p:spTree>
    <p:extLst>
      <p:ext uri="{BB962C8B-B14F-4D97-AF65-F5344CB8AC3E}">
        <p14:creationId xmlns:p14="http://schemas.microsoft.com/office/powerpoint/2010/main" val="270987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8C1670-3FD0-46A9-8B37-79BD588F4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9428-49A2-4109-BC52-FFB826691786}" type="datetimeFigureOut">
              <a:rPr lang="bn-BD" smtClean="0"/>
              <a:t>1438-10-16</a:t>
            </a:fld>
            <a:endParaRPr lang="bn-B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5A3D69-8D9E-41A2-A043-A6101665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B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1C87B-C3D7-4E00-8A5B-085DCCB5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D5DA-215C-432D-AAF9-B316189FAFF1}" type="slidenum">
              <a:rPr lang="bn-BD" smtClean="0"/>
              <a:t>‹#›</a:t>
            </a:fld>
            <a:endParaRPr lang="bn-BD"/>
          </a:p>
        </p:txBody>
      </p:sp>
    </p:spTree>
    <p:extLst>
      <p:ext uri="{BB962C8B-B14F-4D97-AF65-F5344CB8AC3E}">
        <p14:creationId xmlns:p14="http://schemas.microsoft.com/office/powerpoint/2010/main" val="295719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7627-9F9F-4D27-8FFB-09870FC00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118E7-22A4-4A33-BC82-93377D205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n-B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84D79-B2F0-41B3-B7AB-973658FD4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37772-6A8A-471F-95C3-D2764C901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9428-49A2-4109-BC52-FFB826691786}" type="datetimeFigureOut">
              <a:rPr lang="bn-BD" smtClean="0"/>
              <a:t>1438-10-16</a:t>
            </a:fld>
            <a:endParaRPr lang="b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3A556-BA08-4879-8401-82774038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2F78E-7FE9-4779-8355-21EF2209C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D5DA-215C-432D-AAF9-B316189FAFF1}" type="slidenum">
              <a:rPr lang="bn-BD" smtClean="0"/>
              <a:t>‹#›</a:t>
            </a:fld>
            <a:endParaRPr lang="bn-BD"/>
          </a:p>
        </p:txBody>
      </p:sp>
    </p:spTree>
    <p:extLst>
      <p:ext uri="{BB962C8B-B14F-4D97-AF65-F5344CB8AC3E}">
        <p14:creationId xmlns:p14="http://schemas.microsoft.com/office/powerpoint/2010/main" val="387430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951A-2D10-479B-820F-448563F35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n-B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8A948F-E4EC-48C1-8E77-98179E3A9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n-B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0C4EF-B7CC-4383-808C-D14A618ED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3513C-3EF2-441C-BBD3-BCB88257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9428-49A2-4109-BC52-FFB826691786}" type="datetimeFigureOut">
              <a:rPr lang="bn-BD" smtClean="0"/>
              <a:t>1438-10-16</a:t>
            </a:fld>
            <a:endParaRPr lang="b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01CC0-F6BB-4A7B-9F8F-C4DB67B90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27596-5068-4823-AB37-F8843D0D2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D5DA-215C-432D-AAF9-B316189FAFF1}" type="slidenum">
              <a:rPr lang="bn-BD" smtClean="0"/>
              <a:t>‹#›</a:t>
            </a:fld>
            <a:endParaRPr lang="bn-BD"/>
          </a:p>
        </p:txBody>
      </p:sp>
    </p:spTree>
    <p:extLst>
      <p:ext uri="{BB962C8B-B14F-4D97-AF65-F5344CB8AC3E}">
        <p14:creationId xmlns:p14="http://schemas.microsoft.com/office/powerpoint/2010/main" val="146867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971F2-A1A8-4DAB-A802-AE1C0F00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34A36-9047-46CB-826F-AA1203FAA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037AE-1F65-4CA7-B533-EF655359D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69428-49A2-4109-BC52-FFB826691786}" type="datetimeFigureOut">
              <a:rPr lang="bn-BD" smtClean="0"/>
              <a:t>1438-10-16</a:t>
            </a:fld>
            <a:endParaRPr lang="b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F5932-DA7B-4F6C-BEE8-F61936CC0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DB7E8-50F4-4DCE-95BC-EFC24DEE5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4D5DA-215C-432D-AAF9-B316189FAFF1}" type="slidenum">
              <a:rPr lang="bn-BD" smtClean="0"/>
              <a:t>‹#›</a:t>
            </a:fld>
            <a:endParaRPr lang="bn-BD"/>
          </a:p>
        </p:txBody>
      </p:sp>
    </p:spTree>
    <p:extLst>
      <p:ext uri="{BB962C8B-B14F-4D97-AF65-F5344CB8AC3E}">
        <p14:creationId xmlns:p14="http://schemas.microsoft.com/office/powerpoint/2010/main" val="64391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n-B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46AADE6A-F2A2-4276-B0E7-C20DF266D368}"/>
              </a:ext>
            </a:extLst>
          </p:cNvPr>
          <p:cNvGrpSpPr/>
          <p:nvPr/>
        </p:nvGrpSpPr>
        <p:grpSpPr>
          <a:xfrm>
            <a:off x="829993" y="845845"/>
            <a:ext cx="10177977" cy="5584784"/>
            <a:chOff x="829993" y="845845"/>
            <a:chExt cx="10177977" cy="5584784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A780334-55E5-4AE2-9192-974C1276E848}"/>
                </a:ext>
              </a:extLst>
            </p:cNvPr>
            <p:cNvGrpSpPr/>
            <p:nvPr/>
          </p:nvGrpSpPr>
          <p:grpSpPr>
            <a:xfrm>
              <a:off x="3523956" y="3486439"/>
              <a:ext cx="2166424" cy="534572"/>
              <a:chOff x="4851009" y="4161689"/>
              <a:chExt cx="2166424" cy="53457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C18538-D4ED-4976-A799-7100467F4DD6}"/>
                  </a:ext>
                </a:extLst>
              </p:cNvPr>
              <p:cNvSpPr txBox="1"/>
              <p:nvPr/>
            </p:nvSpPr>
            <p:spPr>
              <a:xfrm>
                <a:off x="4963553" y="4232029"/>
                <a:ext cx="1941342" cy="338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Indoor</a:t>
                </a:r>
                <a:endParaRPr lang="bn-BD" sz="1600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997C35A-88E7-4051-B5B0-3049C9FCE27D}"/>
                  </a:ext>
                </a:extLst>
              </p:cNvPr>
              <p:cNvSpPr/>
              <p:nvPr/>
            </p:nvSpPr>
            <p:spPr>
              <a:xfrm>
                <a:off x="4851009" y="4161689"/>
                <a:ext cx="2166424" cy="5345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bn-BD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8DE944F-3673-49C6-B701-8C4D58C16D96}"/>
                </a:ext>
              </a:extLst>
            </p:cNvPr>
            <p:cNvGrpSpPr/>
            <p:nvPr/>
          </p:nvGrpSpPr>
          <p:grpSpPr>
            <a:xfrm>
              <a:off x="829993" y="845845"/>
              <a:ext cx="10107637" cy="5584784"/>
              <a:chOff x="2264898" y="1464823"/>
              <a:chExt cx="10107637" cy="5584784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587A08DF-7782-477F-A94F-CB0A45B0D1C9}"/>
                  </a:ext>
                </a:extLst>
              </p:cNvPr>
              <p:cNvGrpSpPr/>
              <p:nvPr/>
            </p:nvGrpSpPr>
            <p:grpSpPr>
              <a:xfrm>
                <a:off x="2264898" y="1464823"/>
                <a:ext cx="10107637" cy="5584784"/>
                <a:chOff x="1322363" y="1605503"/>
                <a:chExt cx="10107637" cy="5584784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3F5D9DB2-482B-4B25-B993-78C5417B3241}"/>
                    </a:ext>
                  </a:extLst>
                </p:cNvPr>
                <p:cNvGrpSpPr/>
                <p:nvPr/>
              </p:nvGrpSpPr>
              <p:grpSpPr>
                <a:xfrm>
                  <a:off x="1322363" y="1605503"/>
                  <a:ext cx="10107637" cy="5584784"/>
                  <a:chOff x="1322363" y="1605503"/>
                  <a:chExt cx="10107637" cy="5584784"/>
                </a:xfrm>
              </p:grpSpPr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27E4A431-6797-42D3-84C7-4D9ED15151B8}"/>
                      </a:ext>
                    </a:extLst>
                  </p:cNvPr>
                  <p:cNvSpPr txBox="1"/>
                  <p:nvPr/>
                </p:nvSpPr>
                <p:spPr>
                  <a:xfrm>
                    <a:off x="1322363" y="2011680"/>
                    <a:ext cx="1941342" cy="33855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Patient</a:t>
                    </a:r>
                    <a:endParaRPr lang="bn-BD" sz="1600" dirty="0"/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F706B8D0-4BAE-4879-BDF9-34F716D90A41}"/>
                      </a:ext>
                    </a:extLst>
                  </p:cNvPr>
                  <p:cNvSpPr txBox="1"/>
                  <p:nvPr/>
                </p:nvSpPr>
                <p:spPr>
                  <a:xfrm>
                    <a:off x="7005713" y="2053884"/>
                    <a:ext cx="1941342" cy="33855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</a:rPr>
                      <a:t>Admission</a:t>
                    </a:r>
                    <a:endParaRPr lang="bn-BD" sz="1600" dirty="0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E38B3B03-9083-494B-8146-6168ED23343A}"/>
                      </a:ext>
                    </a:extLst>
                  </p:cNvPr>
                  <p:cNvSpPr/>
                  <p:nvPr/>
                </p:nvSpPr>
                <p:spPr>
                  <a:xfrm>
                    <a:off x="6893169" y="1983544"/>
                    <a:ext cx="2166424" cy="53457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n-BD"/>
                  </a:p>
                </p:txBody>
              </p:sp>
              <p:sp>
                <p:nvSpPr>
                  <p:cNvPr id="49" name="Diamond 48">
                    <a:extLst>
                      <a:ext uri="{FF2B5EF4-FFF2-40B4-BE49-F238E27FC236}">
                        <a16:creationId xmlns:a16="http://schemas.microsoft.com/office/drawing/2014/main" id="{1040AAEC-BA6C-4C47-A7A4-5438F2BABB93}"/>
                      </a:ext>
                    </a:extLst>
                  </p:cNvPr>
                  <p:cNvSpPr/>
                  <p:nvPr/>
                </p:nvSpPr>
                <p:spPr>
                  <a:xfrm>
                    <a:off x="4262511" y="1605503"/>
                    <a:ext cx="1294227" cy="1153550"/>
                  </a:xfrm>
                  <a:prstGeom prst="diamond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n-BD"/>
                  </a:p>
                </p:txBody>
              </p:sp>
              <p:sp>
                <p:nvSpPr>
                  <p:cNvPr id="50" name="Diamond 49">
                    <a:extLst>
                      <a:ext uri="{FF2B5EF4-FFF2-40B4-BE49-F238E27FC236}">
                        <a16:creationId xmlns:a16="http://schemas.microsoft.com/office/drawing/2014/main" id="{2D2CCE80-CB3F-4278-A40C-EEB3DA6E881C}"/>
                      </a:ext>
                    </a:extLst>
                  </p:cNvPr>
                  <p:cNvSpPr/>
                  <p:nvPr/>
                </p:nvSpPr>
                <p:spPr>
                  <a:xfrm>
                    <a:off x="4375051" y="1717598"/>
                    <a:ext cx="1069145" cy="957495"/>
                  </a:xfrm>
                  <a:prstGeom prst="diamond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bn-BD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0D4CD513-D516-41E4-B121-007A74ED3400}"/>
                      </a:ext>
                    </a:extLst>
                  </p:cNvPr>
                  <p:cNvSpPr txBox="1"/>
                  <p:nvPr/>
                </p:nvSpPr>
                <p:spPr>
                  <a:xfrm>
                    <a:off x="4501662" y="1983544"/>
                    <a:ext cx="105507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tx1"/>
                        </a:solidFill>
                      </a:rPr>
                      <a:t>Get </a:t>
                    </a:r>
                  </a:p>
                  <a:p>
                    <a:r>
                      <a:rPr lang="en-US" sz="1200" dirty="0">
                        <a:solidFill>
                          <a:schemeClr val="tx1"/>
                        </a:solidFill>
                      </a:rPr>
                      <a:t>Admitted</a:t>
                    </a:r>
                    <a:endParaRPr lang="bn-BD" sz="1200" dirty="0"/>
                  </a:p>
                </p:txBody>
              </p: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E18C4304-30B6-46F4-BBBF-8C61AF579C78}"/>
                      </a:ext>
                    </a:extLst>
                  </p:cNvPr>
                  <p:cNvSpPr txBox="1"/>
                  <p:nvPr/>
                </p:nvSpPr>
                <p:spPr>
                  <a:xfrm>
                    <a:off x="1624822" y="5538836"/>
                    <a:ext cx="1941342" cy="33855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</a:rPr>
                      <a:t>Specialist</a:t>
                    </a:r>
                    <a:endParaRPr lang="bn-BD" sz="1600" dirty="0"/>
                  </a:p>
                </p:txBody>
              </p:sp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C022A638-254C-4740-9346-7F9F00F09DD4}"/>
                      </a:ext>
                    </a:extLst>
                  </p:cNvPr>
                  <p:cNvSpPr txBox="1"/>
                  <p:nvPr/>
                </p:nvSpPr>
                <p:spPr>
                  <a:xfrm>
                    <a:off x="9488658" y="6851733"/>
                    <a:ext cx="1941342" cy="33855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MI Doctor</a:t>
                    </a:r>
                    <a:endParaRPr lang="bn-BD" sz="1600" dirty="0"/>
                  </a:p>
                </p:txBody>
              </p:sp>
            </p:grp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A62150E7-6929-4A5F-AB4F-21F71FD7D871}"/>
                    </a:ext>
                  </a:extLst>
                </p:cNvPr>
                <p:cNvCxnSpPr>
                  <a:cxnSpLocks/>
                  <a:stCxn id="49" idx="1"/>
                  <a:endCxn id="46" idx="3"/>
                </p:cNvCxnSpPr>
                <p:nvPr/>
              </p:nvCxnSpPr>
              <p:spPr>
                <a:xfrm flipH="1" flipV="1">
                  <a:off x="3263705" y="2180957"/>
                  <a:ext cx="998806" cy="13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E944088-2328-4605-A68F-270C444B3F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44196" y="2124224"/>
                  <a:ext cx="144897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ECA72766-FA88-4B32-B093-2EF4D3509E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58264" y="2252618"/>
                  <a:ext cx="144897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Down Arrow 115">
                <a:extLst>
                  <a:ext uri="{FF2B5EF4-FFF2-40B4-BE49-F238E27FC236}">
                    <a16:creationId xmlns:a16="http://schemas.microsoft.com/office/drawing/2014/main" id="{A1531148-6BF1-474F-8246-A31E74344A6D}"/>
                  </a:ext>
                </a:extLst>
              </p:cNvPr>
              <p:cNvSpPr/>
              <p:nvPr/>
            </p:nvSpPr>
            <p:spPr>
              <a:xfrm>
                <a:off x="8412481" y="2376662"/>
                <a:ext cx="1016899" cy="1082431"/>
              </a:xfrm>
              <a:prstGeom prst="downArrow">
                <a:avLst>
                  <a:gd name="adj1" fmla="val 50000"/>
                  <a:gd name="adj2" fmla="val 51933"/>
                </a:avLst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 fontScale="55000" lnSpcReduction="20000"/>
              </a:bodyPr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3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3100" dirty="0">
                    <a:solidFill>
                      <a:schemeClr val="tx1"/>
                    </a:solidFill>
                  </a:rPr>
                  <a:t>ISA</a:t>
                </a: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02D03FA-7C4F-4F6F-8C6A-1062E23103F8}"/>
                </a:ext>
              </a:extLst>
            </p:cNvPr>
            <p:cNvGrpSpPr/>
            <p:nvPr/>
          </p:nvGrpSpPr>
          <p:grpSpPr>
            <a:xfrm>
              <a:off x="8841546" y="3444237"/>
              <a:ext cx="2166424" cy="534572"/>
              <a:chOff x="4851009" y="4161689"/>
              <a:chExt cx="2166424" cy="53457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CB27FAF-7172-44F0-8BBB-EFEB684679C4}"/>
                  </a:ext>
                </a:extLst>
              </p:cNvPr>
              <p:cNvSpPr txBox="1"/>
              <p:nvPr/>
            </p:nvSpPr>
            <p:spPr>
              <a:xfrm>
                <a:off x="4963553" y="4232029"/>
                <a:ext cx="1941342" cy="338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Outdoor</a:t>
                </a:r>
                <a:endParaRPr lang="bn-BD" sz="1600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565A90F-79CC-4E12-96EF-C35768947D32}"/>
                  </a:ext>
                </a:extLst>
              </p:cNvPr>
              <p:cNvSpPr/>
              <p:nvPr/>
            </p:nvSpPr>
            <p:spPr>
              <a:xfrm>
                <a:off x="4851009" y="4161689"/>
                <a:ext cx="2166424" cy="5345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bn-BD"/>
              </a:p>
            </p:txBody>
          </p:sp>
        </p:grpSp>
        <p:sp>
          <p:nvSpPr>
            <p:cNvPr id="55" name="Diamond 54">
              <a:extLst>
                <a:ext uri="{FF2B5EF4-FFF2-40B4-BE49-F238E27FC236}">
                  <a16:creationId xmlns:a16="http://schemas.microsoft.com/office/drawing/2014/main" id="{E4CD69F7-8338-4205-8FC3-AEFEABD2F935}"/>
                </a:ext>
              </a:extLst>
            </p:cNvPr>
            <p:cNvSpPr/>
            <p:nvPr/>
          </p:nvSpPr>
          <p:spPr>
            <a:xfrm>
              <a:off x="1568551" y="3318969"/>
              <a:ext cx="1069145" cy="957495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bn-BD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048049B-FDDB-4E6E-B2D4-D457AB31BE23}"/>
                </a:ext>
              </a:extLst>
            </p:cNvPr>
            <p:cNvSpPr txBox="1"/>
            <p:nvPr/>
          </p:nvSpPr>
          <p:spPr>
            <a:xfrm>
              <a:off x="1596686" y="3528643"/>
              <a:ext cx="10550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Specialist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Treats Indoor</a:t>
              </a:r>
              <a:endParaRPr lang="bn-BD" sz="1200" dirty="0"/>
            </a:p>
          </p:txBody>
        </p:sp>
        <p:sp>
          <p:nvSpPr>
            <p:cNvPr id="57" name="Diamond 56">
              <a:extLst>
                <a:ext uri="{FF2B5EF4-FFF2-40B4-BE49-F238E27FC236}">
                  <a16:creationId xmlns:a16="http://schemas.microsoft.com/office/drawing/2014/main" id="{F6E1A38E-6F6E-40B0-B954-0C484D80E700}"/>
                </a:ext>
              </a:extLst>
            </p:cNvPr>
            <p:cNvSpPr/>
            <p:nvPr/>
          </p:nvSpPr>
          <p:spPr>
            <a:xfrm>
              <a:off x="9355014" y="4641333"/>
              <a:ext cx="1160585" cy="957495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bn-BD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6599EB4-40AF-4271-93AE-EA26CCC9D6C4}"/>
                </a:ext>
              </a:extLst>
            </p:cNvPr>
            <p:cNvSpPr txBox="1"/>
            <p:nvPr/>
          </p:nvSpPr>
          <p:spPr>
            <a:xfrm>
              <a:off x="9432389" y="4822871"/>
              <a:ext cx="10550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MI Doctor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Treats Outdoor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8A95425-E20B-45F3-B189-8802B6774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3624" y="3787612"/>
              <a:ext cx="900332" cy="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8328A75-E54F-451A-9356-A950A3D316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2244" y="3797716"/>
              <a:ext cx="900332" cy="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E2183E1-7B90-45D8-B4B7-B49518297F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4446" y="2298899"/>
              <a:ext cx="0" cy="14824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F75C39B-0EB5-4518-AEBD-B32910207F6E}"/>
                </a:ext>
              </a:extLst>
            </p:cNvPr>
            <p:cNvCxnSpPr>
              <a:cxnSpLocks/>
            </p:cNvCxnSpPr>
            <p:nvPr/>
          </p:nvCxnSpPr>
          <p:spPr>
            <a:xfrm>
              <a:off x="7994475" y="2335226"/>
              <a:ext cx="193028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D71CA12-8286-45C7-B10D-88DB9C679B2C}"/>
                </a:ext>
              </a:extLst>
            </p:cNvPr>
            <p:cNvCxnSpPr>
              <a:cxnSpLocks/>
            </p:cNvCxnSpPr>
            <p:nvPr/>
          </p:nvCxnSpPr>
          <p:spPr>
            <a:xfrm>
              <a:off x="6534446" y="2312956"/>
              <a:ext cx="65715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EC73F9E-3D55-4670-9749-4D6641AD6445}"/>
                </a:ext>
              </a:extLst>
            </p:cNvPr>
            <p:cNvCxnSpPr/>
            <p:nvPr/>
          </p:nvCxnSpPr>
          <p:spPr>
            <a:xfrm>
              <a:off x="9924758" y="2335226"/>
              <a:ext cx="0" cy="11090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E016437-C2BF-4479-843E-E326351EC519}"/>
                </a:ext>
              </a:extLst>
            </p:cNvPr>
            <p:cNvCxnSpPr>
              <a:cxnSpLocks/>
            </p:cNvCxnSpPr>
            <p:nvPr/>
          </p:nvCxnSpPr>
          <p:spPr>
            <a:xfrm>
              <a:off x="9949374" y="3978809"/>
              <a:ext cx="0" cy="6869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A9D9839-5FCC-4459-A787-65D7865832AB}"/>
                </a:ext>
              </a:extLst>
            </p:cNvPr>
            <p:cNvCxnSpPr>
              <a:cxnSpLocks/>
            </p:cNvCxnSpPr>
            <p:nvPr/>
          </p:nvCxnSpPr>
          <p:spPr>
            <a:xfrm>
              <a:off x="9949374" y="5574371"/>
              <a:ext cx="0" cy="5177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A6CE92E-BFA5-4753-ADC3-AE926C5CA948}"/>
                </a:ext>
              </a:extLst>
            </p:cNvPr>
            <p:cNvCxnSpPr>
              <a:cxnSpLocks/>
            </p:cNvCxnSpPr>
            <p:nvPr/>
          </p:nvCxnSpPr>
          <p:spPr>
            <a:xfrm>
              <a:off x="2092571" y="4276464"/>
              <a:ext cx="0" cy="5027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1164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17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Vrinda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Zahangir Alam</dc:creator>
  <cp:lastModifiedBy>Zahangir Alam</cp:lastModifiedBy>
  <cp:revision>5</cp:revision>
  <dcterms:created xsi:type="dcterms:W3CDTF">2017-07-09T18:25:33Z</dcterms:created>
  <dcterms:modified xsi:type="dcterms:W3CDTF">2017-07-09T19:03:04Z</dcterms:modified>
</cp:coreProperties>
</file>