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2" r:id="rId4"/>
    <p:sldId id="263" r:id="rId5"/>
    <p:sldId id="264" r:id="rId6"/>
    <p:sldId id="265" r:id="rId7"/>
    <p:sldId id="258" r:id="rId8"/>
    <p:sldId id="259" r:id="rId9"/>
    <p:sldId id="266" r:id="rId10"/>
    <p:sldId id="270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b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E11D-9F63-4EF4-AFEC-5B718F57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BAF7-3EA5-4FD5-A6D2-5B66E61F5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E394-814D-47D3-BC8D-272F2C4E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BE16-3A0D-45FD-93BD-B02CC69C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4DC-C230-454D-A807-D60F9852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08276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FCC7-2D94-4428-B899-1C7E1B8A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7F2F5-BE7E-4BB7-9D57-10479664B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B8DF-277D-4E3F-8866-3FDD838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195F-44BC-4B93-B22C-C26E5A2D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B097-AF93-4B88-860C-DE137A84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69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1D33D-280D-4613-8EBD-76895A22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29FA1-091B-4041-B4B6-3DB2F62FC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9575-2C65-402A-B944-80551DB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C2C1-40B6-45A0-B653-2990F4B4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9819-E235-4247-936C-58BE9A2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7914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5070-3215-4359-A320-1B3AEFB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FE37-E5E4-44BD-9326-A0A8F649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8083-B43A-4566-AB0B-DA990A50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CA28-2415-4587-AC57-E68F85BE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6BAF-3C0F-4E59-B015-0BE360DF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3589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8B5E-85FC-4400-A705-EEE5FD16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B5B4-1F1A-48B1-815D-CD04DFFD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5143-39DD-4601-ABC7-4C22FB53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17E7-EFF6-4717-B134-C9F0E729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FFAA-97C4-4BAF-A83D-345F0A7F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5711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E51F-9F0A-47CA-96E3-7816FAF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DA6F-1C56-4D50-B56B-3A185DD52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3EF5-9412-4ED7-AD41-233DCF6A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C7EE-49DC-4FA9-A9F0-5E6EBC04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6C18-E3E1-4475-9260-E1D073FE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1A51-F12E-484B-ABE3-B31E6721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2952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CE0-7A99-4709-A403-96C91AA9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BFE7-09FC-4BFC-AECD-7FFFA3C3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0F67-8677-42FD-8891-FE208D49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60A88-9E63-4F27-BBBB-2971E2AE0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3B39-6418-47C8-BDD6-AE953FF4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5B98E-23DA-4705-8C2D-57B0B27E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E688A-FA78-405A-B672-0841801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A2321-22CB-4929-9F5C-FA3E9719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5290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168-24D9-463C-9714-5EDAB12A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98697-D580-470B-B0CB-BBDDF733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CCB0A-8C10-4F5D-A3A9-A896ADCF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40D32-F5CD-4479-8E7E-F649306E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7098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C1670-3FD0-46A9-8B37-79BD588F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A3D69-8D9E-41A2-A043-A610166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1C87B-C3D7-4E00-8A5B-085DCCB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9571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7627-9F9F-4D27-8FFB-09870FC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18E7-22A4-4A33-BC82-93377D20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4D79-B2F0-41B3-B7AB-973658FD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7772-6A8A-471F-95C3-D2764C9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A556-BA08-4879-8401-8277403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F78E-7FE9-4779-8355-21EF2209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87430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951A-2D10-479B-820F-448563F3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A948F-E4EC-48C1-8E77-98179E3A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C4EF-B7CC-4383-808C-D14A618ED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513C-3EF2-441C-BBD3-BCB8825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1CC0-F6BB-4A7B-9F8F-C4DB67B9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7596-5068-4823-AB37-F8843D0D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468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971F2-A1A8-4DAB-A802-AE1C0F0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4A36-9047-46CB-826F-AA1203FA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7AE-1F65-4CA7-B533-EF655359D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5932-DA7B-4F6C-BEE8-F61936CC0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B7E8-50F4-4DCE-95BC-EFC24DEE5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64391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253907-B46C-409D-91D6-4793521A4E9E}"/>
              </a:ext>
            </a:extLst>
          </p:cNvPr>
          <p:cNvGrpSpPr/>
          <p:nvPr/>
        </p:nvGrpSpPr>
        <p:grpSpPr>
          <a:xfrm>
            <a:off x="829993" y="845845"/>
            <a:ext cx="10177977" cy="5925789"/>
            <a:chOff x="829993" y="845845"/>
            <a:chExt cx="10177977" cy="59257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D87B27-8769-4D64-83F5-110BD1C509E6}"/>
                </a:ext>
              </a:extLst>
            </p:cNvPr>
            <p:cNvGrpSpPr/>
            <p:nvPr/>
          </p:nvGrpSpPr>
          <p:grpSpPr>
            <a:xfrm>
              <a:off x="829993" y="845845"/>
              <a:ext cx="10177977" cy="5850262"/>
              <a:chOff x="829993" y="845845"/>
              <a:chExt cx="10177977" cy="585026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6AADE6A-F2A2-4276-B0E7-C20DF266D368}"/>
                  </a:ext>
                </a:extLst>
              </p:cNvPr>
              <p:cNvGrpSpPr/>
              <p:nvPr/>
            </p:nvGrpSpPr>
            <p:grpSpPr>
              <a:xfrm>
                <a:off x="829993" y="845845"/>
                <a:ext cx="10177977" cy="5850262"/>
                <a:chOff x="829993" y="845845"/>
                <a:chExt cx="10177977" cy="585026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A780334-55E5-4AE2-9192-974C1276E848}"/>
                    </a:ext>
                  </a:extLst>
                </p:cNvPr>
                <p:cNvGrpSpPr/>
                <p:nvPr/>
              </p:nvGrpSpPr>
              <p:grpSpPr>
                <a:xfrm>
                  <a:off x="3523956" y="3486439"/>
                  <a:ext cx="2166424" cy="534572"/>
                  <a:chOff x="4851009" y="4161689"/>
                  <a:chExt cx="2166424" cy="534572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8C18538-D4ED-4976-A799-7100467F4DD6}"/>
                      </a:ext>
                    </a:extLst>
                  </p:cNvPr>
                  <p:cNvSpPr txBox="1"/>
                  <p:nvPr/>
                </p:nvSpPr>
                <p:spPr>
                  <a:xfrm>
                    <a:off x="4963553" y="4232029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Indoor</a:t>
                    </a:r>
                    <a:endParaRPr lang="bn-BD" sz="1600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997C35A-88E7-4051-B5B0-3049C9FCE27D}"/>
                      </a:ext>
                    </a:extLst>
                  </p:cNvPr>
                  <p:cNvSpPr/>
                  <p:nvPr/>
                </p:nvSpPr>
                <p:spPr>
                  <a:xfrm>
                    <a:off x="4851009" y="4161689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8DE944F-3673-49C6-B701-8C4D58C16D96}"/>
                    </a:ext>
                  </a:extLst>
                </p:cNvPr>
                <p:cNvGrpSpPr/>
                <p:nvPr/>
              </p:nvGrpSpPr>
              <p:grpSpPr>
                <a:xfrm>
                  <a:off x="829993" y="845845"/>
                  <a:ext cx="10107637" cy="5584784"/>
                  <a:chOff x="2264898" y="1464823"/>
                  <a:chExt cx="10107637" cy="5584784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587A08DF-7782-477F-A94F-CB0A45B0D1C9}"/>
                      </a:ext>
                    </a:extLst>
                  </p:cNvPr>
                  <p:cNvGrpSpPr/>
                  <p:nvPr/>
                </p:nvGrpSpPr>
                <p:grpSpPr>
                  <a:xfrm>
                    <a:off x="2264898" y="1464823"/>
                    <a:ext cx="10107637" cy="5584784"/>
                    <a:chOff x="1322363" y="1605503"/>
                    <a:chExt cx="10107637" cy="5584784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F5D9DB2-482B-4B25-B993-78C5417B3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2363" y="1605503"/>
                      <a:ext cx="10107637" cy="5584784"/>
                      <a:chOff x="1322363" y="1605503"/>
                      <a:chExt cx="10107637" cy="5584784"/>
                    </a:xfrm>
                  </p:grpSpPr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27E4A431-6797-42D3-84C7-4D9ED15151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22363" y="2011680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Patient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F706B8D0-4BAE-4879-BDF9-34F716D90A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5713" y="2053884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Admission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E38B3B03-9083-494B-8146-6168ED23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93169" y="1983544"/>
                        <a:ext cx="2166424" cy="5345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bn-BD"/>
                      </a:p>
                    </p:txBody>
                  </p:sp>
                  <p:sp>
                    <p:nvSpPr>
                      <p:cNvPr id="49" name="Diamond 48">
                        <a:extLst>
                          <a:ext uri="{FF2B5EF4-FFF2-40B4-BE49-F238E27FC236}">
                            <a16:creationId xmlns:a16="http://schemas.microsoft.com/office/drawing/2014/main" id="{1040AAEC-BA6C-4C47-A7A4-5438F2BABB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511" y="1605503"/>
                        <a:ext cx="1294227" cy="1153550"/>
                      </a:xfrm>
                      <a:prstGeom prst="diamond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bn-BD"/>
                      </a:p>
                    </p:txBody>
                  </p:sp>
                  <p:sp>
                    <p:nvSpPr>
                      <p:cNvPr id="50" name="Diamond 49">
                        <a:extLst>
                          <a:ext uri="{FF2B5EF4-FFF2-40B4-BE49-F238E27FC236}">
                            <a16:creationId xmlns:a16="http://schemas.microsoft.com/office/drawing/2014/main" id="{2D2CCE80-CB3F-4278-A40C-EEB3DA6E88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5051" y="1717598"/>
                        <a:ext cx="1069145" cy="957495"/>
                      </a:xfrm>
                      <a:prstGeom prst="diamond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bn-BD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D4CD513-D516-41E4-B121-007A74ED34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1662" y="1983544"/>
                        <a:ext cx="105507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Get </a:t>
                        </a:r>
                      </a:p>
                      <a:p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Admitted</a:t>
                        </a:r>
                        <a:endParaRPr lang="bn-BD" sz="1200" dirty="0"/>
                      </a:p>
                    </p:txBody>
                  </p: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E18C4304-30B6-46F4-BBBF-8C61AF579C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822" y="5538836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Specialist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C022A638-254C-4740-9346-7F9F00F09D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88658" y="6851733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MI Doctor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55DA854-A6AC-4FFB-83FB-6C610061FB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8765" y="6802280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Released Patient</a:t>
                        </a:r>
                        <a:endParaRPr lang="bn-BD" sz="1600" dirty="0"/>
                      </a:p>
                    </p:txBody>
                  </p:sp>
                </p:grp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A62150E7-6929-4A5F-AB4F-21F71FD7D871}"/>
                        </a:ext>
                      </a:extLst>
                    </p:cNvPr>
                    <p:cNvCxnSpPr>
                      <a:cxnSpLocks/>
                      <a:stCxn id="49" idx="1"/>
                      <a:endCxn id="46" idx="3"/>
                    </p:cNvCxnSpPr>
                    <p:nvPr/>
                  </p:nvCxnSpPr>
                  <p:spPr>
                    <a:xfrm flipH="1" flipV="1">
                      <a:off x="3263705" y="2180957"/>
                      <a:ext cx="998806" cy="132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2E944088-2328-4605-A68F-270C444B3F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44196" y="2124224"/>
                      <a:ext cx="144897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ECA72766-FA88-4B32-B093-2EF4D3509E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58264" y="2252618"/>
                      <a:ext cx="144897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Down Arrow 115">
                    <a:extLst>
                      <a:ext uri="{FF2B5EF4-FFF2-40B4-BE49-F238E27FC236}">
                        <a16:creationId xmlns:a16="http://schemas.microsoft.com/office/drawing/2014/main" id="{A1531148-6BF1-474F-8246-A31E74344A6D}"/>
                      </a:ext>
                    </a:extLst>
                  </p:cNvPr>
                  <p:cNvSpPr/>
                  <p:nvPr/>
                </p:nvSpPr>
                <p:spPr>
                  <a:xfrm>
                    <a:off x="8412481" y="2376662"/>
                    <a:ext cx="1016899" cy="1082431"/>
                  </a:xfrm>
                  <a:prstGeom prst="downArrow">
                    <a:avLst>
                      <a:gd name="adj1" fmla="val 50000"/>
                      <a:gd name="adj2" fmla="val 5193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 fontScale="55000" lnSpcReduction="20000"/>
                  </a:bodyPr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31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3100" dirty="0">
                        <a:solidFill>
                          <a:schemeClr val="tx1"/>
                        </a:solidFill>
                      </a:rPr>
                      <a:t>ISA</a:t>
                    </a: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02D03FA-7C4F-4F6F-8C6A-1062E23103F8}"/>
                    </a:ext>
                  </a:extLst>
                </p:cNvPr>
                <p:cNvGrpSpPr/>
                <p:nvPr/>
              </p:nvGrpSpPr>
              <p:grpSpPr>
                <a:xfrm>
                  <a:off x="8841546" y="3444237"/>
                  <a:ext cx="2166424" cy="534572"/>
                  <a:chOff x="4851009" y="4161689"/>
                  <a:chExt cx="2166424" cy="534572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CB27FAF-7172-44F0-8BBB-EFEB684679C4}"/>
                      </a:ext>
                    </a:extLst>
                  </p:cNvPr>
                  <p:cNvSpPr txBox="1"/>
                  <p:nvPr/>
                </p:nvSpPr>
                <p:spPr>
                  <a:xfrm>
                    <a:off x="4963553" y="4232029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Outdoor</a:t>
                    </a:r>
                    <a:endParaRPr lang="bn-BD" sz="16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565A90F-79CC-4E12-96EF-C35768947D32}"/>
                      </a:ext>
                    </a:extLst>
                  </p:cNvPr>
                  <p:cNvSpPr/>
                  <p:nvPr/>
                </p:nvSpPr>
                <p:spPr>
                  <a:xfrm>
                    <a:off x="4851009" y="4161689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</p:grpSp>
            <p:sp>
              <p:nvSpPr>
                <p:cNvPr id="55" name="Diamond 54">
                  <a:extLst>
                    <a:ext uri="{FF2B5EF4-FFF2-40B4-BE49-F238E27FC236}">
                      <a16:creationId xmlns:a16="http://schemas.microsoft.com/office/drawing/2014/main" id="{E4CD69F7-8338-4205-8FC3-AEFEABD2F935}"/>
                    </a:ext>
                  </a:extLst>
                </p:cNvPr>
                <p:cNvSpPr/>
                <p:nvPr/>
              </p:nvSpPr>
              <p:spPr>
                <a:xfrm>
                  <a:off x="1568551" y="3318969"/>
                  <a:ext cx="106914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048049B-FDDB-4E6E-B2D4-D457AB31BE23}"/>
                    </a:ext>
                  </a:extLst>
                </p:cNvPr>
                <p:cNvSpPr txBox="1"/>
                <p:nvPr/>
              </p:nvSpPr>
              <p:spPr>
                <a:xfrm>
                  <a:off x="1596686" y="3528643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Specialist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Treats Indoor</a:t>
                  </a:r>
                  <a:endParaRPr lang="bn-BD" sz="1200" dirty="0"/>
                </a:p>
              </p:txBody>
            </p:sp>
            <p:sp>
              <p:nvSpPr>
                <p:cNvPr id="57" name="Diamond 56">
                  <a:extLst>
                    <a:ext uri="{FF2B5EF4-FFF2-40B4-BE49-F238E27FC236}">
                      <a16:creationId xmlns:a16="http://schemas.microsoft.com/office/drawing/2014/main" id="{F6E1A38E-6F6E-40B0-B954-0C484D80E700}"/>
                    </a:ext>
                  </a:extLst>
                </p:cNvPr>
                <p:cNvSpPr/>
                <p:nvPr/>
              </p:nvSpPr>
              <p:spPr>
                <a:xfrm>
                  <a:off x="9355014" y="4641333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6599EB4-40AF-4271-93AE-EA26CCC9D6C4}"/>
                    </a:ext>
                  </a:extLst>
                </p:cNvPr>
                <p:cNvSpPr txBox="1"/>
                <p:nvPr/>
              </p:nvSpPr>
              <p:spPr>
                <a:xfrm>
                  <a:off x="9432389" y="4822871"/>
                  <a:ext cx="10550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MI Doctor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Treats Outdoor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8A95425-E20B-45F3-B189-8802B677473A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795953" y="6153682"/>
                  <a:ext cx="870442" cy="12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8328A75-E54F-451A-9356-A950A3D31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62244" y="3797716"/>
                  <a:ext cx="900332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E2183E1-7B90-45D8-B4B7-B49518297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446" y="2298899"/>
                  <a:ext cx="0" cy="148241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F75C39B-0EB5-4518-AEBD-B32910207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475" y="2335226"/>
                  <a:ext cx="193028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D71CA12-8286-45C7-B10D-88DB9C679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4446" y="2312956"/>
                  <a:ext cx="65715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EC73F9E-3D55-4670-9749-4D6641AD6445}"/>
                    </a:ext>
                  </a:extLst>
                </p:cNvPr>
                <p:cNvCxnSpPr/>
                <p:nvPr/>
              </p:nvCxnSpPr>
              <p:spPr>
                <a:xfrm>
                  <a:off x="9924758" y="2335226"/>
                  <a:ext cx="0" cy="11090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E016437-C2BF-4479-843E-E326351E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374" y="3978809"/>
                  <a:ext cx="0" cy="6869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A9D9839-5FCC-4459-A787-65D78658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374" y="5574371"/>
                  <a:ext cx="0" cy="5177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A6CE92E-BFA5-4753-ADC3-AE926C5CA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2571" y="4276464"/>
                  <a:ext cx="0" cy="5027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A001CD5B-6582-4597-93B7-F0C1694501D0}"/>
                    </a:ext>
                  </a:extLst>
                </p:cNvPr>
                <p:cNvSpPr/>
                <p:nvPr/>
              </p:nvSpPr>
              <p:spPr>
                <a:xfrm>
                  <a:off x="6977576" y="5738612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7FF15B-B1DA-48AD-872F-F3FD628C8D22}"/>
                    </a:ext>
                  </a:extLst>
                </p:cNvPr>
                <p:cNvSpPr txBox="1"/>
                <p:nvPr/>
              </p:nvSpPr>
              <p:spPr>
                <a:xfrm>
                  <a:off x="7054951" y="5934218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Completes</a:t>
                  </a:r>
                </a:p>
                <a:p>
                  <a:pPr algn="ctr"/>
                  <a:r>
                    <a:rPr lang="en-US" sz="1200" dirty="0"/>
                    <a:t>treatment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6C7E064B-D310-4621-848B-105749903221}"/>
                    </a:ext>
                  </a:extLst>
                </p:cNvPr>
                <p:cNvSpPr/>
                <p:nvPr/>
              </p:nvSpPr>
              <p:spPr>
                <a:xfrm>
                  <a:off x="1505247" y="5674933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F3F17C5-D79B-4303-AB2B-BAAE4D1A55E4}"/>
                    </a:ext>
                  </a:extLst>
                </p:cNvPr>
                <p:cNvSpPr txBox="1"/>
                <p:nvPr/>
              </p:nvSpPr>
              <p:spPr>
                <a:xfrm>
                  <a:off x="1582622" y="5898675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Completes</a:t>
                  </a:r>
                </a:p>
                <a:p>
                  <a:pPr algn="ctr"/>
                  <a:r>
                    <a:rPr lang="en-US" sz="1200" dirty="0"/>
                    <a:t>treatment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03CAB2B-37A8-4276-949F-9A113BD868A4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2074987" y="5146036"/>
                  <a:ext cx="0" cy="4527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D2A1F16-4587-4792-B8BD-7FD5011826A2}"/>
                    </a:ext>
                  </a:extLst>
                </p:cNvPr>
                <p:cNvCxnSpPr>
                  <a:cxnSpLocks/>
                  <a:endCxn id="69" idx="1"/>
                </p:cNvCxnSpPr>
                <p:nvPr/>
              </p:nvCxnSpPr>
              <p:spPr>
                <a:xfrm>
                  <a:off x="5593665" y="6213355"/>
                  <a:ext cx="1239725" cy="2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0E138D1-F854-4E5F-84C7-3B7627500A00}"/>
                    </a:ext>
                  </a:extLst>
                </p:cNvPr>
                <p:cNvCxnSpPr>
                  <a:cxnSpLocks/>
                  <a:stCxn id="69" idx="3"/>
                </p:cNvCxnSpPr>
                <p:nvPr/>
              </p:nvCxnSpPr>
              <p:spPr>
                <a:xfrm flipV="1">
                  <a:off x="8275322" y="6211900"/>
                  <a:ext cx="720966" cy="36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A222F4C-65DC-4186-9957-E3058124D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3953" y="3801119"/>
                  <a:ext cx="9240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8F8315-5DBD-47A5-9E50-4C4F7954C40A}"/>
                  </a:ext>
                </a:extLst>
              </p:cNvPr>
              <p:cNvSpPr/>
              <p:nvPr/>
            </p:nvSpPr>
            <p:spPr>
              <a:xfrm>
                <a:off x="3622432" y="6000418"/>
                <a:ext cx="2053880" cy="416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1240C1B-2B2D-4B9D-BFEC-DF8D3508A695}"/>
                </a:ext>
              </a:extLst>
            </p:cNvPr>
            <p:cNvSpPr/>
            <p:nvPr/>
          </p:nvSpPr>
          <p:spPr>
            <a:xfrm>
              <a:off x="1354021" y="5598828"/>
              <a:ext cx="1441932" cy="11121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0A3366C-F661-4174-8DEA-791C652AB75B}"/>
                </a:ext>
              </a:extLst>
            </p:cNvPr>
            <p:cNvSpPr/>
            <p:nvPr/>
          </p:nvSpPr>
          <p:spPr>
            <a:xfrm>
              <a:off x="6833390" y="5659522"/>
              <a:ext cx="1441932" cy="11121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/>
            </a:p>
          </p:txBody>
        </p:sp>
      </p:grpSp>
    </p:spTree>
    <p:extLst>
      <p:ext uri="{BB962C8B-B14F-4D97-AF65-F5344CB8AC3E}">
        <p14:creationId xmlns:p14="http://schemas.microsoft.com/office/powerpoint/2010/main" val="212524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253907-B46C-409D-91D6-4793521A4E9E}"/>
              </a:ext>
            </a:extLst>
          </p:cNvPr>
          <p:cNvGrpSpPr/>
          <p:nvPr/>
        </p:nvGrpSpPr>
        <p:grpSpPr>
          <a:xfrm>
            <a:off x="829993" y="845845"/>
            <a:ext cx="10177977" cy="5925789"/>
            <a:chOff x="829993" y="845845"/>
            <a:chExt cx="10177977" cy="59257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D87B27-8769-4D64-83F5-110BD1C509E6}"/>
                </a:ext>
              </a:extLst>
            </p:cNvPr>
            <p:cNvGrpSpPr/>
            <p:nvPr/>
          </p:nvGrpSpPr>
          <p:grpSpPr>
            <a:xfrm>
              <a:off x="829993" y="845845"/>
              <a:ext cx="10177977" cy="5850262"/>
              <a:chOff x="829993" y="845845"/>
              <a:chExt cx="10177977" cy="585026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6AADE6A-F2A2-4276-B0E7-C20DF266D368}"/>
                  </a:ext>
                </a:extLst>
              </p:cNvPr>
              <p:cNvGrpSpPr/>
              <p:nvPr/>
            </p:nvGrpSpPr>
            <p:grpSpPr>
              <a:xfrm>
                <a:off x="829993" y="845845"/>
                <a:ext cx="10177977" cy="5850262"/>
                <a:chOff x="829993" y="845845"/>
                <a:chExt cx="10177977" cy="585026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A780334-55E5-4AE2-9192-974C1276E848}"/>
                    </a:ext>
                  </a:extLst>
                </p:cNvPr>
                <p:cNvGrpSpPr/>
                <p:nvPr/>
              </p:nvGrpSpPr>
              <p:grpSpPr>
                <a:xfrm>
                  <a:off x="3523956" y="3486439"/>
                  <a:ext cx="2166424" cy="534572"/>
                  <a:chOff x="4851009" y="4161689"/>
                  <a:chExt cx="2166424" cy="534572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8C18538-D4ED-4976-A799-7100467F4DD6}"/>
                      </a:ext>
                    </a:extLst>
                  </p:cNvPr>
                  <p:cNvSpPr txBox="1"/>
                  <p:nvPr/>
                </p:nvSpPr>
                <p:spPr>
                  <a:xfrm>
                    <a:off x="4963553" y="4232029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Indoor</a:t>
                    </a:r>
                    <a:endParaRPr lang="bn-BD" sz="1600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997C35A-88E7-4051-B5B0-3049C9FCE27D}"/>
                      </a:ext>
                    </a:extLst>
                  </p:cNvPr>
                  <p:cNvSpPr/>
                  <p:nvPr/>
                </p:nvSpPr>
                <p:spPr>
                  <a:xfrm>
                    <a:off x="4851009" y="4161689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8DE944F-3673-49C6-B701-8C4D58C16D96}"/>
                    </a:ext>
                  </a:extLst>
                </p:cNvPr>
                <p:cNvGrpSpPr/>
                <p:nvPr/>
              </p:nvGrpSpPr>
              <p:grpSpPr>
                <a:xfrm>
                  <a:off x="829993" y="845845"/>
                  <a:ext cx="10107637" cy="5584784"/>
                  <a:chOff x="2264898" y="1464823"/>
                  <a:chExt cx="10107637" cy="5584784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587A08DF-7782-477F-A94F-CB0A45B0D1C9}"/>
                      </a:ext>
                    </a:extLst>
                  </p:cNvPr>
                  <p:cNvGrpSpPr/>
                  <p:nvPr/>
                </p:nvGrpSpPr>
                <p:grpSpPr>
                  <a:xfrm>
                    <a:off x="2264898" y="1464823"/>
                    <a:ext cx="10107637" cy="5584784"/>
                    <a:chOff x="1322363" y="1605503"/>
                    <a:chExt cx="10107637" cy="5584784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F5D9DB2-482B-4B25-B993-78C5417B3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2363" y="1605503"/>
                      <a:ext cx="10107637" cy="5584784"/>
                      <a:chOff x="1322363" y="1605503"/>
                      <a:chExt cx="10107637" cy="5584784"/>
                    </a:xfrm>
                  </p:grpSpPr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27E4A431-6797-42D3-84C7-4D9ED15151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22363" y="2011680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Patient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F706B8D0-4BAE-4879-BDF9-34F716D90A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5713" y="2053884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Admission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E38B3B03-9083-494B-8146-6168ED23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93169" y="1983544"/>
                        <a:ext cx="2166424" cy="5345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bn-BD"/>
                      </a:p>
                    </p:txBody>
                  </p:sp>
                  <p:sp>
                    <p:nvSpPr>
                      <p:cNvPr id="49" name="Diamond 48">
                        <a:extLst>
                          <a:ext uri="{FF2B5EF4-FFF2-40B4-BE49-F238E27FC236}">
                            <a16:creationId xmlns:a16="http://schemas.microsoft.com/office/drawing/2014/main" id="{1040AAEC-BA6C-4C47-A7A4-5438F2BABB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511" y="1605503"/>
                        <a:ext cx="1294227" cy="1153550"/>
                      </a:xfrm>
                      <a:prstGeom prst="diamond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bn-BD"/>
                      </a:p>
                    </p:txBody>
                  </p:sp>
                  <p:sp>
                    <p:nvSpPr>
                      <p:cNvPr id="50" name="Diamond 49">
                        <a:extLst>
                          <a:ext uri="{FF2B5EF4-FFF2-40B4-BE49-F238E27FC236}">
                            <a16:creationId xmlns:a16="http://schemas.microsoft.com/office/drawing/2014/main" id="{2D2CCE80-CB3F-4278-A40C-EEB3DA6E88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5051" y="1717598"/>
                        <a:ext cx="1069145" cy="957495"/>
                      </a:xfrm>
                      <a:prstGeom prst="diamond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bn-BD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D4CD513-D516-41E4-B121-007A74ED34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1662" y="1983544"/>
                        <a:ext cx="105507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Get </a:t>
                        </a:r>
                      </a:p>
                      <a:p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Admitted</a:t>
                        </a:r>
                        <a:endParaRPr lang="bn-BD" sz="1200" dirty="0"/>
                      </a:p>
                    </p:txBody>
                  </p: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E18C4304-30B6-46F4-BBBF-8C61AF579C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822" y="5538836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Specialist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C022A638-254C-4740-9346-7F9F00F09D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88658" y="6851733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MI Doctor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55DA854-A6AC-4FFB-83FB-6C610061FB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8765" y="6802280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Released Patient</a:t>
                        </a:r>
                        <a:endParaRPr lang="bn-BD" sz="1600" dirty="0"/>
                      </a:p>
                    </p:txBody>
                  </p:sp>
                </p:grp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A62150E7-6929-4A5F-AB4F-21F71FD7D871}"/>
                        </a:ext>
                      </a:extLst>
                    </p:cNvPr>
                    <p:cNvCxnSpPr>
                      <a:cxnSpLocks/>
                      <a:stCxn id="49" idx="1"/>
                      <a:endCxn id="46" idx="3"/>
                    </p:cNvCxnSpPr>
                    <p:nvPr/>
                  </p:nvCxnSpPr>
                  <p:spPr>
                    <a:xfrm flipH="1" flipV="1">
                      <a:off x="3263705" y="2180957"/>
                      <a:ext cx="998806" cy="132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2E944088-2328-4605-A68F-270C444B3F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44196" y="2124224"/>
                      <a:ext cx="144897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ECA72766-FA88-4B32-B093-2EF4D3509E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58264" y="2252618"/>
                      <a:ext cx="144897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Down Arrow 115">
                    <a:extLst>
                      <a:ext uri="{FF2B5EF4-FFF2-40B4-BE49-F238E27FC236}">
                        <a16:creationId xmlns:a16="http://schemas.microsoft.com/office/drawing/2014/main" id="{A1531148-6BF1-474F-8246-A31E74344A6D}"/>
                      </a:ext>
                    </a:extLst>
                  </p:cNvPr>
                  <p:cNvSpPr/>
                  <p:nvPr/>
                </p:nvSpPr>
                <p:spPr>
                  <a:xfrm>
                    <a:off x="8412481" y="2376662"/>
                    <a:ext cx="1016899" cy="1082431"/>
                  </a:xfrm>
                  <a:prstGeom prst="downArrow">
                    <a:avLst>
                      <a:gd name="adj1" fmla="val 50000"/>
                      <a:gd name="adj2" fmla="val 5193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 fontScale="55000" lnSpcReduction="20000"/>
                  </a:bodyPr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31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3100" dirty="0">
                        <a:solidFill>
                          <a:schemeClr val="tx1"/>
                        </a:solidFill>
                      </a:rPr>
                      <a:t>ISA</a:t>
                    </a: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02D03FA-7C4F-4F6F-8C6A-1062E23103F8}"/>
                    </a:ext>
                  </a:extLst>
                </p:cNvPr>
                <p:cNvGrpSpPr/>
                <p:nvPr/>
              </p:nvGrpSpPr>
              <p:grpSpPr>
                <a:xfrm>
                  <a:off x="8841546" y="3444237"/>
                  <a:ext cx="2166424" cy="534572"/>
                  <a:chOff x="4851009" y="4161689"/>
                  <a:chExt cx="2166424" cy="534572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CB27FAF-7172-44F0-8BBB-EFEB684679C4}"/>
                      </a:ext>
                    </a:extLst>
                  </p:cNvPr>
                  <p:cNvSpPr txBox="1"/>
                  <p:nvPr/>
                </p:nvSpPr>
                <p:spPr>
                  <a:xfrm>
                    <a:off x="4963553" y="4232029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Outdoor</a:t>
                    </a:r>
                    <a:endParaRPr lang="bn-BD" sz="16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565A90F-79CC-4E12-96EF-C35768947D32}"/>
                      </a:ext>
                    </a:extLst>
                  </p:cNvPr>
                  <p:cNvSpPr/>
                  <p:nvPr/>
                </p:nvSpPr>
                <p:spPr>
                  <a:xfrm>
                    <a:off x="4851009" y="4161689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</p:grpSp>
            <p:sp>
              <p:nvSpPr>
                <p:cNvPr id="55" name="Diamond 54">
                  <a:extLst>
                    <a:ext uri="{FF2B5EF4-FFF2-40B4-BE49-F238E27FC236}">
                      <a16:creationId xmlns:a16="http://schemas.microsoft.com/office/drawing/2014/main" id="{E4CD69F7-8338-4205-8FC3-AEFEABD2F935}"/>
                    </a:ext>
                  </a:extLst>
                </p:cNvPr>
                <p:cNvSpPr/>
                <p:nvPr/>
              </p:nvSpPr>
              <p:spPr>
                <a:xfrm>
                  <a:off x="1568551" y="3318969"/>
                  <a:ext cx="106914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048049B-FDDB-4E6E-B2D4-D457AB31BE23}"/>
                    </a:ext>
                  </a:extLst>
                </p:cNvPr>
                <p:cNvSpPr txBox="1"/>
                <p:nvPr/>
              </p:nvSpPr>
              <p:spPr>
                <a:xfrm>
                  <a:off x="1596686" y="3528643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Specialist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Treats Indoor</a:t>
                  </a:r>
                  <a:endParaRPr lang="bn-BD" sz="1200" dirty="0"/>
                </a:p>
              </p:txBody>
            </p:sp>
            <p:sp>
              <p:nvSpPr>
                <p:cNvPr id="57" name="Diamond 56">
                  <a:extLst>
                    <a:ext uri="{FF2B5EF4-FFF2-40B4-BE49-F238E27FC236}">
                      <a16:creationId xmlns:a16="http://schemas.microsoft.com/office/drawing/2014/main" id="{F6E1A38E-6F6E-40B0-B954-0C484D80E700}"/>
                    </a:ext>
                  </a:extLst>
                </p:cNvPr>
                <p:cNvSpPr/>
                <p:nvPr/>
              </p:nvSpPr>
              <p:spPr>
                <a:xfrm>
                  <a:off x="9355014" y="4641333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6599EB4-40AF-4271-93AE-EA26CCC9D6C4}"/>
                    </a:ext>
                  </a:extLst>
                </p:cNvPr>
                <p:cNvSpPr txBox="1"/>
                <p:nvPr/>
              </p:nvSpPr>
              <p:spPr>
                <a:xfrm>
                  <a:off x="9432389" y="4822871"/>
                  <a:ext cx="10550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MI Doctor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Treats Outdoor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8A95425-E20B-45F3-B189-8802B677473A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795953" y="6153682"/>
                  <a:ext cx="870442" cy="12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8328A75-E54F-451A-9356-A950A3D31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62244" y="3797716"/>
                  <a:ext cx="900332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E2183E1-7B90-45D8-B4B7-B49518297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446" y="2298899"/>
                  <a:ext cx="0" cy="148241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F75C39B-0EB5-4518-AEBD-B32910207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475" y="2335226"/>
                  <a:ext cx="193028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D71CA12-8286-45C7-B10D-88DB9C679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4446" y="2312956"/>
                  <a:ext cx="65715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EC73F9E-3D55-4670-9749-4D6641AD6445}"/>
                    </a:ext>
                  </a:extLst>
                </p:cNvPr>
                <p:cNvCxnSpPr/>
                <p:nvPr/>
              </p:nvCxnSpPr>
              <p:spPr>
                <a:xfrm>
                  <a:off x="9924758" y="2335226"/>
                  <a:ext cx="0" cy="11090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E016437-C2BF-4479-843E-E326351E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374" y="3978809"/>
                  <a:ext cx="0" cy="6869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A9D9839-5FCC-4459-A787-65D78658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374" y="5574371"/>
                  <a:ext cx="0" cy="5177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A6CE92E-BFA5-4753-ADC3-AE926C5CA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2571" y="4276464"/>
                  <a:ext cx="0" cy="5027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A001CD5B-6582-4597-93B7-F0C1694501D0}"/>
                    </a:ext>
                  </a:extLst>
                </p:cNvPr>
                <p:cNvSpPr/>
                <p:nvPr/>
              </p:nvSpPr>
              <p:spPr>
                <a:xfrm>
                  <a:off x="6977576" y="5738612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7FF15B-B1DA-48AD-872F-F3FD628C8D22}"/>
                    </a:ext>
                  </a:extLst>
                </p:cNvPr>
                <p:cNvSpPr txBox="1"/>
                <p:nvPr/>
              </p:nvSpPr>
              <p:spPr>
                <a:xfrm>
                  <a:off x="7054951" y="5934218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Completes</a:t>
                  </a:r>
                </a:p>
                <a:p>
                  <a:pPr algn="ctr"/>
                  <a:r>
                    <a:rPr lang="en-US" sz="1200" dirty="0"/>
                    <a:t>treatment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6C7E064B-D310-4621-848B-105749903221}"/>
                    </a:ext>
                  </a:extLst>
                </p:cNvPr>
                <p:cNvSpPr/>
                <p:nvPr/>
              </p:nvSpPr>
              <p:spPr>
                <a:xfrm>
                  <a:off x="1505247" y="5674933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F3F17C5-D79B-4303-AB2B-BAAE4D1A55E4}"/>
                    </a:ext>
                  </a:extLst>
                </p:cNvPr>
                <p:cNvSpPr txBox="1"/>
                <p:nvPr/>
              </p:nvSpPr>
              <p:spPr>
                <a:xfrm>
                  <a:off x="1582622" y="5898675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Completes</a:t>
                  </a:r>
                </a:p>
                <a:p>
                  <a:pPr algn="ctr"/>
                  <a:r>
                    <a:rPr lang="en-US" sz="1200" dirty="0"/>
                    <a:t>treatment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03CAB2B-37A8-4276-949F-9A113BD868A4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2074987" y="5146036"/>
                  <a:ext cx="0" cy="4527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D2A1F16-4587-4792-B8BD-7FD5011826A2}"/>
                    </a:ext>
                  </a:extLst>
                </p:cNvPr>
                <p:cNvCxnSpPr>
                  <a:cxnSpLocks/>
                  <a:endCxn id="69" idx="1"/>
                </p:cNvCxnSpPr>
                <p:nvPr/>
              </p:nvCxnSpPr>
              <p:spPr>
                <a:xfrm>
                  <a:off x="5593665" y="6213355"/>
                  <a:ext cx="1239725" cy="2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0E138D1-F854-4E5F-84C7-3B7627500A00}"/>
                    </a:ext>
                  </a:extLst>
                </p:cNvPr>
                <p:cNvCxnSpPr>
                  <a:cxnSpLocks/>
                  <a:stCxn id="69" idx="3"/>
                </p:cNvCxnSpPr>
                <p:nvPr/>
              </p:nvCxnSpPr>
              <p:spPr>
                <a:xfrm flipV="1">
                  <a:off x="8275322" y="6211900"/>
                  <a:ext cx="720966" cy="36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A222F4C-65DC-4186-9957-E3058124D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3953" y="3801119"/>
                  <a:ext cx="9240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8F8315-5DBD-47A5-9E50-4C4F7954C40A}"/>
                  </a:ext>
                </a:extLst>
              </p:cNvPr>
              <p:cNvSpPr/>
              <p:nvPr/>
            </p:nvSpPr>
            <p:spPr>
              <a:xfrm>
                <a:off x="3622432" y="6000418"/>
                <a:ext cx="2053880" cy="416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1240C1B-2B2D-4B9D-BFEC-DF8D3508A695}"/>
                </a:ext>
              </a:extLst>
            </p:cNvPr>
            <p:cNvSpPr/>
            <p:nvPr/>
          </p:nvSpPr>
          <p:spPr>
            <a:xfrm>
              <a:off x="1354021" y="5598828"/>
              <a:ext cx="1441932" cy="11121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0A3366C-F661-4174-8DEA-791C652AB75B}"/>
                </a:ext>
              </a:extLst>
            </p:cNvPr>
            <p:cNvSpPr/>
            <p:nvPr/>
          </p:nvSpPr>
          <p:spPr>
            <a:xfrm>
              <a:off x="6833390" y="5659522"/>
              <a:ext cx="1441932" cy="11121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/>
            </a:p>
          </p:txBody>
        </p:sp>
      </p:grpSp>
    </p:spTree>
    <p:extLst>
      <p:ext uri="{BB962C8B-B14F-4D97-AF65-F5344CB8AC3E}">
        <p14:creationId xmlns:p14="http://schemas.microsoft.com/office/powerpoint/2010/main" val="218893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486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Completes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treatment</a:t>
            </a:r>
          </a:p>
        </p:txBody>
      </p:sp>
      <p:cxnSp>
        <p:nvCxnSpPr>
          <p:cNvPr id="6" name="Straight Arrow Connector 5"/>
          <p:cNvCxnSpPr>
            <a:stCxn id="4" idx="1"/>
            <a:endCxn id="13" idx="3"/>
          </p:cNvCxnSpPr>
          <p:nvPr/>
        </p:nvCxnSpPr>
        <p:spPr>
          <a:xfrm rot="10800000">
            <a:off x="3810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6858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Specialist</a:t>
            </a:r>
          </a:p>
        </p:txBody>
      </p:sp>
      <p:sp>
        <p:nvSpPr>
          <p:cNvPr id="14" name="Oval 13"/>
          <p:cNvSpPr/>
          <p:nvPr/>
        </p:nvSpPr>
        <p:spPr>
          <a:xfrm>
            <a:off x="2667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" name="Oval 14"/>
          <p:cNvSpPr/>
          <p:nvPr/>
        </p:nvSpPr>
        <p:spPr>
          <a:xfrm>
            <a:off x="3657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Qualification</a:t>
            </a:r>
          </a:p>
        </p:txBody>
      </p:sp>
      <p:cxnSp>
        <p:nvCxnSpPr>
          <p:cNvPr id="16" name="Straight Connector 15"/>
          <p:cNvCxnSpPr>
            <a:stCxn id="13" idx="0"/>
            <a:endCxn id="23" idx="4"/>
          </p:cNvCxnSpPr>
          <p:nvPr/>
        </p:nvCxnSpPr>
        <p:spPr>
          <a:xfrm rot="16200000" flipV="1">
            <a:off x="15049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4" idx="4"/>
          </p:cNvCxnSpPr>
          <p:nvPr/>
        </p:nvCxnSpPr>
        <p:spPr>
          <a:xfrm rot="5400000" flipH="1" flipV="1">
            <a:off x="2209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15" idx="4"/>
          </p:cNvCxnSpPr>
          <p:nvPr/>
        </p:nvCxnSpPr>
        <p:spPr>
          <a:xfrm rot="5400000" flipH="1" flipV="1">
            <a:off x="2647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91000" y="5486400"/>
            <a:ext cx="1371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6324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Specialty</a:t>
            </a:r>
          </a:p>
        </p:txBody>
      </p:sp>
      <p:cxnSp>
        <p:nvCxnSpPr>
          <p:cNvPr id="21" name="Straight Connector 20"/>
          <p:cNvCxnSpPr>
            <a:stCxn id="13" idx="2"/>
            <a:endCxn id="20" idx="0"/>
          </p:cNvCxnSpPr>
          <p:nvPr/>
        </p:nvCxnSpPr>
        <p:spPr>
          <a:xfrm rot="16200000" flipH="1">
            <a:off x="2419350" y="4438650"/>
            <a:ext cx="251460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9" idx="1"/>
          </p:cNvCxnSpPr>
          <p:nvPr/>
        </p:nvCxnSpPr>
        <p:spPr>
          <a:xfrm rot="16200000" flipH="1">
            <a:off x="2842677" y="4015324"/>
            <a:ext cx="1754515" cy="134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2400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24" name="Oval 23"/>
          <p:cNvSpPr/>
          <p:nvPr/>
        </p:nvSpPr>
        <p:spPr>
          <a:xfrm>
            <a:off x="4495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3" name="Straight Connector 32"/>
          <p:cNvCxnSpPr>
            <a:stCxn id="13" idx="0"/>
            <a:endCxn id="24" idx="3"/>
          </p:cNvCxnSpPr>
          <p:nvPr/>
        </p:nvCxnSpPr>
        <p:spPr>
          <a:xfrm rot="5400000" flipH="1" flipV="1">
            <a:off x="3088016" y="1569432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81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41" name="Straight Connector 40"/>
          <p:cNvCxnSpPr>
            <a:stCxn id="38" idx="0"/>
            <a:endCxn id="13" idx="2"/>
          </p:cNvCxnSpPr>
          <p:nvPr/>
        </p:nvCxnSpPr>
        <p:spPr>
          <a:xfrm rot="5400000" flipH="1" flipV="1">
            <a:off x="2114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839200" y="685800"/>
            <a:ext cx="2963594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Released patient ID</a:t>
            </a:r>
          </a:p>
        </p:txBody>
      </p:sp>
      <p:cxnSp>
        <p:nvCxnSpPr>
          <p:cNvPr id="45" name="Straight Connector 44"/>
          <p:cNvCxnSpPr>
            <a:cxnSpLocks/>
            <a:stCxn id="36" idx="0"/>
            <a:endCxn id="43" idx="4"/>
          </p:cNvCxnSpPr>
          <p:nvPr/>
        </p:nvCxnSpPr>
        <p:spPr>
          <a:xfrm flipV="1">
            <a:off x="9563100" y="1066800"/>
            <a:ext cx="757897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5" idx="0"/>
            <a:endCxn id="13" idx="0"/>
          </p:cNvCxnSpPr>
          <p:nvPr/>
        </p:nvCxnSpPr>
        <p:spPr>
          <a:xfrm rot="16200000" flipH="1" flipV="1">
            <a:off x="3409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114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6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63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Released Patient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1800" y="32004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200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5E2121-6C85-44D7-A497-B4AB13696321}"/>
              </a:ext>
            </a:extLst>
          </p:cNvPr>
          <p:cNvSpPr/>
          <p:nvPr/>
        </p:nvSpPr>
        <p:spPr>
          <a:xfrm>
            <a:off x="7162800" y="1066800"/>
            <a:ext cx="22479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Released Date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509EB6-9017-4852-8CC8-34B23B8DF5C7}"/>
              </a:ext>
            </a:extLst>
          </p:cNvPr>
          <p:cNvCxnSpPr>
            <a:cxnSpLocks/>
            <a:stCxn id="36" idx="0"/>
            <a:endCxn id="31" idx="4"/>
          </p:cNvCxnSpPr>
          <p:nvPr/>
        </p:nvCxnSpPr>
        <p:spPr>
          <a:xfrm flipH="1" flipV="1">
            <a:off x="8286750" y="1447800"/>
            <a:ext cx="127635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C712F40F-6727-4114-8E75-C2F84D36B237}"/>
              </a:ext>
            </a:extLst>
          </p:cNvPr>
          <p:cNvSpPr/>
          <p:nvPr/>
        </p:nvSpPr>
        <p:spPr>
          <a:xfrm>
            <a:off x="5429251" y="2842846"/>
            <a:ext cx="1471222" cy="13247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26061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486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Completes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treatment</a:t>
            </a:r>
          </a:p>
        </p:txBody>
      </p:sp>
      <p:cxnSp>
        <p:nvCxnSpPr>
          <p:cNvPr id="6" name="Straight Arrow Connector 5"/>
          <p:cNvCxnSpPr>
            <a:stCxn id="4" idx="1"/>
            <a:endCxn id="13" idx="3"/>
          </p:cNvCxnSpPr>
          <p:nvPr/>
        </p:nvCxnSpPr>
        <p:spPr>
          <a:xfrm rot="10800000">
            <a:off x="3810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6858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 Doctor</a:t>
            </a:r>
          </a:p>
        </p:txBody>
      </p:sp>
      <p:sp>
        <p:nvSpPr>
          <p:cNvPr id="14" name="Oval 13"/>
          <p:cNvSpPr/>
          <p:nvPr/>
        </p:nvSpPr>
        <p:spPr>
          <a:xfrm>
            <a:off x="2667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" name="Oval 14"/>
          <p:cNvSpPr/>
          <p:nvPr/>
        </p:nvSpPr>
        <p:spPr>
          <a:xfrm>
            <a:off x="3657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Qualification</a:t>
            </a:r>
          </a:p>
        </p:txBody>
      </p:sp>
      <p:cxnSp>
        <p:nvCxnSpPr>
          <p:cNvPr id="16" name="Straight Connector 15"/>
          <p:cNvCxnSpPr>
            <a:stCxn id="13" idx="0"/>
            <a:endCxn id="23" idx="4"/>
          </p:cNvCxnSpPr>
          <p:nvPr/>
        </p:nvCxnSpPr>
        <p:spPr>
          <a:xfrm rot="16200000" flipV="1">
            <a:off x="15049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4" idx="4"/>
          </p:cNvCxnSpPr>
          <p:nvPr/>
        </p:nvCxnSpPr>
        <p:spPr>
          <a:xfrm rot="5400000" flipH="1" flipV="1">
            <a:off x="2209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15" idx="4"/>
          </p:cNvCxnSpPr>
          <p:nvPr/>
        </p:nvCxnSpPr>
        <p:spPr>
          <a:xfrm rot="5400000" flipH="1" flipV="1">
            <a:off x="2647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91000" y="5486400"/>
            <a:ext cx="1371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6324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Specialty</a:t>
            </a:r>
          </a:p>
        </p:txBody>
      </p:sp>
      <p:cxnSp>
        <p:nvCxnSpPr>
          <p:cNvPr id="21" name="Straight Connector 20"/>
          <p:cNvCxnSpPr>
            <a:stCxn id="13" idx="2"/>
            <a:endCxn id="20" idx="0"/>
          </p:cNvCxnSpPr>
          <p:nvPr/>
        </p:nvCxnSpPr>
        <p:spPr>
          <a:xfrm rot="16200000" flipH="1">
            <a:off x="2419350" y="4438650"/>
            <a:ext cx="251460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9" idx="1"/>
          </p:cNvCxnSpPr>
          <p:nvPr/>
        </p:nvCxnSpPr>
        <p:spPr>
          <a:xfrm rot="16200000" flipH="1">
            <a:off x="2842677" y="4015324"/>
            <a:ext cx="1754515" cy="134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2400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24" name="Oval 23"/>
          <p:cNvSpPr/>
          <p:nvPr/>
        </p:nvSpPr>
        <p:spPr>
          <a:xfrm>
            <a:off x="4495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3" name="Straight Connector 32"/>
          <p:cNvCxnSpPr>
            <a:stCxn id="13" idx="0"/>
            <a:endCxn id="24" idx="3"/>
          </p:cNvCxnSpPr>
          <p:nvPr/>
        </p:nvCxnSpPr>
        <p:spPr>
          <a:xfrm rot="5400000" flipH="1" flipV="1">
            <a:off x="3088016" y="1569432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81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41" name="Straight Connector 40"/>
          <p:cNvCxnSpPr>
            <a:stCxn id="38" idx="0"/>
            <a:endCxn id="13" idx="2"/>
          </p:cNvCxnSpPr>
          <p:nvPr/>
        </p:nvCxnSpPr>
        <p:spPr>
          <a:xfrm rot="5400000" flipH="1" flipV="1">
            <a:off x="2114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839200" y="685800"/>
            <a:ext cx="2963594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Released patient ID</a:t>
            </a:r>
          </a:p>
        </p:txBody>
      </p:sp>
      <p:cxnSp>
        <p:nvCxnSpPr>
          <p:cNvPr id="45" name="Straight Connector 44"/>
          <p:cNvCxnSpPr>
            <a:cxnSpLocks/>
            <a:stCxn id="36" idx="0"/>
            <a:endCxn id="43" idx="4"/>
          </p:cNvCxnSpPr>
          <p:nvPr/>
        </p:nvCxnSpPr>
        <p:spPr>
          <a:xfrm flipV="1">
            <a:off x="9563100" y="1066800"/>
            <a:ext cx="757897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5" idx="0"/>
            <a:endCxn id="13" idx="0"/>
          </p:cNvCxnSpPr>
          <p:nvPr/>
        </p:nvCxnSpPr>
        <p:spPr>
          <a:xfrm rot="16200000" flipH="1" flipV="1">
            <a:off x="3409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114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6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63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Released Patient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1800" y="32004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200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5E2121-6C85-44D7-A497-B4AB13696321}"/>
              </a:ext>
            </a:extLst>
          </p:cNvPr>
          <p:cNvSpPr/>
          <p:nvPr/>
        </p:nvSpPr>
        <p:spPr>
          <a:xfrm>
            <a:off x="7162800" y="1066800"/>
            <a:ext cx="22479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Released Date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509EB6-9017-4852-8CC8-34B23B8DF5C7}"/>
              </a:ext>
            </a:extLst>
          </p:cNvPr>
          <p:cNvCxnSpPr>
            <a:cxnSpLocks/>
            <a:stCxn id="36" idx="0"/>
            <a:endCxn id="31" idx="4"/>
          </p:cNvCxnSpPr>
          <p:nvPr/>
        </p:nvCxnSpPr>
        <p:spPr>
          <a:xfrm flipH="1" flipV="1">
            <a:off x="8286750" y="1447800"/>
            <a:ext cx="127635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C712F40F-6727-4114-8E75-C2F84D36B237}"/>
              </a:ext>
            </a:extLst>
          </p:cNvPr>
          <p:cNvSpPr/>
          <p:nvPr/>
        </p:nvSpPr>
        <p:spPr>
          <a:xfrm>
            <a:off x="5429251" y="2842846"/>
            <a:ext cx="1471222" cy="13247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7013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253907-B46C-409D-91D6-4793521A4E9E}"/>
              </a:ext>
            </a:extLst>
          </p:cNvPr>
          <p:cNvGrpSpPr/>
          <p:nvPr/>
        </p:nvGrpSpPr>
        <p:grpSpPr>
          <a:xfrm>
            <a:off x="829993" y="845845"/>
            <a:ext cx="10177977" cy="5925789"/>
            <a:chOff x="829993" y="845845"/>
            <a:chExt cx="10177977" cy="59257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D87B27-8769-4D64-83F5-110BD1C509E6}"/>
                </a:ext>
              </a:extLst>
            </p:cNvPr>
            <p:cNvGrpSpPr/>
            <p:nvPr/>
          </p:nvGrpSpPr>
          <p:grpSpPr>
            <a:xfrm>
              <a:off x="829993" y="845845"/>
              <a:ext cx="10177977" cy="5850262"/>
              <a:chOff x="829993" y="845845"/>
              <a:chExt cx="10177977" cy="585026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6AADE6A-F2A2-4276-B0E7-C20DF266D368}"/>
                  </a:ext>
                </a:extLst>
              </p:cNvPr>
              <p:cNvGrpSpPr/>
              <p:nvPr/>
            </p:nvGrpSpPr>
            <p:grpSpPr>
              <a:xfrm>
                <a:off x="829993" y="845845"/>
                <a:ext cx="10177977" cy="5850262"/>
                <a:chOff x="829993" y="845845"/>
                <a:chExt cx="10177977" cy="585026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A780334-55E5-4AE2-9192-974C1276E848}"/>
                    </a:ext>
                  </a:extLst>
                </p:cNvPr>
                <p:cNvGrpSpPr/>
                <p:nvPr/>
              </p:nvGrpSpPr>
              <p:grpSpPr>
                <a:xfrm>
                  <a:off x="3523956" y="3486439"/>
                  <a:ext cx="2166424" cy="534572"/>
                  <a:chOff x="4851009" y="4161689"/>
                  <a:chExt cx="2166424" cy="534572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8C18538-D4ED-4976-A799-7100467F4DD6}"/>
                      </a:ext>
                    </a:extLst>
                  </p:cNvPr>
                  <p:cNvSpPr txBox="1"/>
                  <p:nvPr/>
                </p:nvSpPr>
                <p:spPr>
                  <a:xfrm>
                    <a:off x="4963553" y="4232029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Indoor</a:t>
                    </a:r>
                    <a:endParaRPr lang="bn-BD" sz="1600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997C35A-88E7-4051-B5B0-3049C9FCE27D}"/>
                      </a:ext>
                    </a:extLst>
                  </p:cNvPr>
                  <p:cNvSpPr/>
                  <p:nvPr/>
                </p:nvSpPr>
                <p:spPr>
                  <a:xfrm>
                    <a:off x="4851009" y="4161689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8DE944F-3673-49C6-B701-8C4D58C16D96}"/>
                    </a:ext>
                  </a:extLst>
                </p:cNvPr>
                <p:cNvGrpSpPr/>
                <p:nvPr/>
              </p:nvGrpSpPr>
              <p:grpSpPr>
                <a:xfrm>
                  <a:off x="829993" y="845845"/>
                  <a:ext cx="10107637" cy="5584784"/>
                  <a:chOff x="2264898" y="1464823"/>
                  <a:chExt cx="10107637" cy="5584784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587A08DF-7782-477F-A94F-CB0A45B0D1C9}"/>
                      </a:ext>
                    </a:extLst>
                  </p:cNvPr>
                  <p:cNvGrpSpPr/>
                  <p:nvPr/>
                </p:nvGrpSpPr>
                <p:grpSpPr>
                  <a:xfrm>
                    <a:off x="2264898" y="1464823"/>
                    <a:ext cx="10107637" cy="5584784"/>
                    <a:chOff x="1322363" y="1605503"/>
                    <a:chExt cx="10107637" cy="5584784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F5D9DB2-482B-4B25-B993-78C5417B3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2363" y="1605503"/>
                      <a:ext cx="10107637" cy="5584784"/>
                      <a:chOff x="1322363" y="1605503"/>
                      <a:chExt cx="10107637" cy="5584784"/>
                    </a:xfrm>
                  </p:grpSpPr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27E4A431-6797-42D3-84C7-4D9ED15151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22363" y="2011680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Patient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F706B8D0-4BAE-4879-BDF9-34F716D90A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5713" y="2053884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Admission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E38B3B03-9083-494B-8146-6168ED23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93169" y="1983544"/>
                        <a:ext cx="2166424" cy="5345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bn-BD"/>
                      </a:p>
                    </p:txBody>
                  </p:sp>
                  <p:sp>
                    <p:nvSpPr>
                      <p:cNvPr id="49" name="Diamond 48">
                        <a:extLst>
                          <a:ext uri="{FF2B5EF4-FFF2-40B4-BE49-F238E27FC236}">
                            <a16:creationId xmlns:a16="http://schemas.microsoft.com/office/drawing/2014/main" id="{1040AAEC-BA6C-4C47-A7A4-5438F2BABB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511" y="1605503"/>
                        <a:ext cx="1294227" cy="1153550"/>
                      </a:xfrm>
                      <a:prstGeom prst="diamond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bn-BD"/>
                      </a:p>
                    </p:txBody>
                  </p:sp>
                  <p:sp>
                    <p:nvSpPr>
                      <p:cNvPr id="50" name="Diamond 49">
                        <a:extLst>
                          <a:ext uri="{FF2B5EF4-FFF2-40B4-BE49-F238E27FC236}">
                            <a16:creationId xmlns:a16="http://schemas.microsoft.com/office/drawing/2014/main" id="{2D2CCE80-CB3F-4278-A40C-EEB3DA6E88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5051" y="1717598"/>
                        <a:ext cx="1069145" cy="957495"/>
                      </a:xfrm>
                      <a:prstGeom prst="diamond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bn-BD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D4CD513-D516-41E4-B121-007A74ED34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1662" y="1983544"/>
                        <a:ext cx="105507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Get </a:t>
                        </a:r>
                      </a:p>
                      <a:p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Admitted</a:t>
                        </a:r>
                        <a:endParaRPr lang="bn-BD" sz="1200" dirty="0"/>
                      </a:p>
                    </p:txBody>
                  </p: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E18C4304-30B6-46F4-BBBF-8C61AF579C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822" y="5538836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Specialist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C022A638-254C-4740-9346-7F9F00F09D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88658" y="6851733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MI Doctor</a:t>
                        </a:r>
                        <a:endParaRPr lang="bn-BD" sz="1600" dirty="0"/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55DA854-A6AC-4FFB-83FB-6C610061FB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8765" y="6802280"/>
                        <a:ext cx="1941342" cy="3385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Released Patient</a:t>
                        </a:r>
                        <a:endParaRPr lang="bn-BD" sz="1600" dirty="0"/>
                      </a:p>
                    </p:txBody>
                  </p:sp>
                </p:grp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A62150E7-6929-4A5F-AB4F-21F71FD7D871}"/>
                        </a:ext>
                      </a:extLst>
                    </p:cNvPr>
                    <p:cNvCxnSpPr>
                      <a:cxnSpLocks/>
                      <a:stCxn id="49" idx="1"/>
                      <a:endCxn id="46" idx="3"/>
                    </p:cNvCxnSpPr>
                    <p:nvPr/>
                  </p:nvCxnSpPr>
                  <p:spPr>
                    <a:xfrm flipH="1" flipV="1">
                      <a:off x="3263705" y="2180957"/>
                      <a:ext cx="998806" cy="132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2E944088-2328-4605-A68F-270C444B3F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44196" y="2124224"/>
                      <a:ext cx="144897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ECA72766-FA88-4B32-B093-2EF4D3509E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58264" y="2252618"/>
                      <a:ext cx="144897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Down Arrow 115">
                    <a:extLst>
                      <a:ext uri="{FF2B5EF4-FFF2-40B4-BE49-F238E27FC236}">
                        <a16:creationId xmlns:a16="http://schemas.microsoft.com/office/drawing/2014/main" id="{A1531148-6BF1-474F-8246-A31E74344A6D}"/>
                      </a:ext>
                    </a:extLst>
                  </p:cNvPr>
                  <p:cNvSpPr/>
                  <p:nvPr/>
                </p:nvSpPr>
                <p:spPr>
                  <a:xfrm>
                    <a:off x="8412481" y="2376662"/>
                    <a:ext cx="1016899" cy="1082431"/>
                  </a:xfrm>
                  <a:prstGeom prst="downArrow">
                    <a:avLst>
                      <a:gd name="adj1" fmla="val 50000"/>
                      <a:gd name="adj2" fmla="val 5193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 fontScale="55000" lnSpcReduction="20000"/>
                  </a:bodyPr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31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3100" dirty="0">
                        <a:solidFill>
                          <a:schemeClr val="tx1"/>
                        </a:solidFill>
                      </a:rPr>
                      <a:t>ISA</a:t>
                    </a:r>
                  </a:p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02D03FA-7C4F-4F6F-8C6A-1062E23103F8}"/>
                    </a:ext>
                  </a:extLst>
                </p:cNvPr>
                <p:cNvGrpSpPr/>
                <p:nvPr/>
              </p:nvGrpSpPr>
              <p:grpSpPr>
                <a:xfrm>
                  <a:off x="8841546" y="3444237"/>
                  <a:ext cx="2166424" cy="534572"/>
                  <a:chOff x="4851009" y="4161689"/>
                  <a:chExt cx="2166424" cy="534572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CB27FAF-7172-44F0-8BBB-EFEB684679C4}"/>
                      </a:ext>
                    </a:extLst>
                  </p:cNvPr>
                  <p:cNvSpPr txBox="1"/>
                  <p:nvPr/>
                </p:nvSpPr>
                <p:spPr>
                  <a:xfrm>
                    <a:off x="4963553" y="4232029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Outdoor</a:t>
                    </a:r>
                    <a:endParaRPr lang="bn-BD" sz="16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565A90F-79CC-4E12-96EF-C35768947D32}"/>
                      </a:ext>
                    </a:extLst>
                  </p:cNvPr>
                  <p:cNvSpPr/>
                  <p:nvPr/>
                </p:nvSpPr>
                <p:spPr>
                  <a:xfrm>
                    <a:off x="4851009" y="4161689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</p:grpSp>
            <p:sp>
              <p:nvSpPr>
                <p:cNvPr id="55" name="Diamond 54">
                  <a:extLst>
                    <a:ext uri="{FF2B5EF4-FFF2-40B4-BE49-F238E27FC236}">
                      <a16:creationId xmlns:a16="http://schemas.microsoft.com/office/drawing/2014/main" id="{E4CD69F7-8338-4205-8FC3-AEFEABD2F935}"/>
                    </a:ext>
                  </a:extLst>
                </p:cNvPr>
                <p:cNvSpPr/>
                <p:nvPr/>
              </p:nvSpPr>
              <p:spPr>
                <a:xfrm>
                  <a:off x="1568551" y="3318969"/>
                  <a:ext cx="106914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048049B-FDDB-4E6E-B2D4-D457AB31BE23}"/>
                    </a:ext>
                  </a:extLst>
                </p:cNvPr>
                <p:cNvSpPr txBox="1"/>
                <p:nvPr/>
              </p:nvSpPr>
              <p:spPr>
                <a:xfrm>
                  <a:off x="1596686" y="3528643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Specialist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Treats Indoor</a:t>
                  </a:r>
                  <a:endParaRPr lang="bn-BD" sz="1200" dirty="0"/>
                </a:p>
              </p:txBody>
            </p:sp>
            <p:sp>
              <p:nvSpPr>
                <p:cNvPr id="57" name="Diamond 56">
                  <a:extLst>
                    <a:ext uri="{FF2B5EF4-FFF2-40B4-BE49-F238E27FC236}">
                      <a16:creationId xmlns:a16="http://schemas.microsoft.com/office/drawing/2014/main" id="{F6E1A38E-6F6E-40B0-B954-0C484D80E700}"/>
                    </a:ext>
                  </a:extLst>
                </p:cNvPr>
                <p:cNvSpPr/>
                <p:nvPr/>
              </p:nvSpPr>
              <p:spPr>
                <a:xfrm>
                  <a:off x="9355014" y="4641333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6599EB4-40AF-4271-93AE-EA26CCC9D6C4}"/>
                    </a:ext>
                  </a:extLst>
                </p:cNvPr>
                <p:cNvSpPr txBox="1"/>
                <p:nvPr/>
              </p:nvSpPr>
              <p:spPr>
                <a:xfrm>
                  <a:off x="9432389" y="4822871"/>
                  <a:ext cx="10550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MI Doctor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Treats Outdoor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8A95425-E20B-45F3-B189-8802B677473A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795953" y="6153682"/>
                  <a:ext cx="870442" cy="12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8328A75-E54F-451A-9356-A950A3D31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62244" y="3797716"/>
                  <a:ext cx="900332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E2183E1-7B90-45D8-B4B7-B49518297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446" y="2298899"/>
                  <a:ext cx="0" cy="148241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F75C39B-0EB5-4518-AEBD-B32910207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475" y="2335226"/>
                  <a:ext cx="193028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D71CA12-8286-45C7-B10D-88DB9C679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4446" y="2312956"/>
                  <a:ext cx="65715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EC73F9E-3D55-4670-9749-4D6641AD6445}"/>
                    </a:ext>
                  </a:extLst>
                </p:cNvPr>
                <p:cNvCxnSpPr/>
                <p:nvPr/>
              </p:nvCxnSpPr>
              <p:spPr>
                <a:xfrm>
                  <a:off x="9924758" y="2335226"/>
                  <a:ext cx="0" cy="11090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E016437-C2BF-4479-843E-E326351E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374" y="3978809"/>
                  <a:ext cx="0" cy="6869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A9D9839-5FCC-4459-A787-65D78658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374" y="5574371"/>
                  <a:ext cx="0" cy="5177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A6CE92E-BFA5-4753-ADC3-AE926C5CA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2571" y="4276464"/>
                  <a:ext cx="0" cy="5027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A001CD5B-6582-4597-93B7-F0C1694501D0}"/>
                    </a:ext>
                  </a:extLst>
                </p:cNvPr>
                <p:cNvSpPr/>
                <p:nvPr/>
              </p:nvSpPr>
              <p:spPr>
                <a:xfrm>
                  <a:off x="6977576" y="5738612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7FF15B-B1DA-48AD-872F-F3FD628C8D22}"/>
                    </a:ext>
                  </a:extLst>
                </p:cNvPr>
                <p:cNvSpPr txBox="1"/>
                <p:nvPr/>
              </p:nvSpPr>
              <p:spPr>
                <a:xfrm>
                  <a:off x="7054951" y="5934218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Completes</a:t>
                  </a:r>
                </a:p>
                <a:p>
                  <a:pPr algn="ctr"/>
                  <a:r>
                    <a:rPr lang="en-US" sz="1200" dirty="0"/>
                    <a:t>treatment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6C7E064B-D310-4621-848B-105749903221}"/>
                    </a:ext>
                  </a:extLst>
                </p:cNvPr>
                <p:cNvSpPr/>
                <p:nvPr/>
              </p:nvSpPr>
              <p:spPr>
                <a:xfrm>
                  <a:off x="1505247" y="5674933"/>
                  <a:ext cx="1160585" cy="95749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bn-BD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F3F17C5-D79B-4303-AB2B-BAAE4D1A55E4}"/>
                    </a:ext>
                  </a:extLst>
                </p:cNvPr>
                <p:cNvSpPr txBox="1"/>
                <p:nvPr/>
              </p:nvSpPr>
              <p:spPr>
                <a:xfrm>
                  <a:off x="1582622" y="5898675"/>
                  <a:ext cx="10550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Completes</a:t>
                  </a:r>
                </a:p>
                <a:p>
                  <a:pPr algn="ctr"/>
                  <a:r>
                    <a:rPr lang="en-US" sz="1200" dirty="0"/>
                    <a:t>treatment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03CAB2B-37A8-4276-949F-9A113BD868A4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2074987" y="5146036"/>
                  <a:ext cx="0" cy="4527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D2A1F16-4587-4792-B8BD-7FD5011826A2}"/>
                    </a:ext>
                  </a:extLst>
                </p:cNvPr>
                <p:cNvCxnSpPr>
                  <a:cxnSpLocks/>
                  <a:endCxn id="69" idx="1"/>
                </p:cNvCxnSpPr>
                <p:nvPr/>
              </p:nvCxnSpPr>
              <p:spPr>
                <a:xfrm>
                  <a:off x="5593665" y="6213355"/>
                  <a:ext cx="1239725" cy="2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0E138D1-F854-4E5F-84C7-3B7627500A00}"/>
                    </a:ext>
                  </a:extLst>
                </p:cNvPr>
                <p:cNvCxnSpPr>
                  <a:cxnSpLocks/>
                  <a:stCxn id="69" idx="3"/>
                </p:cNvCxnSpPr>
                <p:nvPr/>
              </p:nvCxnSpPr>
              <p:spPr>
                <a:xfrm flipV="1">
                  <a:off x="8275322" y="6211900"/>
                  <a:ext cx="720966" cy="36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A222F4C-65DC-4186-9957-E3058124D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3953" y="3801119"/>
                  <a:ext cx="9240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8F8315-5DBD-47A5-9E50-4C4F7954C40A}"/>
                  </a:ext>
                </a:extLst>
              </p:cNvPr>
              <p:cNvSpPr/>
              <p:nvPr/>
            </p:nvSpPr>
            <p:spPr>
              <a:xfrm>
                <a:off x="3622432" y="6000418"/>
                <a:ext cx="2053880" cy="416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1240C1B-2B2D-4B9D-BFEC-DF8D3508A695}"/>
                </a:ext>
              </a:extLst>
            </p:cNvPr>
            <p:cNvSpPr/>
            <p:nvPr/>
          </p:nvSpPr>
          <p:spPr>
            <a:xfrm>
              <a:off x="1354021" y="5598828"/>
              <a:ext cx="1441932" cy="11121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0A3366C-F661-4174-8DEA-791C652AB75B}"/>
                </a:ext>
              </a:extLst>
            </p:cNvPr>
            <p:cNvSpPr/>
            <p:nvPr/>
          </p:nvSpPr>
          <p:spPr>
            <a:xfrm>
              <a:off x="6833390" y="5659522"/>
              <a:ext cx="1441932" cy="11121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/>
            </a:p>
          </p:txBody>
        </p:sp>
      </p:grpSp>
    </p:spTree>
    <p:extLst>
      <p:ext uri="{BB962C8B-B14F-4D97-AF65-F5344CB8AC3E}">
        <p14:creationId xmlns:p14="http://schemas.microsoft.com/office/powerpoint/2010/main" val="19804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87A08DF-7782-477F-A94F-CB0A45B0D1C9}"/>
              </a:ext>
            </a:extLst>
          </p:cNvPr>
          <p:cNvGrpSpPr/>
          <p:nvPr/>
        </p:nvGrpSpPr>
        <p:grpSpPr>
          <a:xfrm>
            <a:off x="829993" y="845845"/>
            <a:ext cx="7737230" cy="1153550"/>
            <a:chOff x="1322363" y="1605503"/>
            <a:chExt cx="7737230" cy="11535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F5D9DB2-482B-4B25-B993-78C5417B3241}"/>
                </a:ext>
              </a:extLst>
            </p:cNvPr>
            <p:cNvGrpSpPr/>
            <p:nvPr/>
          </p:nvGrpSpPr>
          <p:grpSpPr>
            <a:xfrm>
              <a:off x="1322363" y="1605503"/>
              <a:ext cx="7737230" cy="1153550"/>
              <a:chOff x="1322363" y="1605503"/>
              <a:chExt cx="7737230" cy="115355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E4A431-6797-42D3-84C7-4D9ED15151B8}"/>
                  </a:ext>
                </a:extLst>
              </p:cNvPr>
              <p:cNvSpPr txBox="1"/>
              <p:nvPr/>
            </p:nvSpPr>
            <p:spPr>
              <a:xfrm>
                <a:off x="1322363" y="2011680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Patient</a:t>
                </a:r>
                <a:endParaRPr lang="bn-BD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06B8D0-4BAE-4879-BDF9-34F716D90A41}"/>
                  </a:ext>
                </a:extLst>
              </p:cNvPr>
              <p:cNvSpPr txBox="1"/>
              <p:nvPr/>
            </p:nvSpPr>
            <p:spPr>
              <a:xfrm>
                <a:off x="7005713" y="2053884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Admission</a:t>
                </a:r>
                <a:endParaRPr lang="bn-BD" sz="1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38B3B03-9083-494B-8146-6168ED23343A}"/>
                  </a:ext>
                </a:extLst>
              </p:cNvPr>
              <p:cNvSpPr/>
              <p:nvPr/>
            </p:nvSpPr>
            <p:spPr>
              <a:xfrm>
                <a:off x="6893169" y="1983544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49" name="Diamond 48">
                <a:extLst>
                  <a:ext uri="{FF2B5EF4-FFF2-40B4-BE49-F238E27FC236}">
                    <a16:creationId xmlns:a16="http://schemas.microsoft.com/office/drawing/2014/main" id="{1040AAEC-BA6C-4C47-A7A4-5438F2BABB93}"/>
                  </a:ext>
                </a:extLst>
              </p:cNvPr>
              <p:cNvSpPr/>
              <p:nvPr/>
            </p:nvSpPr>
            <p:spPr>
              <a:xfrm>
                <a:off x="4262511" y="1605503"/>
                <a:ext cx="1294227" cy="115355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50" name="Diamond 49">
                <a:extLst>
                  <a:ext uri="{FF2B5EF4-FFF2-40B4-BE49-F238E27FC236}">
                    <a16:creationId xmlns:a16="http://schemas.microsoft.com/office/drawing/2014/main" id="{2D2CCE80-CB3F-4278-A40C-EEB3DA6E881C}"/>
                  </a:ext>
                </a:extLst>
              </p:cNvPr>
              <p:cNvSpPr/>
              <p:nvPr/>
            </p:nvSpPr>
            <p:spPr>
              <a:xfrm>
                <a:off x="4375051" y="1717598"/>
                <a:ext cx="1069145" cy="9574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bn-BD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4CD513-D516-41E4-B121-007A74ED3400}"/>
                  </a:ext>
                </a:extLst>
              </p:cNvPr>
              <p:cNvSpPr txBox="1"/>
              <p:nvPr/>
            </p:nvSpPr>
            <p:spPr>
              <a:xfrm>
                <a:off x="4501662" y="1983544"/>
                <a:ext cx="1055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Get 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Admitted</a:t>
                </a:r>
                <a:endParaRPr lang="bn-BD" sz="1200" dirty="0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2150E7-6929-4A5F-AB4F-21F71FD7D871}"/>
                </a:ext>
              </a:extLst>
            </p:cNvPr>
            <p:cNvCxnSpPr>
              <a:cxnSpLocks/>
              <a:stCxn id="49" idx="1"/>
              <a:endCxn id="46" idx="3"/>
            </p:cNvCxnSpPr>
            <p:nvPr/>
          </p:nvCxnSpPr>
          <p:spPr>
            <a:xfrm flipH="1" flipV="1">
              <a:off x="3263705" y="2180957"/>
              <a:ext cx="998806" cy="1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944088-2328-4605-A68F-270C444B3F1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196" y="2124224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A72766-FA88-4B32-B093-2EF4D3509E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8264" y="2252618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819400"/>
            <a:ext cx="1143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2819400"/>
            <a:ext cx="2133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91200" y="32004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3048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 rot="10800000">
            <a:off x="3124200" y="31242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2895600"/>
            <a:ext cx="1981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Admission</a:t>
            </a:r>
          </a:p>
        </p:txBody>
      </p:sp>
      <p:sp>
        <p:nvSpPr>
          <p:cNvPr id="29" name="Diamond 28"/>
          <p:cNvSpPr/>
          <p:nvPr/>
        </p:nvSpPr>
        <p:spPr>
          <a:xfrm>
            <a:off x="3962400" y="2362200"/>
            <a:ext cx="2057400" cy="14478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4267200" y="2590800"/>
            <a:ext cx="1447800" cy="10668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Gets Admitted</a:t>
            </a:r>
          </a:p>
        </p:txBody>
      </p:sp>
      <p:sp>
        <p:nvSpPr>
          <p:cNvPr id="41" name="Oval 40"/>
          <p:cNvSpPr/>
          <p:nvPr/>
        </p:nvSpPr>
        <p:spPr>
          <a:xfrm>
            <a:off x="1524000" y="4953000"/>
            <a:ext cx="13716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2" name="Oval 41"/>
          <p:cNvSpPr/>
          <p:nvPr/>
        </p:nvSpPr>
        <p:spPr>
          <a:xfrm>
            <a:off x="3352800" y="54102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44" name="Oval 43"/>
          <p:cNvSpPr/>
          <p:nvPr/>
        </p:nvSpPr>
        <p:spPr>
          <a:xfrm>
            <a:off x="4495800" y="11430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5" name="Oval 44"/>
          <p:cNvSpPr/>
          <p:nvPr/>
        </p:nvSpPr>
        <p:spPr>
          <a:xfrm>
            <a:off x="4419600" y="381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46" name="Oval 45"/>
          <p:cNvSpPr/>
          <p:nvPr/>
        </p:nvSpPr>
        <p:spPr>
          <a:xfrm>
            <a:off x="1524000" y="304800"/>
            <a:ext cx="1752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Patient ID</a:t>
            </a:r>
          </a:p>
        </p:txBody>
      </p: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 rot="5400000">
            <a:off x="1619250" y="4019550"/>
            <a:ext cx="15240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2"/>
            <a:endCxn id="42" idx="1"/>
          </p:cNvCxnSpPr>
          <p:nvPr/>
        </p:nvCxnSpPr>
        <p:spPr>
          <a:xfrm rot="16200000" flipH="1">
            <a:off x="2029105" y="3952595"/>
            <a:ext cx="2036996" cy="98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0"/>
            <a:endCxn id="46" idx="4"/>
          </p:cNvCxnSpPr>
          <p:nvPr/>
        </p:nvCxnSpPr>
        <p:spPr>
          <a:xfrm rot="16200000" flipV="1">
            <a:off x="1485900" y="1752600"/>
            <a:ext cx="1981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0"/>
            <a:endCxn id="45" idx="3"/>
          </p:cNvCxnSpPr>
          <p:nvPr/>
        </p:nvCxnSpPr>
        <p:spPr>
          <a:xfrm rot="5400000" flipH="1" flipV="1">
            <a:off x="2524405" y="734500"/>
            <a:ext cx="2113196" cy="205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0"/>
            <a:endCxn id="44" idx="3"/>
          </p:cNvCxnSpPr>
          <p:nvPr/>
        </p:nvCxnSpPr>
        <p:spPr>
          <a:xfrm rot="5400000" flipH="1" flipV="1">
            <a:off x="2992766" y="1093182"/>
            <a:ext cx="1286155" cy="216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648200" y="48768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sp>
        <p:nvSpPr>
          <p:cNvPr id="75" name="Oval 74"/>
          <p:cNvSpPr/>
          <p:nvPr/>
        </p:nvSpPr>
        <p:spPr>
          <a:xfrm>
            <a:off x="2438400" y="5943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83" name="Straight Connector 82"/>
          <p:cNvCxnSpPr>
            <a:endCxn id="75" idx="0"/>
          </p:cNvCxnSpPr>
          <p:nvPr/>
        </p:nvCxnSpPr>
        <p:spPr>
          <a:xfrm rot="16200000" flipH="1">
            <a:off x="1771650" y="4324350"/>
            <a:ext cx="24384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" idx="2"/>
            <a:endCxn id="72" idx="1"/>
          </p:cNvCxnSpPr>
          <p:nvPr/>
        </p:nvCxnSpPr>
        <p:spPr>
          <a:xfrm rot="16200000" flipH="1">
            <a:off x="2932346" y="3049354"/>
            <a:ext cx="1537074" cy="229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543800" y="5949136"/>
            <a:ext cx="1676400" cy="9088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Admission no</a:t>
            </a:r>
          </a:p>
        </p:txBody>
      </p:sp>
      <p:sp>
        <p:nvSpPr>
          <p:cNvPr id="116" name="Oval 115"/>
          <p:cNvSpPr/>
          <p:nvPr/>
        </p:nvSpPr>
        <p:spPr>
          <a:xfrm>
            <a:off x="8991600" y="5486400"/>
            <a:ext cx="1676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Admission Date</a:t>
            </a:r>
          </a:p>
        </p:txBody>
      </p:sp>
      <p:cxnSp>
        <p:nvCxnSpPr>
          <p:cNvPr id="120" name="Straight Connector 119"/>
          <p:cNvCxnSpPr>
            <a:stCxn id="5" idx="2"/>
            <a:endCxn id="115" idx="0"/>
          </p:cNvCxnSpPr>
          <p:nvPr/>
        </p:nvCxnSpPr>
        <p:spPr>
          <a:xfrm rot="5400000">
            <a:off x="7388632" y="4498568"/>
            <a:ext cx="2443936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" idx="2"/>
            <a:endCxn id="116" idx="0"/>
          </p:cNvCxnSpPr>
          <p:nvPr/>
        </p:nvCxnSpPr>
        <p:spPr>
          <a:xfrm rot="16200000" flipH="1">
            <a:off x="8343900" y="4000500"/>
            <a:ext cx="1981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81400" y="2819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3600" y="27432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93737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87A08DF-7782-477F-A94F-CB0A45B0D1C9}"/>
              </a:ext>
            </a:extLst>
          </p:cNvPr>
          <p:cNvGrpSpPr/>
          <p:nvPr/>
        </p:nvGrpSpPr>
        <p:grpSpPr>
          <a:xfrm>
            <a:off x="829993" y="845845"/>
            <a:ext cx="7737230" cy="1153550"/>
            <a:chOff x="1322363" y="1605503"/>
            <a:chExt cx="7737230" cy="11535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F5D9DB2-482B-4B25-B993-78C5417B3241}"/>
                </a:ext>
              </a:extLst>
            </p:cNvPr>
            <p:cNvGrpSpPr/>
            <p:nvPr/>
          </p:nvGrpSpPr>
          <p:grpSpPr>
            <a:xfrm>
              <a:off x="1322363" y="1605503"/>
              <a:ext cx="7737230" cy="1153550"/>
              <a:chOff x="1322363" y="1605503"/>
              <a:chExt cx="7737230" cy="115355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E4A431-6797-42D3-84C7-4D9ED15151B8}"/>
                  </a:ext>
                </a:extLst>
              </p:cNvPr>
              <p:cNvSpPr txBox="1"/>
              <p:nvPr/>
            </p:nvSpPr>
            <p:spPr>
              <a:xfrm>
                <a:off x="1322363" y="2011680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Patient</a:t>
                </a:r>
                <a:endParaRPr lang="bn-BD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06B8D0-4BAE-4879-BDF9-34F716D90A41}"/>
                  </a:ext>
                </a:extLst>
              </p:cNvPr>
              <p:cNvSpPr txBox="1"/>
              <p:nvPr/>
            </p:nvSpPr>
            <p:spPr>
              <a:xfrm>
                <a:off x="7005713" y="2053884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Admission</a:t>
                </a:r>
                <a:endParaRPr lang="bn-BD" sz="1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38B3B03-9083-494B-8146-6168ED23343A}"/>
                  </a:ext>
                </a:extLst>
              </p:cNvPr>
              <p:cNvSpPr/>
              <p:nvPr/>
            </p:nvSpPr>
            <p:spPr>
              <a:xfrm>
                <a:off x="6893169" y="1983544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49" name="Diamond 48">
                <a:extLst>
                  <a:ext uri="{FF2B5EF4-FFF2-40B4-BE49-F238E27FC236}">
                    <a16:creationId xmlns:a16="http://schemas.microsoft.com/office/drawing/2014/main" id="{1040AAEC-BA6C-4C47-A7A4-5438F2BABB93}"/>
                  </a:ext>
                </a:extLst>
              </p:cNvPr>
              <p:cNvSpPr/>
              <p:nvPr/>
            </p:nvSpPr>
            <p:spPr>
              <a:xfrm>
                <a:off x="4262511" y="1605503"/>
                <a:ext cx="1294227" cy="115355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50" name="Diamond 49">
                <a:extLst>
                  <a:ext uri="{FF2B5EF4-FFF2-40B4-BE49-F238E27FC236}">
                    <a16:creationId xmlns:a16="http://schemas.microsoft.com/office/drawing/2014/main" id="{2D2CCE80-CB3F-4278-A40C-EEB3DA6E881C}"/>
                  </a:ext>
                </a:extLst>
              </p:cNvPr>
              <p:cNvSpPr/>
              <p:nvPr/>
            </p:nvSpPr>
            <p:spPr>
              <a:xfrm>
                <a:off x="4375051" y="1717598"/>
                <a:ext cx="1069145" cy="9574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bn-BD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4CD513-D516-41E4-B121-007A74ED3400}"/>
                  </a:ext>
                </a:extLst>
              </p:cNvPr>
              <p:cNvSpPr txBox="1"/>
              <p:nvPr/>
            </p:nvSpPr>
            <p:spPr>
              <a:xfrm>
                <a:off x="4501662" y="1983544"/>
                <a:ext cx="1055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Get 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Admitted</a:t>
                </a:r>
                <a:endParaRPr lang="bn-BD" sz="1200" dirty="0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2150E7-6929-4A5F-AB4F-21F71FD7D871}"/>
                </a:ext>
              </a:extLst>
            </p:cNvPr>
            <p:cNvCxnSpPr>
              <a:cxnSpLocks/>
              <a:stCxn id="49" idx="1"/>
              <a:endCxn id="46" idx="3"/>
            </p:cNvCxnSpPr>
            <p:nvPr/>
          </p:nvCxnSpPr>
          <p:spPr>
            <a:xfrm flipH="1" flipV="1">
              <a:off x="3263705" y="2180957"/>
              <a:ext cx="998806" cy="1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944088-2328-4605-A68F-270C444B3F1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196" y="2124224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A72766-FA88-4B32-B093-2EF4D3509E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8264" y="2252618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64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3175166"/>
            <a:chOff x="829993" y="845845"/>
            <a:chExt cx="10177977" cy="317516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7737230" cy="1994270"/>
              <a:chOff x="2264898" y="1464823"/>
              <a:chExt cx="7737230" cy="199427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7737230" cy="1153550"/>
                <a:chOff x="1322363" y="1605503"/>
                <a:chExt cx="7737230" cy="115355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7737230" cy="1153550"/>
                  <a:chOff x="1322363" y="1605503"/>
                  <a:chExt cx="7737230" cy="115355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2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5584784"/>
            <a:chOff x="829993" y="845845"/>
            <a:chExt cx="10177977" cy="55847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10107637" cy="5584784"/>
              <a:chOff x="2264898" y="1464823"/>
              <a:chExt cx="10107637" cy="5584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10107637" cy="5584784"/>
                <a:chOff x="1322363" y="1605503"/>
                <a:chExt cx="10107637" cy="558478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10107637" cy="5584784"/>
                  <a:chOff x="1322363" y="1605503"/>
                  <a:chExt cx="10107637" cy="5584784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18C4304-30B6-46F4-BBBF-8C61AF579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822" y="5538836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Specialist</a:t>
                    </a:r>
                    <a:endParaRPr lang="bn-BD" sz="1600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022A638-254C-4740-9346-7F9F00F09DD4}"/>
                      </a:ext>
                    </a:extLst>
                  </p:cNvPr>
                  <p:cNvSpPr txBox="1"/>
                  <p:nvPr/>
                </p:nvSpPr>
                <p:spPr>
                  <a:xfrm>
                    <a:off x="9488658" y="6851733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MI Doctor</a:t>
                    </a:r>
                    <a:endParaRPr lang="bn-BD" sz="16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E4CD69F7-8338-4205-8FC3-AEFEABD2F935}"/>
                </a:ext>
              </a:extLst>
            </p:cNvPr>
            <p:cNvSpPr/>
            <p:nvPr/>
          </p:nvSpPr>
          <p:spPr>
            <a:xfrm>
              <a:off x="1568551" y="3318969"/>
              <a:ext cx="106914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48049B-FDDB-4E6E-B2D4-D457AB31BE23}"/>
                </a:ext>
              </a:extLst>
            </p:cNvPr>
            <p:cNvSpPr txBox="1"/>
            <p:nvPr/>
          </p:nvSpPr>
          <p:spPr>
            <a:xfrm>
              <a:off x="1596686" y="3528643"/>
              <a:ext cx="105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Specialist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Indoor</a:t>
              </a:r>
              <a:endParaRPr lang="bn-BD" sz="1200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6E1A38E-6F6E-40B0-B954-0C484D80E700}"/>
                </a:ext>
              </a:extLst>
            </p:cNvPr>
            <p:cNvSpPr/>
            <p:nvPr/>
          </p:nvSpPr>
          <p:spPr>
            <a:xfrm>
              <a:off x="9355014" y="4641333"/>
              <a:ext cx="116058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599EB4-40AF-4271-93AE-EA26CCC9D6C4}"/>
                </a:ext>
              </a:extLst>
            </p:cNvPr>
            <p:cNvSpPr txBox="1"/>
            <p:nvPr/>
          </p:nvSpPr>
          <p:spPr>
            <a:xfrm>
              <a:off x="9432389" y="4822871"/>
              <a:ext cx="1055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 Doctor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Outdoor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A95425-E20B-45F3-B189-8802B6774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624" y="3787612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016437-C2BF-4479-843E-E326351EC519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3978809"/>
              <a:ext cx="0" cy="686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9D9839-5FCC-4459-A787-65D7865832AB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5574371"/>
              <a:ext cx="0" cy="517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6CE92E-BFA5-4753-ADC3-AE926C5CA948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71" y="4276464"/>
              <a:ext cx="0" cy="502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98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486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Treats Indoor</a:t>
            </a:r>
          </a:p>
        </p:txBody>
      </p:sp>
      <p:cxnSp>
        <p:nvCxnSpPr>
          <p:cNvPr id="6" name="Straight Arrow Connector 5"/>
          <p:cNvCxnSpPr>
            <a:stCxn id="4" idx="1"/>
            <a:endCxn id="13" idx="3"/>
          </p:cNvCxnSpPr>
          <p:nvPr/>
        </p:nvCxnSpPr>
        <p:spPr>
          <a:xfrm rot="10800000">
            <a:off x="3810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6858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Specialist</a:t>
            </a:r>
          </a:p>
        </p:txBody>
      </p:sp>
      <p:sp>
        <p:nvSpPr>
          <p:cNvPr id="14" name="Oval 13"/>
          <p:cNvSpPr/>
          <p:nvPr/>
        </p:nvSpPr>
        <p:spPr>
          <a:xfrm>
            <a:off x="2667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" name="Oval 14"/>
          <p:cNvSpPr/>
          <p:nvPr/>
        </p:nvSpPr>
        <p:spPr>
          <a:xfrm>
            <a:off x="3657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Qualification</a:t>
            </a:r>
          </a:p>
        </p:txBody>
      </p:sp>
      <p:cxnSp>
        <p:nvCxnSpPr>
          <p:cNvPr id="16" name="Straight Connector 15"/>
          <p:cNvCxnSpPr>
            <a:stCxn id="13" idx="0"/>
            <a:endCxn id="23" idx="4"/>
          </p:cNvCxnSpPr>
          <p:nvPr/>
        </p:nvCxnSpPr>
        <p:spPr>
          <a:xfrm rot="16200000" flipV="1">
            <a:off x="15049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4" idx="4"/>
          </p:cNvCxnSpPr>
          <p:nvPr/>
        </p:nvCxnSpPr>
        <p:spPr>
          <a:xfrm rot="5400000" flipH="1" flipV="1">
            <a:off x="2209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15" idx="4"/>
          </p:cNvCxnSpPr>
          <p:nvPr/>
        </p:nvCxnSpPr>
        <p:spPr>
          <a:xfrm rot="5400000" flipH="1" flipV="1">
            <a:off x="2647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91000" y="5486400"/>
            <a:ext cx="1371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6324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Specialty</a:t>
            </a:r>
          </a:p>
        </p:txBody>
      </p:sp>
      <p:cxnSp>
        <p:nvCxnSpPr>
          <p:cNvPr id="21" name="Straight Connector 20"/>
          <p:cNvCxnSpPr>
            <a:stCxn id="13" idx="2"/>
            <a:endCxn id="20" idx="0"/>
          </p:cNvCxnSpPr>
          <p:nvPr/>
        </p:nvCxnSpPr>
        <p:spPr>
          <a:xfrm rot="16200000" flipH="1">
            <a:off x="2419350" y="4438650"/>
            <a:ext cx="251460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9" idx="1"/>
          </p:cNvCxnSpPr>
          <p:nvPr/>
        </p:nvCxnSpPr>
        <p:spPr>
          <a:xfrm rot="16200000" flipH="1">
            <a:off x="2842677" y="4015324"/>
            <a:ext cx="1754515" cy="134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2400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24" name="Oval 23"/>
          <p:cNvSpPr/>
          <p:nvPr/>
        </p:nvSpPr>
        <p:spPr>
          <a:xfrm>
            <a:off x="4495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3" name="Straight Connector 32"/>
          <p:cNvCxnSpPr>
            <a:stCxn id="13" idx="0"/>
            <a:endCxn id="24" idx="3"/>
          </p:cNvCxnSpPr>
          <p:nvPr/>
        </p:nvCxnSpPr>
        <p:spPr>
          <a:xfrm rot="5400000" flipH="1" flipV="1">
            <a:off x="3088016" y="1569432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81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41" name="Straight Connector 40"/>
          <p:cNvCxnSpPr>
            <a:stCxn id="38" idx="0"/>
            <a:endCxn id="13" idx="2"/>
          </p:cNvCxnSpPr>
          <p:nvPr/>
        </p:nvCxnSpPr>
        <p:spPr>
          <a:xfrm rot="5400000" flipH="1" flipV="1">
            <a:off x="2114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839200" y="685800"/>
            <a:ext cx="14478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Dept</a:t>
            </a:r>
          </a:p>
        </p:txBody>
      </p:sp>
      <p:cxnSp>
        <p:nvCxnSpPr>
          <p:cNvPr id="45" name="Straight Connector 44"/>
          <p:cNvCxnSpPr>
            <a:stCxn id="36" idx="0"/>
            <a:endCxn id="43" idx="4"/>
          </p:cNvCxnSpPr>
          <p:nvPr/>
        </p:nvCxnSpPr>
        <p:spPr>
          <a:xfrm rot="5400000" flipH="1" flipV="1">
            <a:off x="8496300" y="213360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5" idx="0"/>
            <a:endCxn id="13" idx="0"/>
          </p:cNvCxnSpPr>
          <p:nvPr/>
        </p:nvCxnSpPr>
        <p:spPr>
          <a:xfrm rot="16200000" flipH="1" flipV="1">
            <a:off x="3409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114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6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63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81800" y="32004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200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8261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iamond 64"/>
          <p:cNvSpPr/>
          <p:nvPr/>
        </p:nvSpPr>
        <p:spPr>
          <a:xfrm>
            <a:off x="5486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Treats Outdoor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686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5" idx="1"/>
            <a:endCxn id="69" idx="3"/>
          </p:cNvCxnSpPr>
          <p:nvPr/>
        </p:nvCxnSpPr>
        <p:spPr>
          <a:xfrm rot="10800000">
            <a:off x="3810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1"/>
          </p:cNvCxnSpPr>
          <p:nvPr/>
        </p:nvCxnSpPr>
        <p:spPr>
          <a:xfrm>
            <a:off x="6858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86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 Doctor</a:t>
            </a:r>
          </a:p>
        </p:txBody>
      </p:sp>
      <p:sp>
        <p:nvSpPr>
          <p:cNvPr id="70" name="Oval 69"/>
          <p:cNvSpPr/>
          <p:nvPr/>
        </p:nvSpPr>
        <p:spPr>
          <a:xfrm>
            <a:off x="2667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657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Qualification</a:t>
            </a:r>
          </a:p>
        </p:txBody>
      </p:sp>
      <p:cxnSp>
        <p:nvCxnSpPr>
          <p:cNvPr id="72" name="Straight Connector 71"/>
          <p:cNvCxnSpPr>
            <a:stCxn id="69" idx="0"/>
            <a:endCxn id="79" idx="4"/>
          </p:cNvCxnSpPr>
          <p:nvPr/>
        </p:nvCxnSpPr>
        <p:spPr>
          <a:xfrm rot="16200000" flipV="1">
            <a:off x="15049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0"/>
            <a:endCxn id="70" idx="4"/>
          </p:cNvCxnSpPr>
          <p:nvPr/>
        </p:nvCxnSpPr>
        <p:spPr>
          <a:xfrm rot="5400000" flipH="1" flipV="1">
            <a:off x="2209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0"/>
            <a:endCxn id="71" idx="4"/>
          </p:cNvCxnSpPr>
          <p:nvPr/>
        </p:nvCxnSpPr>
        <p:spPr>
          <a:xfrm rot="5400000" flipH="1" flipV="1">
            <a:off x="2647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191000" y="54864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cxnSp>
        <p:nvCxnSpPr>
          <p:cNvPr id="78" name="Straight Connector 77"/>
          <p:cNvCxnSpPr>
            <a:stCxn id="69" idx="2"/>
            <a:endCxn id="75" idx="1"/>
          </p:cNvCxnSpPr>
          <p:nvPr/>
        </p:nvCxnSpPr>
        <p:spPr>
          <a:xfrm rot="16200000" flipH="1">
            <a:off x="2837098" y="4020903"/>
            <a:ext cx="1776833" cy="1355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52400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80" name="Oval 79"/>
          <p:cNvSpPr/>
          <p:nvPr/>
        </p:nvSpPr>
        <p:spPr>
          <a:xfrm>
            <a:off x="4495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9" name="Straight Connector 88"/>
          <p:cNvCxnSpPr>
            <a:stCxn id="69" idx="0"/>
            <a:endCxn id="80" idx="3"/>
          </p:cNvCxnSpPr>
          <p:nvPr/>
        </p:nvCxnSpPr>
        <p:spPr>
          <a:xfrm rot="5400000" flipH="1" flipV="1">
            <a:off x="3088016" y="1569432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981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91" name="Straight Connector 90"/>
          <p:cNvCxnSpPr>
            <a:stCxn id="90" idx="0"/>
            <a:endCxn id="69" idx="2"/>
          </p:cNvCxnSpPr>
          <p:nvPr/>
        </p:nvCxnSpPr>
        <p:spPr>
          <a:xfrm rot="5400000" flipH="1" flipV="1">
            <a:off x="2114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5" idx="0"/>
            <a:endCxn id="69" idx="0"/>
          </p:cNvCxnSpPr>
          <p:nvPr/>
        </p:nvCxnSpPr>
        <p:spPr>
          <a:xfrm rot="16200000" flipH="1" flipV="1">
            <a:off x="3409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114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63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3200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32004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23600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5584784"/>
            <a:chOff x="829993" y="845845"/>
            <a:chExt cx="10177977" cy="55847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10107637" cy="5584784"/>
              <a:chOff x="2264898" y="1464823"/>
              <a:chExt cx="10107637" cy="5584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10107637" cy="5584784"/>
                <a:chOff x="1322363" y="1605503"/>
                <a:chExt cx="10107637" cy="558478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10107637" cy="5584784"/>
                  <a:chOff x="1322363" y="1605503"/>
                  <a:chExt cx="10107637" cy="5584784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18C4304-30B6-46F4-BBBF-8C61AF579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822" y="5538836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Specialist</a:t>
                    </a:r>
                    <a:endParaRPr lang="bn-BD" sz="1600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022A638-254C-4740-9346-7F9F00F09DD4}"/>
                      </a:ext>
                    </a:extLst>
                  </p:cNvPr>
                  <p:cNvSpPr txBox="1"/>
                  <p:nvPr/>
                </p:nvSpPr>
                <p:spPr>
                  <a:xfrm>
                    <a:off x="9488658" y="6851733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MI Doctor</a:t>
                    </a:r>
                    <a:endParaRPr lang="bn-BD" sz="16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E4CD69F7-8338-4205-8FC3-AEFEABD2F935}"/>
                </a:ext>
              </a:extLst>
            </p:cNvPr>
            <p:cNvSpPr/>
            <p:nvPr/>
          </p:nvSpPr>
          <p:spPr>
            <a:xfrm>
              <a:off x="1568551" y="3318969"/>
              <a:ext cx="106914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48049B-FDDB-4E6E-B2D4-D457AB31BE23}"/>
                </a:ext>
              </a:extLst>
            </p:cNvPr>
            <p:cNvSpPr txBox="1"/>
            <p:nvPr/>
          </p:nvSpPr>
          <p:spPr>
            <a:xfrm>
              <a:off x="1596686" y="3528643"/>
              <a:ext cx="105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Specialist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Indoor</a:t>
              </a:r>
              <a:endParaRPr lang="bn-BD" sz="1200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6E1A38E-6F6E-40B0-B954-0C484D80E700}"/>
                </a:ext>
              </a:extLst>
            </p:cNvPr>
            <p:cNvSpPr/>
            <p:nvPr/>
          </p:nvSpPr>
          <p:spPr>
            <a:xfrm>
              <a:off x="9355014" y="4641333"/>
              <a:ext cx="116058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599EB4-40AF-4271-93AE-EA26CCC9D6C4}"/>
                </a:ext>
              </a:extLst>
            </p:cNvPr>
            <p:cNvSpPr txBox="1"/>
            <p:nvPr/>
          </p:nvSpPr>
          <p:spPr>
            <a:xfrm>
              <a:off x="9432389" y="4822871"/>
              <a:ext cx="1055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 Doctor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Outdoor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016437-C2BF-4479-843E-E326351EC519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3978809"/>
              <a:ext cx="0" cy="686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9D9839-5FCC-4459-A787-65D7865832AB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5574371"/>
              <a:ext cx="0" cy="517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6CE92E-BFA5-4753-ADC3-AE926C5CA948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71" y="4276464"/>
              <a:ext cx="0" cy="502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A222F4C-65DC-4186-9957-E3058124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953" y="3801119"/>
              <a:ext cx="92406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9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247</Words>
  <Application>Microsoft Office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Zahangir Alam</dc:creator>
  <cp:lastModifiedBy>Zahangir Alam</cp:lastModifiedBy>
  <cp:revision>16</cp:revision>
  <dcterms:created xsi:type="dcterms:W3CDTF">2017-07-09T18:25:33Z</dcterms:created>
  <dcterms:modified xsi:type="dcterms:W3CDTF">2017-07-09T20:23:06Z</dcterms:modified>
</cp:coreProperties>
</file>