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9ED1-CE32-4E79-A995-661BBC3E171E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5FE0-592A-48FC-80FB-BE7A23E8C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61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9ED1-CE32-4E79-A995-661BBC3E171E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5FE0-592A-48FC-80FB-BE7A23E8C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27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9ED1-CE32-4E79-A995-661BBC3E171E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5FE0-592A-48FC-80FB-BE7A23E8C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13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9ED1-CE32-4E79-A995-661BBC3E171E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5FE0-592A-48FC-80FB-BE7A23E8C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45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9ED1-CE32-4E79-A995-661BBC3E171E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5FE0-592A-48FC-80FB-BE7A23E8C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69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9ED1-CE32-4E79-A995-661BBC3E171E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5FE0-592A-48FC-80FB-BE7A23E8C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40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9ED1-CE32-4E79-A995-661BBC3E171E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5FE0-592A-48FC-80FB-BE7A23E8C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64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9ED1-CE32-4E79-A995-661BBC3E171E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5FE0-592A-48FC-80FB-BE7A23E8C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94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9ED1-CE32-4E79-A995-661BBC3E171E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5FE0-592A-48FC-80FB-BE7A23E8C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43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9ED1-CE32-4E79-A995-661BBC3E171E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5FE0-592A-48FC-80FB-BE7A23E8C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03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9ED1-CE32-4E79-A995-661BBC3E171E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5FE0-592A-48FC-80FB-BE7A23E8C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5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9ED1-CE32-4E79-A995-661BBC3E171E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15FE0-592A-48FC-80FB-BE7A23E8C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00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5100" y="23669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Онлайн-Кинотеатра </a:t>
            </a:r>
            <a:br>
              <a:rPr lang="ru-RU" dirty="0" smtClean="0"/>
            </a:br>
            <a:r>
              <a:rPr lang="ru-RU" dirty="0" smtClean="0">
                <a:solidFill>
                  <a:srgbClr val="EB2E2E"/>
                </a:solidFill>
              </a:rPr>
              <a:t>КИНО</a:t>
            </a:r>
            <a:r>
              <a:rPr lang="ru-RU" dirty="0" smtClean="0"/>
              <a:t>МАНИЯ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31100" y="6256338"/>
            <a:ext cx="4660900" cy="60166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Выполнил: студент группы 2993 Рыжиков Захар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47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минусы моего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768725"/>
            <a:ext cx="10515600" cy="904875"/>
          </a:xfrm>
        </p:spPr>
        <p:txBody>
          <a:bodyPr/>
          <a:lstStyle/>
          <a:p>
            <a:r>
              <a:rPr lang="ru-RU" dirty="0" err="1" smtClean="0"/>
              <a:t>Недоработанность</a:t>
            </a:r>
            <a:r>
              <a:rPr lang="ru-RU" dirty="0" smtClean="0"/>
              <a:t> сайта.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19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92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0"/>
            <a:ext cx="4660900" cy="1325563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Отрывок кода и его работы в деле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0" y="-1"/>
            <a:ext cx="593089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2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заключение хотелось бы отметить, что проделанная работа была очень приятным опытом для меня.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25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953125"/>
            <a:ext cx="12192000" cy="90487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Контактная информация: +7(921)206-75-04</a:t>
            </a:r>
            <a:r>
              <a:rPr lang="en-US" dirty="0" smtClean="0"/>
              <a:t>    </a:t>
            </a:r>
            <a:r>
              <a:rPr lang="ru-RU" dirty="0" smtClean="0"/>
              <a:t> </a:t>
            </a:r>
            <a:r>
              <a:rPr lang="en-US" dirty="0" smtClean="0"/>
              <a:t>zaharryzikov167@gmail.com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216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4200525"/>
            <a:ext cx="10515600" cy="2352675"/>
          </a:xfrm>
        </p:spPr>
        <p:txBody>
          <a:bodyPr/>
          <a:lstStyle/>
          <a:p>
            <a:r>
              <a:rPr lang="ru-RU" dirty="0" smtClean="0"/>
              <a:t>Как главная цель для своей курсовой работы, я поставил разработать функционирующий сайт по просмотру контента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36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была выбрана данная тема?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33825"/>
            <a:ext cx="10515600" cy="2924175"/>
          </a:xfrm>
        </p:spPr>
        <p:txBody>
          <a:bodyPr/>
          <a:lstStyle/>
          <a:p>
            <a:r>
              <a:rPr lang="ru-RU" dirty="0" smtClean="0"/>
              <a:t>Я выбрал данную тему, потому что Онлайн-кинотеатры – это актуальные, востребованный, быстрорастущий и популярный рынок.</a:t>
            </a:r>
          </a:p>
          <a:p>
            <a:r>
              <a:rPr lang="ru-RU" dirty="0" smtClean="0"/>
              <a:t>Также хочу отметить, что разработка сайта онлайн-кинотеатра предоставляет возможность создать востребованный и актуальный продукт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52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 онлайн кинотеатров: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41725"/>
            <a:ext cx="10515600" cy="3216275"/>
          </a:xfrm>
        </p:spPr>
        <p:txBody>
          <a:bodyPr/>
          <a:lstStyle/>
          <a:p>
            <a:r>
              <a:rPr lang="ru-RU" dirty="0" smtClean="0"/>
              <a:t>По моему мнению, пользователь онлайн-кинотеатра вполне себе может выглядеть так:</a:t>
            </a:r>
          </a:p>
          <a:p>
            <a:r>
              <a:rPr lang="ru-RU" dirty="0" smtClean="0"/>
              <a:t>Возраст: 12-60 лет</a:t>
            </a:r>
          </a:p>
          <a:p>
            <a:r>
              <a:rPr lang="ru-RU" dirty="0" smtClean="0"/>
              <a:t>Пол: не важен</a:t>
            </a:r>
          </a:p>
          <a:p>
            <a:r>
              <a:rPr lang="ru-RU" dirty="0" smtClean="0"/>
              <a:t>Доход: средний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41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сайту: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Просмотр каталога</a:t>
            </a:r>
          </a:p>
          <a:p>
            <a:r>
              <a:rPr lang="ru-RU" dirty="0" smtClean="0"/>
              <a:t>Поиск контента</a:t>
            </a:r>
          </a:p>
          <a:p>
            <a:r>
              <a:rPr lang="ru-RU" dirty="0" smtClean="0"/>
              <a:t>Возможность поставить оценку фильму</a:t>
            </a:r>
          </a:p>
          <a:p>
            <a:r>
              <a:rPr lang="ru-RU" dirty="0" smtClean="0"/>
              <a:t>Социальные функции</a:t>
            </a:r>
          </a:p>
          <a:p>
            <a:r>
              <a:rPr lang="ru-RU" dirty="0" smtClean="0"/>
              <a:t>Создание и управление учетными записями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562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81700" cy="799047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78200" cy="1325563"/>
          </a:xfrm>
        </p:spPr>
        <p:txBody>
          <a:bodyPr/>
          <a:lstStyle/>
          <a:p>
            <a:r>
              <a:rPr lang="ru-RU" dirty="0" smtClean="0"/>
              <a:t>Макет </a:t>
            </a:r>
            <a:r>
              <a:rPr lang="ru-RU" dirty="0"/>
              <a:t>с</a:t>
            </a:r>
            <a:r>
              <a:rPr lang="ru-RU" dirty="0" smtClean="0"/>
              <a:t>айта: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0"/>
            <a:ext cx="6210300" cy="7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9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260" y="-1"/>
            <a:ext cx="6141739" cy="68580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"/>
            <a:ext cx="6050259" cy="687750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6060" y="-146506"/>
            <a:ext cx="37084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Дизайн сайта: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939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технологий: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705225"/>
            <a:ext cx="10515600" cy="2657475"/>
          </a:xfrm>
        </p:spPr>
        <p:txBody>
          <a:bodyPr/>
          <a:lstStyle/>
          <a:p>
            <a:r>
              <a:rPr lang="ru-RU" dirty="0" smtClean="0"/>
              <a:t>При разработке сайта, использовались такие технологии, как: </a:t>
            </a:r>
          </a:p>
          <a:p>
            <a:r>
              <a:rPr lang="en-US" dirty="0" smtClean="0"/>
              <a:t>Microsoft Visual Studio Code</a:t>
            </a:r>
            <a:r>
              <a:rPr lang="ru-RU" dirty="0" smtClean="0"/>
              <a:t> </a:t>
            </a:r>
          </a:p>
          <a:p>
            <a:r>
              <a:rPr lang="ru-RU" dirty="0" smtClean="0"/>
              <a:t>Языки разметки и стилей </a:t>
            </a:r>
            <a:r>
              <a:rPr lang="en-US" dirty="0" smtClean="0"/>
              <a:t>HTML, CSS </a:t>
            </a:r>
            <a:r>
              <a:rPr lang="ru-RU" dirty="0" smtClean="0"/>
              <a:t>и язык программирования  </a:t>
            </a:r>
            <a:r>
              <a:rPr lang="en-US" dirty="0" smtClean="0"/>
              <a:t>JavaScript</a:t>
            </a:r>
            <a:endParaRPr lang="ru-RU" dirty="0" smtClean="0"/>
          </a:p>
          <a:p>
            <a:r>
              <a:rPr lang="ru-RU" dirty="0" smtClean="0"/>
              <a:t>Онлайн сервис для разработки интерфейсов «</a:t>
            </a:r>
            <a:r>
              <a:rPr lang="en-US" dirty="0" err="1" smtClean="0"/>
              <a:t>figma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40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преимущества именного моего проекта?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983162"/>
            <a:ext cx="10515600" cy="1874838"/>
          </a:xfrm>
        </p:spPr>
        <p:txBody>
          <a:bodyPr/>
          <a:lstStyle/>
          <a:p>
            <a:r>
              <a:rPr lang="ru-RU" dirty="0" smtClean="0"/>
              <a:t>1) Возможность смотреть контент без подписки</a:t>
            </a:r>
          </a:p>
          <a:p>
            <a:r>
              <a:rPr lang="ru-RU" dirty="0" smtClean="0"/>
              <a:t>2) Подписка нужна только в том случае, если пользователь не хочет видеть рекламу на самом сайте и хочет улучшить разрешение воспроизводимого контента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661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237</Words>
  <Application>Microsoft Office PowerPoint</Application>
  <PresentationFormat>Широкоэкранный</PresentationFormat>
  <Paragraphs>35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Разработка Онлайн-Кинотеатра  КИНОМАНИЯ</vt:lpstr>
      <vt:lpstr>Цель проекта:</vt:lpstr>
      <vt:lpstr>Почему была выбрана данная тема?</vt:lpstr>
      <vt:lpstr>Целевая аудитория онлайн кинотеатров:</vt:lpstr>
      <vt:lpstr>Требования к сайту: </vt:lpstr>
      <vt:lpstr>Макет сайта:</vt:lpstr>
      <vt:lpstr>Дизайн сайта:</vt:lpstr>
      <vt:lpstr>Использование технологий:</vt:lpstr>
      <vt:lpstr>В чем преимущества именного моего проекта?</vt:lpstr>
      <vt:lpstr>В чем минусы моего проекта:</vt:lpstr>
      <vt:lpstr>Отрывок кода и его работы в деле</vt:lpstr>
      <vt:lpstr>Вывод 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Онлайн-Кинотеатра  КИНОМАНИЯ</dc:title>
  <dc:creator>Захар Рыжиков</dc:creator>
  <cp:lastModifiedBy>Захар Рыжиков</cp:lastModifiedBy>
  <cp:revision>9</cp:revision>
  <dcterms:created xsi:type="dcterms:W3CDTF">2024-05-03T00:20:52Z</dcterms:created>
  <dcterms:modified xsi:type="dcterms:W3CDTF">2024-05-03T02:04:29Z</dcterms:modified>
</cp:coreProperties>
</file>