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8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4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57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298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01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04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73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4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77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22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24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10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5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21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2465-2ED5-46D7-8CEF-14BAD149A9BA}" type="datetimeFigureOut">
              <a:rPr lang="ru-RU" smtClean="0"/>
              <a:t>05.07.2024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12EE7-68C3-4521-8E41-B4D5FA9D1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4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590799"/>
            <a:ext cx="9144000" cy="919163"/>
          </a:xfrm>
        </p:spPr>
        <p:txBody>
          <a:bodyPr/>
          <a:lstStyle/>
          <a:p>
            <a:r>
              <a:rPr lang="ru-RU" dirty="0" smtClean="0"/>
              <a:t>СТАЛЬЭНЕРГО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370638"/>
            <a:ext cx="9144000" cy="487362"/>
          </a:xfrm>
        </p:spPr>
        <p:txBody>
          <a:bodyPr/>
          <a:lstStyle/>
          <a:p>
            <a:r>
              <a:rPr lang="ru-RU" dirty="0" smtClean="0"/>
              <a:t>Выполнили студенты группы 2993: Рыжиков Захар, Епифанов Илья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67100" cy="8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7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Почему мы взялись именно за это задание?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5225"/>
            <a:ext cx="10515600" cy="1870075"/>
          </a:xfrm>
        </p:spPr>
        <p:txBody>
          <a:bodyPr/>
          <a:lstStyle/>
          <a:p>
            <a:r>
              <a:rPr lang="ru-RU" dirty="0" smtClean="0"/>
              <a:t>Строительство - это одна из самых крупных отраслей экономики в мире. Потребность в строительных материалах и оборудовании постоянно растет, что делает этот рынок привлекательным для онлайн-продаж.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41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целом, актуальность темы "Разработка сайта по продаже товаров для строительства" обусловлена потребностью в удобных онлайн-платформах, которые позволяют быстро и эффективно осуществлять покупки строительных материалов.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2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нашем понимании, целевая аудитория выглядит так:</a:t>
            </a:r>
          </a:p>
          <a:p>
            <a:pPr marL="0" indent="0">
              <a:buNone/>
            </a:pPr>
            <a:r>
              <a:rPr lang="ru-RU" dirty="0" smtClean="0"/>
              <a:t>Мужчины возрастом старше 18 лет и младше 80 лет</a:t>
            </a:r>
          </a:p>
          <a:p>
            <a:r>
              <a:rPr lang="ru-RU" dirty="0" smtClean="0"/>
              <a:t>Образование: среднее, высшее</a:t>
            </a:r>
          </a:p>
          <a:p>
            <a:r>
              <a:rPr lang="ru-RU" dirty="0" smtClean="0"/>
              <a:t>Сфера деятельности: Строительство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97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выполнения задания: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Планирование</a:t>
            </a:r>
          </a:p>
          <a:p>
            <a:r>
              <a:rPr lang="ru-RU" dirty="0" smtClean="0"/>
              <a:t>2.Разбор дизайна проекта</a:t>
            </a:r>
          </a:p>
          <a:p>
            <a:r>
              <a:rPr lang="ru-RU" dirty="0"/>
              <a:t>3</a:t>
            </a:r>
            <a:r>
              <a:rPr lang="ru-RU" dirty="0" smtClean="0"/>
              <a:t>. Разделение обязанностей</a:t>
            </a:r>
          </a:p>
          <a:p>
            <a:r>
              <a:rPr lang="ru-RU" dirty="0" smtClean="0"/>
              <a:t>4. Разработка согласно дизайну</a:t>
            </a:r>
          </a:p>
          <a:p>
            <a:r>
              <a:rPr lang="ru-RU" dirty="0" smtClean="0"/>
              <a:t>5. Оптимизация – тестирование функций, доработка, упрощение кода для более быстрой работы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97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Инструменты, которые использовались: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351338"/>
          </a:xfrm>
        </p:spPr>
        <p:txBody>
          <a:bodyPr/>
          <a:lstStyle/>
          <a:p>
            <a:r>
              <a:rPr lang="ru-RU" dirty="0" smtClean="0"/>
              <a:t>Онлайн-сервис </a:t>
            </a:r>
            <a:r>
              <a:rPr lang="ru-RU" dirty="0"/>
              <a:t>для разработки интерфейсов и </a:t>
            </a:r>
            <a:r>
              <a:rPr lang="ru-RU" dirty="0" err="1"/>
              <a:t>прототипирования</a:t>
            </a:r>
            <a:r>
              <a:rPr lang="ru-RU" dirty="0"/>
              <a:t> с возможностью организации совместной работы в режиме реального </a:t>
            </a:r>
            <a:r>
              <a:rPr lang="ru-RU" dirty="0" smtClean="0"/>
              <a:t>времени – </a:t>
            </a:r>
            <a:r>
              <a:rPr lang="en-US" dirty="0" err="1" smtClean="0"/>
              <a:t>Figma</a:t>
            </a:r>
            <a:endParaRPr lang="en-US" dirty="0" smtClean="0"/>
          </a:p>
          <a:p>
            <a:r>
              <a:rPr lang="ru-RU" dirty="0" smtClean="0"/>
              <a:t>Редактор кода – </a:t>
            </a:r>
            <a:r>
              <a:rPr lang="en-US" dirty="0" smtClean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71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Разработка кода: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563937"/>
            <a:ext cx="3378200" cy="32940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HTML</a:t>
            </a:r>
          </a:p>
          <a:p>
            <a:pPr marL="0" indent="0">
              <a:buNone/>
            </a:pPr>
            <a:r>
              <a:rPr lang="ru-RU" sz="2400" dirty="0" smtClean="0"/>
              <a:t>Язык разметки, который используется для создания веб-страниц.  Он определяет структуру и содержимое веб-страницы, а также ее внешний вид.</a:t>
            </a:r>
            <a:endParaRPr lang="en-US" sz="2400" dirty="0" smtClean="0"/>
          </a:p>
        </p:txBody>
      </p:sp>
      <p:pic>
        <p:nvPicPr>
          <p:cNvPr id="1026" name="Picture 2" descr="файл, Тип, HTML-код знач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52" y="1166813"/>
            <a:ext cx="2160587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, тип, CSS значо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74" y="1094581"/>
            <a:ext cx="2305049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108252" y="3327400"/>
            <a:ext cx="3823494" cy="353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CSS</a:t>
            </a:r>
          </a:p>
          <a:p>
            <a:pPr marL="0" indent="0">
              <a:buNone/>
            </a:pPr>
            <a:r>
              <a:rPr lang="ru-RU" dirty="0" smtClean="0"/>
              <a:t> Язык стилевого оформления, который используется для определения внешнего вида веб-страниц. Он позволяет управлять стилями элементов HTML, такими как шрифты, цвета, размеры, отступы, позиционирование и многое другое.</a:t>
            </a:r>
            <a:endParaRPr lang="en-US" dirty="0"/>
          </a:p>
        </p:txBody>
      </p:sp>
      <p:pic>
        <p:nvPicPr>
          <p:cNvPr id="1030" name="Picture 6" descr="файл, тип официальном, Яш,  знач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358" y="1004688"/>
            <a:ext cx="2394942" cy="23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8407798" y="3445668"/>
            <a:ext cx="3784202" cy="3412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JavaScript</a:t>
            </a:r>
          </a:p>
          <a:p>
            <a:pPr marL="0" indent="0">
              <a:buNone/>
            </a:pPr>
            <a:r>
              <a:rPr lang="ru-RU" sz="2400" dirty="0" smtClean="0"/>
              <a:t>Интерпретируемый язык программирования, который широко используется для создания интерактивных веб-сайтов.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01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/>
          <a:lstStyle/>
          <a:p>
            <a:r>
              <a:rPr lang="ru-RU" dirty="0" smtClean="0"/>
              <a:t>Разработка сайта по продаже строительных материалов - это не просто создание интернет-магазина, это мощный инструмент для роста вашего бизнеса. С помощью сайта вы сможете расширить свою клиентскую базу, повысить узнаваемость бренда, оптимизировать бизнес-процессы и увеличить продажи. Мы уверены, что инвестиции в этот проект окупятся в кратчайшие сроки и обеспечат вам долгосрочный успех на рынке строительных материалов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02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1800" y="2346325"/>
            <a:ext cx="63119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346825"/>
            <a:ext cx="10515600" cy="511175"/>
          </a:xfrm>
        </p:spPr>
        <p:txBody>
          <a:bodyPr>
            <a:normAutofit/>
          </a:bodyPr>
          <a:lstStyle/>
          <a:p>
            <a:r>
              <a:rPr lang="ru-RU" dirty="0" smtClean="0"/>
              <a:t>Контакты для связи: +7 921 206 75 04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82440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318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СТАЛЬЭНЕРГО</vt:lpstr>
      <vt:lpstr> Почему мы взялись именно за это задание?</vt:lpstr>
      <vt:lpstr>Актуальность:</vt:lpstr>
      <vt:lpstr>Целевая аудитория:</vt:lpstr>
      <vt:lpstr>Этапы выполнения задания:</vt:lpstr>
      <vt:lpstr>Инструменты, которые использовались: </vt:lpstr>
      <vt:lpstr>Разработка кода:</vt:lpstr>
      <vt:lpstr>Вывод:</vt:lpstr>
      <vt:lpstr>Спасибо за внимание!!!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СтальЭнерго</dc:title>
  <dc:creator>Захар Рыжиков</dc:creator>
  <cp:lastModifiedBy>Захар Рыжиков</cp:lastModifiedBy>
  <cp:revision>7</cp:revision>
  <dcterms:created xsi:type="dcterms:W3CDTF">2024-07-05T04:59:04Z</dcterms:created>
  <dcterms:modified xsi:type="dcterms:W3CDTF">2024-07-05T05:54:24Z</dcterms:modified>
</cp:coreProperties>
</file>