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2" autoAdjust="0"/>
  </p:normalViewPr>
  <p:slideViewPr>
    <p:cSldViewPr>
      <p:cViewPr>
        <p:scale>
          <a:sx n="100" d="100"/>
          <a:sy n="100" d="100"/>
        </p:scale>
        <p:origin x="-42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A7BF-DDE8-44CB-A1D5-76B3CB47F9B0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B0DD-F5F2-452D-BF7B-11418DF09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704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A7BF-DDE8-44CB-A1D5-76B3CB47F9B0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B0DD-F5F2-452D-BF7B-11418DF09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0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A7BF-DDE8-44CB-A1D5-76B3CB47F9B0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B0DD-F5F2-452D-BF7B-11418DF09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66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A7BF-DDE8-44CB-A1D5-76B3CB47F9B0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B0DD-F5F2-452D-BF7B-11418DF09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3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A7BF-DDE8-44CB-A1D5-76B3CB47F9B0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B0DD-F5F2-452D-BF7B-11418DF09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78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A7BF-DDE8-44CB-A1D5-76B3CB47F9B0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B0DD-F5F2-452D-BF7B-11418DF09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40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A7BF-DDE8-44CB-A1D5-76B3CB47F9B0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B0DD-F5F2-452D-BF7B-11418DF09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08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A7BF-DDE8-44CB-A1D5-76B3CB47F9B0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B0DD-F5F2-452D-BF7B-11418DF09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15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A7BF-DDE8-44CB-A1D5-76B3CB47F9B0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B0DD-F5F2-452D-BF7B-11418DF09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94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A7BF-DDE8-44CB-A1D5-76B3CB47F9B0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B0DD-F5F2-452D-BF7B-11418DF09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5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A7BF-DDE8-44CB-A1D5-76B3CB47F9B0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B0DD-F5F2-452D-BF7B-11418DF09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8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1A7BF-DDE8-44CB-A1D5-76B3CB47F9B0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6B0DD-F5F2-452D-BF7B-11418DF09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3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2543175"/>
            <a:ext cx="1676400" cy="7239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Corporate  Developer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895600" y="2486025"/>
            <a:ext cx="1752600" cy="762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Code Streams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257800" y="481012"/>
            <a:ext cx="1676400" cy="6762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 CPE  Information (Daily Job)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05699" y="481012"/>
            <a:ext cx="1371600" cy="6953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Vulnerability Database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372100" y="2524125"/>
            <a:ext cx="1600200" cy="762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 Project Information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67600" y="2495550"/>
            <a:ext cx="1447800" cy="7524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Corporate Manager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5915024" y="4240232"/>
            <a:ext cx="1905000" cy="23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20024" y="4281100"/>
            <a:ext cx="0" cy="676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991222" y="4957375"/>
            <a:ext cx="18288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189669" y="4434273"/>
            <a:ext cx="14890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Corporate Developer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3124200" y="561974"/>
            <a:ext cx="160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895600" y="6096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724400" y="561974"/>
            <a:ext cx="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124200" y="1176337"/>
            <a:ext cx="160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048000" y="731877"/>
            <a:ext cx="16198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NIST CPE Information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1905000" y="31242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905000" y="2812254"/>
            <a:ext cx="10102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 rot="5400000" flipH="1" flipV="1">
            <a:off x="3569494" y="1521619"/>
            <a:ext cx="1319213" cy="609600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/>
          <p:cNvCxnSpPr/>
          <p:nvPr/>
        </p:nvCxnSpPr>
        <p:spPr>
          <a:xfrm rot="5400000">
            <a:off x="2998821" y="1702870"/>
            <a:ext cx="1319214" cy="26615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9" idx="1"/>
          </p:cNvCxnSpPr>
          <p:nvPr/>
        </p:nvCxnSpPr>
        <p:spPr>
          <a:xfrm flipH="1" flipV="1">
            <a:off x="4724400" y="819149"/>
            <a:ext cx="5334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934200" y="722352"/>
            <a:ext cx="5715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934200" y="931901"/>
            <a:ext cx="57149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981825" y="3048000"/>
            <a:ext cx="48577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6981825" y="2802729"/>
            <a:ext cx="4953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16200000" flipH="1">
            <a:off x="6368845" y="3475243"/>
            <a:ext cx="1006879" cy="58102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/>
          <p:nvPr/>
        </p:nvCxnSpPr>
        <p:spPr>
          <a:xfrm rot="16200000" flipV="1">
            <a:off x="5680860" y="3482192"/>
            <a:ext cx="982680" cy="5334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7" idx="2"/>
          </p:cNvCxnSpPr>
          <p:nvPr/>
        </p:nvCxnSpPr>
        <p:spPr>
          <a:xfrm rot="16200000" flipH="1">
            <a:off x="4002495" y="3017429"/>
            <a:ext cx="1462861" cy="192405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48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25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khedir Bushara</dc:creator>
  <cp:lastModifiedBy>khedir Bushara</cp:lastModifiedBy>
  <cp:revision>22</cp:revision>
  <dcterms:created xsi:type="dcterms:W3CDTF">2016-02-17T16:52:53Z</dcterms:created>
  <dcterms:modified xsi:type="dcterms:W3CDTF">2016-02-18T16:24:40Z</dcterms:modified>
</cp:coreProperties>
</file>