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0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15B0-35DA-4F02-94B2-7C70F94BF55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109A-484E-4B98-A7EB-E2CD3A99B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415" y="-91441"/>
            <a:ext cx="10393681" cy="145102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Замъците в Средновековието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Първите замъци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Строителство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Защита на замъка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Животът в замъците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Замъците в Средновековието</vt:lpstr>
      <vt:lpstr>Първите замъци</vt:lpstr>
      <vt:lpstr>Строителство</vt:lpstr>
      <vt:lpstr>Защита на замъка</vt:lpstr>
      <vt:lpstr>Животът в замъците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Замъците в Средновековието</dc:title>
  <dc:creator>1</dc:creator>
  <cp:lastModifiedBy>1</cp:lastModifiedBy>
  <cp:revision>1</cp:revision>
  <dcterms:created xsi:type="dcterms:W3CDTF">2018-01-10T14:42:14Z</dcterms:created>
  <dcterms:modified xsi:type="dcterms:W3CDTF">2018-01-10T14:55:49Z</dcterms:modified>
</cp:coreProperties>
</file>