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0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4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2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415" y="-91441"/>
            <a:ext cx="10393681" cy="145102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bg-B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Замъците в Средновековието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Първите замъци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0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Строителство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 smtClean="0"/>
              <a:t>Защита на замъка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114"/>
            <a:ext cx="1095756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Най-важните защита на замъка освен графския гарнизон е каменната стена. Тя се строи дебела за да може да устои на вражеските катапулти и тарани. Портата на замъка е направено от обковано в желязо дърво, като може да има допълнителна метална решетка. Отгоре на стената зад прикритето на зъберите се намират стрелците. Най-високата от всички кули също служела за защита - Наблюдателната кула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32200" r="20958"/>
          <a:stretch/>
        </p:blipFill>
        <p:spPr>
          <a:xfrm>
            <a:off x="838200" y="3892732"/>
            <a:ext cx="5878285" cy="286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68" y="3892731"/>
            <a:ext cx="4049486" cy="286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7200" b="1" dirty="0" smtClean="0"/>
              <a:t>Ров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bg-BG" dirty="0" smtClean="0"/>
              <a:t>ко замъкът не се намирал на достатъчно високо място, той</a:t>
            </a:r>
            <a:r>
              <a:rPr lang="bg-BG" dirty="0" smtClean="0"/>
              <a:t> бил заобиколен от дълбок ров пълен с вода. Ровът пречел на вражеските нашественици да сложат своите стълби на стената на замъка и да проникнат в него. Подвижен  мост е преминавал над рова.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7"/>
            <a:ext cx="5420056" cy="4657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4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1" y="418013"/>
            <a:ext cx="5576389" cy="5727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418013"/>
            <a:ext cx="4371726" cy="585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4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Животът в замъците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Замъците в Средновековието</vt:lpstr>
      <vt:lpstr>Първите замъци</vt:lpstr>
      <vt:lpstr>Строителство</vt:lpstr>
      <vt:lpstr>Защита на замъка</vt:lpstr>
      <vt:lpstr>Ров</vt:lpstr>
      <vt:lpstr>PowerPoint Presentation</vt:lpstr>
      <vt:lpstr>Животът в замъците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Замъците в Средновековието</dc:title>
  <dc:creator>1</dc:creator>
  <cp:lastModifiedBy>1</cp:lastModifiedBy>
  <cp:revision>8</cp:revision>
  <dcterms:created xsi:type="dcterms:W3CDTF">2018-01-10T14:42:14Z</dcterms:created>
  <dcterms:modified xsi:type="dcterms:W3CDTF">2018-01-10T16:09:17Z</dcterms:modified>
</cp:coreProperties>
</file>