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1274-2C86-42BC-BF7A-C5678AD00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C6D39-62E4-479B-9A64-0ADD67D2E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94EDA-05E2-43CC-BAEF-D1B27D5B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BC9-0EA2-46E3-9C21-87DEC10EA45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DB9C4-9076-4C97-B5D4-517D7E9C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27858-AB5C-40A9-829F-9F107E55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612-F3CB-43F1-9557-BC2A2DF7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4889-9268-4106-855A-0A5A84C9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1A6BD-D7AE-4C55-A52C-06A161620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F5A4C-3D8D-40C6-95F3-483AE73C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BC9-0EA2-46E3-9C21-87DEC10EA45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0458B-25DC-442A-BC8B-AC9FF3DF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181E-4853-4D0F-88D2-E8608A94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612-F3CB-43F1-9557-BC2A2DF7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648AE-5DD9-40FD-B2D6-B9B361765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1097B-E105-4B47-9DC0-9ACE3A7F5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F15F7-773B-4908-B77C-63CB1D99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BC9-0EA2-46E3-9C21-87DEC10EA45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F302-6AA1-4AB0-901A-7FE10610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21C8-E5B3-4A9C-A8B7-8635B8A0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612-F3CB-43F1-9557-BC2A2DF7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4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C69-194C-4355-ACD2-EAF3B8A1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8AE16-9E3E-484D-B53F-8E226FC1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06B9F-27EF-4EB6-B478-5D7E225E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BC9-0EA2-46E3-9C21-87DEC10EA45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A0F7-0A91-44DC-AFFE-9FA6903D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2BBC6-E3A2-4C1D-B43C-DC0ADA1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612-F3CB-43F1-9557-BC2A2DF7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B5BB-75F3-4ABB-B7E2-A67A39EF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0DC4B-5BE8-4619-8537-F2ECA7C77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5862-36E6-4945-9395-28C70149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BC9-0EA2-46E3-9C21-87DEC10EA45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34F5-A71D-48F9-8B50-75E85DA5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1D2F-BCFF-41BC-B51D-D2DD37FF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612-F3CB-43F1-9557-BC2A2DF7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18AC-335D-4A96-B271-B5534C41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05509-827C-44BB-98E8-03A5F587E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39A71-D677-4DCE-B34B-430721ECC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1054E-0DBF-4EEA-9551-B929DC54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BC9-0EA2-46E3-9C21-87DEC10EA45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59577-7C64-4A48-8BDA-6030EAEA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A66F6-C3DF-4B75-8C28-E5A42853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612-F3CB-43F1-9557-BC2A2DF7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B14B-EC28-4EF8-9CFF-D5BF6D29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1CF72-447B-4656-ACCD-4492693E7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C6C7D-AA95-4FA2-9C73-D4A1DBB8C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B2479-2D92-4966-87D3-1D2A1C2C8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2B1A6-24C6-428E-BF10-FA0F883DB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948B0-4B79-4BDF-B49A-256BA6C1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BC9-0EA2-46E3-9C21-87DEC10EA45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D7FF7-B10E-4E30-BF1B-320E3D09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4692C-D96F-487B-A919-98E69722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612-F3CB-43F1-9557-BC2A2DF7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5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E677-CE99-4DEE-8549-F95830A4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4343F-8A06-41B3-902C-46078261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BC9-0EA2-46E3-9C21-87DEC10EA45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E98B7-0198-4914-8CBD-422A4F64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C6437-7D00-4389-951F-11E42F59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612-F3CB-43F1-9557-BC2A2DF7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4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02F49-7BC3-438D-AD7C-CAD53951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BC9-0EA2-46E3-9C21-87DEC10EA45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B7EEF-5C73-4E80-9335-5562E2B7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F36C1-C604-47F8-B47D-07E3505C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612-F3CB-43F1-9557-BC2A2DF7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0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4EDA-AA2F-4D2F-95B4-0CA06B43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610C-340D-45BD-B556-90B62C2D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6DA4-87DD-4032-A945-0423DC2D8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47E3E-1AB8-4BD2-8998-F5CAED50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BC9-0EA2-46E3-9C21-87DEC10EA45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D70C5-AAC6-45D2-A214-5A48FF42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B7552-57A2-4504-A485-DF04C722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612-F3CB-43F1-9557-BC2A2DF7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0363-84C3-4D2E-93B5-26E99A8C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BF7F2-92CA-4A39-A1AF-A20F6871C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67246-780D-4399-9863-0A57BF5BB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D28E4-EBD0-41C9-B72B-8D0193AF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BC9-0EA2-46E3-9C21-87DEC10EA45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72B1E-310C-4007-817F-4EC5D954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0361D-67E0-412E-9F5F-0786FF0A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612-F3CB-43F1-9557-BC2A2DF7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3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37B33-2D1D-489A-A74F-2AABCDA1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A4DD3-7B1D-4537-8263-D70FC3F8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D20A5-1219-4A2E-9068-12BA3D303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DBC9-0EA2-46E3-9C21-87DEC10EA45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F949F-07B4-4CF3-B8DC-3D1D82818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E2EF-19DF-482A-8B2C-B97D64A47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33612-F3CB-43F1-9557-BC2A2DF7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6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495B-C795-48D6-96F6-233A1D77E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Животът в замъците - първи замъци, строителство, защита на замъка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C9204-BCD8-48DC-988F-66681311C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0742-276F-4CAA-B697-114137F5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D0D9-2DB9-4BFE-A469-E789A35EA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AutoNum type="arabicPeriod"/>
            </a:pPr>
            <a:r>
              <a:rPr lang="bg-BG" sz="2800" dirty="0"/>
              <a:t>Що е то замък?</a:t>
            </a:r>
          </a:p>
          <a:p>
            <a:pPr marL="914400" lvl="1" indent="-457200">
              <a:buAutoNum type="arabicPeriod"/>
            </a:pPr>
            <a:r>
              <a:rPr lang="bg-BG" sz="2800" dirty="0"/>
              <a:t>Първите замъци</a:t>
            </a:r>
          </a:p>
          <a:p>
            <a:pPr marL="914400" lvl="1" indent="-457200">
              <a:buAutoNum type="arabicPeriod"/>
            </a:pPr>
            <a:r>
              <a:rPr lang="bg-BG" sz="2800" dirty="0"/>
              <a:t>Строителство</a:t>
            </a:r>
          </a:p>
          <a:p>
            <a:pPr marL="914400" lvl="1" indent="-457200">
              <a:buAutoNum type="arabicPeriod"/>
            </a:pPr>
            <a:r>
              <a:rPr lang="bg-BG" sz="2800" dirty="0"/>
              <a:t>Защита на замъка</a:t>
            </a:r>
          </a:p>
          <a:p>
            <a:pPr marL="1371600" lvl="2" indent="-457200">
              <a:buAutoNum type="arabicPeriod"/>
            </a:pPr>
            <a:endParaRPr lang="bg-BG" sz="2800" dirty="0"/>
          </a:p>
          <a:p>
            <a:pPr marL="0" indent="0">
              <a:buNone/>
            </a:pP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82DF-A3A5-49A1-A777-E45E587D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Що е то замък?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F560-56CF-46DB-B78E-C03C41D5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Замъкът е вид сграда или система от сгради с укрепителни и отбранителни функции от Средновековието в Европа. Така се наричат частните укрепени резиденции на феодали или благородници.</a:t>
            </a:r>
          </a:p>
          <a:p>
            <a:r>
              <a:rPr lang="ru-RU" dirty="0"/>
              <a:t>Появяват през IX и X век след разпадането на Франкската империя, в резултат на което територията ѝ е поделена между отделни принцове и благородници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7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3951-3A84-418D-A4F3-7E82BCE9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Първите замъци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40E4C-433E-4794-8A61-D6E14A6B6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Първоначално се строят от дърво и пръст, като по-късно за усилване на защитата се използва камък.</a:t>
            </a:r>
          </a:p>
          <a:p>
            <a:r>
              <a:rPr lang="ru-RU" dirty="0"/>
              <a:t>Ранните замъци често търсят природни защити, затова не включват кули и бойници, разчитайки на централната защитна част.</a:t>
            </a:r>
          </a:p>
          <a:p>
            <a:r>
              <a:rPr lang="ru-RU" dirty="0"/>
              <a:t>В края на XII и началото на XIII в. се появява научен метод за строеж на замъци.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3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142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Животът в замъците - първи замъци, строителство, защита на замъка</vt:lpstr>
      <vt:lpstr>Съдържание</vt:lpstr>
      <vt:lpstr>Що е то замък?</vt:lpstr>
      <vt:lpstr>Първите замъци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Стилиян Нановски 02</dc:creator>
  <cp:lastModifiedBy>Стилиян Нановски 02</cp:lastModifiedBy>
  <cp:revision>7</cp:revision>
  <dcterms:created xsi:type="dcterms:W3CDTF">2018-01-09T18:35:39Z</dcterms:created>
  <dcterms:modified xsi:type="dcterms:W3CDTF">2018-01-10T15:24:03Z</dcterms:modified>
</cp:coreProperties>
</file>