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87" r:id="rId7"/>
    <p:sldId id="289" r:id="rId8"/>
    <p:sldId id="288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ha" initials="z" lastIdx="1" clrIdx="0">
    <p:extLst>
      <p:ext uri="{19B8F6BF-5375-455C-9EA6-DF929625EA0E}">
        <p15:presenceInfo xmlns:p15="http://schemas.microsoft.com/office/powerpoint/2012/main" userId="6d3da78078452c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74" y="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4:10:30.341"/>
    </inkml:context>
    <inkml:brush xml:id="br0">
      <inkml:brushProperty name="width" value="0.4" units="cm"/>
      <inkml:brushProperty name="height" value="0.8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6559 1,'64'0,"0"0,-1 1,0-1,0 1,-2-1,0 1,-1 0,-1 0,-2 0,0 0,-3 0,0 0,-3 1,-1-1,-1 0,-3 1,-2 0,-2-1,-2 1,-2 0,-3 0,-1 0,-4 0,-2 0,-2 0,-3 0,-3 0,-2 0,14 4,59 7,-17 1,-18 0,9 23,-37-18,37 9,34 0,34-1,35 1,34-1,370 32,-365-41,-22 0,-22 0,117 23,-254-37,-4 0,-6 0,-4 0,-5 0,-5 0,-5 0,-5 0,-5 0,-5 0,-4-1,-6 1,-4 0,-5 0,-4 0,-5-1,-5 1,-4-1,-4 0,-4 1,-5-1,-3 0,-144 5,179-7,-1 0,-2 0,-1 0,0 0,-2-1,-1 1,0 0,-1-1,-1 1,-1-1,0 0,0 1,0-1,-1 0,0 0,0 0,0 0,0 0,1 0,-87-1,41-1,2 1,1 0,3-1,1 0,3 0,2 0,3 0,2 0,-105-4,-82-5,13 0,15-1,-345-21,-718-58,-1452-145,2726 233,-300-24,153 21,54 15,-452 115,-263 89,614 359,276-376,-57-180,230 180,-163-174,27 0,27-1,27 0,26 0,25 0,492 34,-689-54,1-1,1 1,1 0,0 0,2-1,0 1,1 0,1-1,0 1,2-1,0 1,0-1,2 1,0 0,1-1,0 0,1 1,1-1,0 1,0-1,1 0,0 1,1-1,0 0,0 0,0 1,1-1,0 0,0 0,0 0,0 0,34 0,-20-1,-1 0,-2 0,0 0,-3 0,0 0,-3-1,-1 1,-1 0,-2-1,-2 1,-1 0,-3-1,-1 1,12-3,341-55,-130-16,-93-1,-96 0,-248-81,-62 99,-106 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4:11:05.393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4:11:13.699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4:11:14.504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4:11:14.957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4:11:15.660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1,'-5'0,"-1"0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4:11:16.183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4:11:16.542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512 46,'-10'-5,"-8"-1,-5 0,-4 1,-3 1,-4 2,-8 1,-10 1,-6 0,2 0,-4-5,4-1,11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4:11:17.325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1795 3907,'-11'-1,"1"-1,-1 0,1-1,-1 0,1-1,0 0,0-1,0 0,1 0,-10-8,-13-11,1-2,1-1,-35-41,19 20,-811-817,810 816,1-1,3-3,2-1,3-2,2-2,-55-123,48 64,-45-199,1-132,58 284,20 112,2 1,0-55,7 83,1 1,1 0,1 0,1 0,1 1,0-1,13-28,4 3,1 2,2 0,52-67,112-106,-157 185,1 2,2 2,1 1,0 2,3 1,0 2,1 2,1 1,0 3,2 1,52-12,14 5,207-15,119 23,-433 15,9 0,117-3,195 22,-278-11,-1 1,0 3,-1 2,0 1,69 37,186 127,-44 1,-195-133,-3 3,57 65,-104-104,0 0,-1 1,0-1,8 17,-4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4:11:18.445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4:11:18.929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4:10:38.248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4:11:20.546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0,'0'5,"4"11,12 3,3-2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4:11:20.906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12,'0'-5,"0"-1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4:11:22.180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1,'1'9,"0"0,1 1,0-1,0 0,1 0,5 11,1 5,9 23,1-1,2-1,2-1,41 58,-20-42,3-2,71 69,120 93,137 118,-166-144,120 101,-146-108,-38-37,-121-127,12 12,1-2,51 36,-70-61,-18-9,0 0,0 0,0 0,0 0,0 0,1 0,-1 0,0 0,0 0,0 0,0 0,0 0,0 0,1 0,-1 0,0 0,0 0,0 0,0 0,0 0,0 0,1 0,-1 0,0 0,0-1,0 1,0 0,0 0,0 0,0 0,0 0,0 0,0-1,0 1,0 0,1 0,-1 0,0 0,0 0,0 0,0-1,0 1,0 0,0 0,0 0,0 0,0 0,-1-1,1 1,0 0,0 0,0 0,0 0,-17-30,-31-26,-10-6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4:11:25.069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4:11:25.414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4:11:28.418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4:11:28.793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4:11:29.121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  <inkml:trace contextRef="#ctx0" brushRef="#br0" timeOffset="1">0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4:11:29.496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  <inkml:trace contextRef="#ctx0" brushRef="#br0" timeOffset="1">0 0,'0'0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4:11:30.816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4:10:39.514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171 3906,'-7'-5,"1"1,0-1,0 0,0 0,1-1,0 0,0 0,0 0,1 0,0-1,0 0,0 0,1 0,-4-14,-28-117,30 113,-20-153,8 0,7-1,19-246,-1 98,-11-88,9-350,4 674,4 0,4 2,4 0,4 1,4 1,42-85,-49 109,27-121,-25 83,-23 93,0 0,1 0,0 0,0 0,1 1,-1-1,2 1,-1 0,1 0,0 1,0-1,11-9,-13 14,0 1,0 0,0-1,1 1,-1 0,0 0,0 1,1-1,-1 1,0-1,1 1,-1 0,0 0,1 1,-1-1,0 1,1-1,-1 1,0 0,0 1,0-1,0 0,0 1,0 0,0-1,0 1,-1 0,1 1,-1-1,1 0,-1 1,0-1,0 1,3 4,17 20,-1 1,-1 1,-1 1,-1 0,-2 2,-1 0,11 38,7 32,20 107,-22-50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4:11:31.176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  <inkml:trace contextRef="#ctx0" brushRef="#br0" timeOffset="1">1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4:11:39.277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4:11:58.714"/>
    </inkml:context>
    <inkml:brush xml:id="br0">
      <inkml:brushProperty name="width" value="0.4" units="cm"/>
      <inkml:brushProperty name="height" value="0.8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4:11:59.839"/>
    </inkml:context>
    <inkml:brush xml:id="br0">
      <inkml:brushProperty name="width" value="0.4" units="cm"/>
      <inkml:brushProperty name="height" value="0.8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4:10:40.665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0 249,'10'0,"7"-10,12-17,9-19,8-11,-3 0,-9 18,-16 26,-11 20,-6 19,-3-1,-12-13,-2-10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4:10:53.514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1825,'315'-77,"8"-26,133-79,112-22,571-97,773-298,-1502 396,-123 70,-238 113,54 21,-102-1,1 0,0 1,0 1,-1-1,1 2,0-1,0 2,-1-1,1 1,0 1,-1 0,3 9,-4-12,0 1,0-1,0 1,0 0,1-1,-1 1,0-1,-1 1,1-1,0 1,0 0,0-1,0 1,0-1,0 0,0 1,-1-1,1 0,0 1,0-1,0 0,-1 0,1 0,0 0,-1 0,1-1,0 1,-1-1,1 1,0-1,-1 1,1-1,0 0,-1 0,1 0,-2 0,-14 48,0-5,-1-4,-34 50,-497 492,366-433,-450 585,445-432,-239 592,235-368,180-492,0 2,0 3,0 4,1 2,0 2,0 3,-15 105,24-145,-1 0,1 0,0 0,0 1,1-1,-1 1,0 1,0-1,1 1,-1-1,1 1,0 0,-1 0,1 0,0 0,0 0,1 0,-1 0,0 0,0 0,1 0,0-1,-1 1,1-1,0 0,0 0,0-1,0 1,0-1,0-1,0 1,0-1,1-1,-1 1,3 11,9 33,1-2,-1-5,1-3,1-4,-1-3,1-5,24 33,59 79,118 78,349 102,237-85,211-132,178-132,72-73,-61-19,-161 11,-227 23,-247 36,-238 90,-310-32,1 6,21 35,-39-50,-1 0,1 1,-1 0,1 0,-1 1,1 0,-1 1,1 0,-1 0,0 1,1 0,-1 0,0 1,0 0,0 0,0 1,0 0,0 0,0 0,0 1,1 16,-2-15,0 0,-1 0,1-1,-1 1,1 0,-1-1,0 0,0 0,0 0,1-1,-1 1,0-1,0-1,-1 1,1-1,0 0,0-1,0 0,-1 0,1 0,-3 5,-13 48,0-5,-23 46,-270 503,-228 268,-240 292,-256 483,-176 380,-96 136,-44 76,80-2,205-226,272-376,301-453,359-754,125-398,0 1,1 2,0 2,0 2,0 2,1 2,-8 58,14-91,-1 0,0 1,0-1,1 1,-1 0,1 0,-1 1,1-1,0 0,-1 1,1 0,0-1,0 1,0 0,0-1,0 1,0 0,0 0,0-1,0 1,1 0,-1-1,0 0,1 1,-1-1,1 0,0-1,-1 1,1 0,0-1,0 0,1 8,2 8,1-2,0 0,0-2,1-2,-1 0,0-2,1-2,-1-1,10 10,44 43,0-15,91 5,272-72,146-163,136-104,866-293,12 226,-1505 342,16-6,112 70,-176-18,-29-36,0 0,0 1,0-1,0 0,0 1,1-1,-1 0,0 1,0-1,0 1,0-1,0 1,0 0,1-1,-1 1,0 0,0-1,0 1,0 0,0 0,0 0,0-1,0 1,0 0,0 0,0 0,0 0,1 0,-1 0,0-1,0 1,0 0,0 0,0 0,0 0,-1 0,1 0,0 0,0 0,0-1,0 1,0 0,0 0,0 0,0 0,0-1,0 1,0 0,0-1,-1 1,1 0,0-1,0 1,0-1,0 1,0-1,0 1,-1-1,1 0,0 1,0-1,-41 83,40-83,-332 448,-56 86,166-155,149-257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4:10:55.617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4:10:57.063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4:10:57.703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4:10:58.130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customXml" Target="../ink/ink11.xml"/><Relationship Id="rId26" Type="http://schemas.openxmlformats.org/officeDocument/2006/relationships/customXml" Target="../ink/ink17.xml"/><Relationship Id="rId39" Type="http://schemas.openxmlformats.org/officeDocument/2006/relationships/customXml" Target="../ink/ink26.xml"/><Relationship Id="rId21" Type="http://schemas.openxmlformats.org/officeDocument/2006/relationships/customXml" Target="../ink/ink14.xml"/><Relationship Id="rId34" Type="http://schemas.openxmlformats.org/officeDocument/2006/relationships/customXml" Target="../ink/ink22.xml"/><Relationship Id="rId42" Type="http://schemas.openxmlformats.org/officeDocument/2006/relationships/customXml" Target="../ink/ink28.xml"/><Relationship Id="rId47" Type="http://schemas.openxmlformats.org/officeDocument/2006/relationships/image" Target="../media/image14.png"/><Relationship Id="rId7" Type="http://schemas.openxmlformats.org/officeDocument/2006/relationships/customXml" Target="../ink/ink3.xml"/><Relationship Id="rId2" Type="http://schemas.openxmlformats.org/officeDocument/2006/relationships/image" Target="../media/image1.jpg"/><Relationship Id="rId16" Type="http://schemas.openxmlformats.org/officeDocument/2006/relationships/customXml" Target="../ink/ink9.xml"/><Relationship Id="rId29" Type="http://schemas.openxmlformats.org/officeDocument/2006/relationships/customXml" Target="../ink/ink1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customXml" Target="../ink/ink16.xml"/><Relationship Id="rId32" Type="http://schemas.openxmlformats.org/officeDocument/2006/relationships/customXml" Target="../ink/ink21.xml"/><Relationship Id="rId37" Type="http://schemas.openxmlformats.org/officeDocument/2006/relationships/customXml" Target="../ink/ink24.xml"/><Relationship Id="rId40" Type="http://schemas.openxmlformats.org/officeDocument/2006/relationships/customXml" Target="../ink/ink27.xml"/><Relationship Id="rId45" Type="http://schemas.openxmlformats.org/officeDocument/2006/relationships/customXml" Target="../ink/ink31.xml"/><Relationship Id="rId5" Type="http://schemas.openxmlformats.org/officeDocument/2006/relationships/customXml" Target="../ink/ink2.xml"/><Relationship Id="rId15" Type="http://schemas.openxmlformats.org/officeDocument/2006/relationships/customXml" Target="../ink/ink8.xml"/><Relationship Id="rId23" Type="http://schemas.openxmlformats.org/officeDocument/2006/relationships/customXml" Target="../ink/ink15.xml"/><Relationship Id="rId28" Type="http://schemas.openxmlformats.org/officeDocument/2006/relationships/customXml" Target="../ink/ink18.xml"/><Relationship Id="rId36" Type="http://schemas.openxmlformats.org/officeDocument/2006/relationships/customXml" Target="../ink/ink23.xml"/><Relationship Id="rId10" Type="http://schemas.openxmlformats.org/officeDocument/2006/relationships/image" Target="../media/image5.png"/><Relationship Id="rId19" Type="http://schemas.openxmlformats.org/officeDocument/2006/relationships/customXml" Target="../ink/ink12.xml"/><Relationship Id="rId31" Type="http://schemas.openxmlformats.org/officeDocument/2006/relationships/image" Target="../media/image10.png"/><Relationship Id="rId44" Type="http://schemas.openxmlformats.org/officeDocument/2006/relationships/customXml" Target="../ink/ink30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image" Target="../media/image7.png"/><Relationship Id="rId27" Type="http://schemas.openxmlformats.org/officeDocument/2006/relationships/image" Target="../media/image9.png"/><Relationship Id="rId30" Type="http://schemas.openxmlformats.org/officeDocument/2006/relationships/customXml" Target="../ink/ink20.xml"/><Relationship Id="rId35" Type="http://schemas.openxmlformats.org/officeDocument/2006/relationships/image" Target="../media/image12.png"/><Relationship Id="rId43" Type="http://schemas.openxmlformats.org/officeDocument/2006/relationships/customXml" Target="../ink/ink29.xml"/><Relationship Id="rId48" Type="http://schemas.openxmlformats.org/officeDocument/2006/relationships/customXml" Target="../ink/ink33.xml"/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10.xml"/><Relationship Id="rId25" Type="http://schemas.openxmlformats.org/officeDocument/2006/relationships/image" Target="../media/image8.png"/><Relationship Id="rId33" Type="http://schemas.openxmlformats.org/officeDocument/2006/relationships/image" Target="../media/image11.png"/><Relationship Id="rId38" Type="http://schemas.openxmlformats.org/officeDocument/2006/relationships/customXml" Target="../ink/ink25.xml"/><Relationship Id="rId46" Type="http://schemas.openxmlformats.org/officeDocument/2006/relationships/customXml" Target="../ink/ink32.xml"/><Relationship Id="rId20" Type="http://schemas.openxmlformats.org/officeDocument/2006/relationships/customXml" Target="../ink/ink13.xml"/><Relationship Id="rId4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CIVIC VIRTUE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C3BDB2-17FE-4D1C-96A9-DAA98275B0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                                    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SADIYA P R</a:t>
            </a:r>
          </a:p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                                                       ECE-B</a:t>
            </a:r>
            <a:endParaRPr lang="en-IN" b="1" dirty="0">
              <a:solidFill>
                <a:schemeClr val="accent1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27" y="429594"/>
            <a:ext cx="11214100" cy="535531"/>
          </a:xfrm>
        </p:spPr>
        <p:txBody>
          <a:bodyPr/>
          <a:lstStyle/>
          <a:p>
            <a:r>
              <a:rPr lang="en-US" b="0" dirty="0"/>
              <a:t>WHAT IS CIVIC VIRTUE?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5" name="Picture Placeholder 44">
            <a:extLst>
              <a:ext uri="{FF2B5EF4-FFF2-40B4-BE49-F238E27FC236}">
                <a16:creationId xmlns:a16="http://schemas.microsoft.com/office/drawing/2014/main" id="{1F4CE4B0-36F7-437E-98CC-A97BD819922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40" r="840"/>
          <a:stretch>
            <a:fillRect/>
          </a:stretch>
        </p:blipFill>
        <p:spPr>
          <a:xfrm>
            <a:off x="5271008" y="1473661"/>
            <a:ext cx="6247961" cy="4954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3122" y="1550620"/>
            <a:ext cx="4616314" cy="457907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Civic virtue is the </a:t>
            </a:r>
            <a:r>
              <a:rPr lang="en-US" sz="2800" dirty="0">
                <a:latin typeface="Arial Narrow" panose="020B0606020202030204" pitchFamily="34" charset="0"/>
              </a:rPr>
              <a:t>morality or a standard Of righteous behavior in relationship to A citizen’s </a:t>
            </a:r>
            <a:r>
              <a:rPr lang="en-US" sz="2800" dirty="0" err="1">
                <a:latin typeface="Arial Narrow" panose="020B0606020202030204" pitchFamily="34" charset="0"/>
              </a:rPr>
              <a:t>involment</a:t>
            </a:r>
            <a:r>
              <a:rPr lang="en-US" sz="2800" dirty="0">
                <a:latin typeface="Arial Narrow" panose="020B0606020202030204" pitchFamily="34" charset="0"/>
              </a:rPr>
              <a:t> in society. </a:t>
            </a:r>
            <a:r>
              <a:rPr lang="en-US" sz="2400" dirty="0">
                <a:latin typeface="Arial Narrow" panose="020B0606020202030204" pitchFamily="34" charset="0"/>
              </a:rPr>
              <a:t>An individual may exhibit civic virtue by </a:t>
            </a:r>
            <a:r>
              <a:rPr lang="en-US" sz="2400" dirty="0" err="1">
                <a:latin typeface="Arial Narrow" panose="020B0606020202030204" pitchFamily="34" charset="0"/>
              </a:rPr>
              <a:t>voting,volunteering.organizing</a:t>
            </a:r>
            <a:r>
              <a:rPr lang="en-US" sz="2400" dirty="0">
                <a:latin typeface="Arial Narrow" panose="020B0606020202030204" pitchFamily="34" charset="0"/>
              </a:rPr>
              <a:t> a book </a:t>
            </a:r>
            <a:r>
              <a:rPr lang="en-US" sz="2400" dirty="0" err="1">
                <a:latin typeface="Arial Narrow" panose="020B0606020202030204" pitchFamily="34" charset="0"/>
              </a:rPr>
              <a:t>group,or</a:t>
            </a:r>
            <a:r>
              <a:rPr lang="en-US" sz="2400" dirty="0">
                <a:latin typeface="Arial Narrow" panose="020B0606020202030204" pitchFamily="34" charset="0"/>
              </a:rPr>
              <a:t> attending a PTA meeting. 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Putting the need of the country and its citizens above ones personal desires/wants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1500E31-8999-4899-8555-9A0AE506F84A}"/>
                  </a:ext>
                </a:extLst>
              </p14:cNvPr>
              <p14:cNvContentPartPr/>
              <p14:nvPr/>
            </p14:nvContentPartPr>
            <p14:xfrm>
              <a:off x="262760" y="1513480"/>
              <a:ext cx="3749400" cy="577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1500E31-8999-4899-8555-9A0AE506F8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961" y="1369840"/>
                <a:ext cx="3893358" cy="86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B06B396-6CC2-419C-9AAC-AAE0366D9BB7}"/>
                  </a:ext>
                </a:extLst>
              </p14:cNvPr>
              <p14:cNvContentPartPr/>
              <p14:nvPr/>
            </p14:nvContentPartPr>
            <p14:xfrm>
              <a:off x="3808120" y="284134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B06B396-6CC2-419C-9AAC-AAE0366D9B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8120" y="266170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6339AC1-D906-4419-A0B8-82D86C6C5A44}"/>
                  </a:ext>
                </a:extLst>
              </p14:cNvPr>
              <p14:cNvContentPartPr/>
              <p14:nvPr/>
            </p14:nvContentPartPr>
            <p14:xfrm flipH="1" flipV="1">
              <a:off x="5550978" y="3911800"/>
              <a:ext cx="270999" cy="1406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6339AC1-D906-4419-A0B8-82D86C6C5A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flipH="1" flipV="1">
                <a:off x="5460885" y="3731754"/>
                <a:ext cx="450824" cy="1765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5C61F13-C955-4F87-91E1-F8BD80C60E17}"/>
                  </a:ext>
                </a:extLst>
              </p14:cNvPr>
              <p14:cNvContentPartPr/>
              <p14:nvPr/>
            </p14:nvContentPartPr>
            <p14:xfrm>
              <a:off x="1558236" y="2896250"/>
              <a:ext cx="87840" cy="89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5C61F13-C955-4F87-91E1-F8BD80C60E1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68236" y="2716250"/>
                <a:ext cx="26748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CA61E0C-37EF-42C9-BB36-745D341E6D5F}"/>
                  </a:ext>
                </a:extLst>
              </p14:cNvPr>
              <p14:cNvContentPartPr/>
              <p14:nvPr/>
            </p14:nvContentPartPr>
            <p14:xfrm>
              <a:off x="3467286" y="-1767840"/>
              <a:ext cx="4524840" cy="9093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CA61E0C-37EF-42C9-BB36-745D341E6D5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77286" y="-1947861"/>
                <a:ext cx="4704480" cy="94528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C44951C-731D-4A9D-B0D2-9615BB1CE472}"/>
                  </a:ext>
                </a:extLst>
              </p14:cNvPr>
              <p14:cNvContentPartPr/>
              <p14:nvPr/>
            </p14:nvContentPartPr>
            <p14:xfrm>
              <a:off x="680720" y="4500760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C44951C-731D-4A9D-B0D2-9615BB1CE4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0720" y="432076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64D1780-A937-46C7-9563-31CEE36509AC}"/>
                  </a:ext>
                </a:extLst>
              </p14:cNvPr>
              <p14:cNvContentPartPr/>
              <p14:nvPr/>
            </p14:nvContentPartPr>
            <p14:xfrm>
              <a:off x="2531279" y="2772380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64D1780-A937-46C7-9563-31CEE36509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41639" y="259274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DA947A4-7843-4A1B-8F35-ABDD33506CEC}"/>
                  </a:ext>
                </a:extLst>
              </p14:cNvPr>
              <p14:cNvContentPartPr/>
              <p14:nvPr/>
            </p14:nvContentPartPr>
            <p14:xfrm>
              <a:off x="4246520" y="3921880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DA947A4-7843-4A1B-8F35-ABDD33506CE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56880" y="374188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2247486-636B-4152-AE18-3C1474AD0F57}"/>
                  </a:ext>
                </a:extLst>
              </p14:cNvPr>
              <p14:cNvContentPartPr/>
              <p14:nvPr/>
            </p14:nvContentPartPr>
            <p14:xfrm>
              <a:off x="4379000" y="3901000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2247486-636B-4152-AE18-3C1474AD0F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9360" y="372136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DDB7789-17DB-45A2-96E1-3C495F95423F}"/>
                  </a:ext>
                </a:extLst>
              </p14:cNvPr>
              <p14:cNvContentPartPr/>
              <p14:nvPr/>
            </p14:nvContentPartPr>
            <p14:xfrm>
              <a:off x="-1046560" y="792040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DDB7789-17DB-45A2-96E1-3C495F9542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136200" y="61240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8699847-6657-4AC2-9FF0-120A4EADB4D6}"/>
                  </a:ext>
                </a:extLst>
              </p14:cNvPr>
              <p14:cNvContentPartPr/>
              <p14:nvPr/>
            </p14:nvContentPartPr>
            <p14:xfrm>
              <a:off x="5160920" y="3840160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8699847-6657-4AC2-9FF0-120A4EADB4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1280" y="366016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85F9D41-FB11-4FD1-939C-ED90EE877E94}"/>
                  </a:ext>
                </a:extLst>
              </p14:cNvPr>
              <p14:cNvContentPartPr/>
              <p14:nvPr/>
            </p14:nvContentPartPr>
            <p14:xfrm>
              <a:off x="4226360" y="4002880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85F9D41-FB11-4FD1-939C-ED90EE877E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36720" y="382288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8EFD44C-C951-4E2E-B84A-595C454877DE}"/>
                  </a:ext>
                </a:extLst>
              </p14:cNvPr>
              <p14:cNvContentPartPr/>
              <p14:nvPr/>
            </p14:nvContentPartPr>
            <p14:xfrm>
              <a:off x="4175600" y="3911800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8EFD44C-C951-4E2E-B84A-595C454877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85600" y="373180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74F268F-1019-4C16-AAB6-7DB1EE2F0C3D}"/>
                  </a:ext>
                </a:extLst>
              </p14:cNvPr>
              <p14:cNvContentPartPr/>
              <p14:nvPr/>
            </p14:nvContentPartPr>
            <p14:xfrm>
              <a:off x="4333457" y="3890920"/>
              <a:ext cx="432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74F268F-1019-4C16-AAB6-7DB1EE2F0C3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43457" y="3711280"/>
                <a:ext cx="1839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66BB26A-B744-405E-A058-452A01355BCE}"/>
                  </a:ext>
                </a:extLst>
              </p14:cNvPr>
              <p14:cNvContentPartPr/>
              <p14:nvPr/>
            </p14:nvContentPartPr>
            <p14:xfrm>
              <a:off x="4196120" y="3890920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66BB26A-B744-405E-A058-452A01355B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06480" y="371128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292F691-C562-4A74-9159-F35F8CAA2EEC}"/>
                  </a:ext>
                </a:extLst>
              </p14:cNvPr>
              <p14:cNvContentPartPr/>
              <p14:nvPr/>
            </p14:nvContentPartPr>
            <p14:xfrm>
              <a:off x="4012160" y="3874720"/>
              <a:ext cx="184320" cy="16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292F691-C562-4A74-9159-F35F8CAA2E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22520" y="3694720"/>
                <a:ext cx="36396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5083D3C-4355-433B-AF76-BD7125555BD4}"/>
                  </a:ext>
                </a:extLst>
              </p14:cNvPr>
              <p14:cNvContentPartPr/>
              <p14:nvPr/>
            </p14:nvContentPartPr>
            <p14:xfrm>
              <a:off x="1893560" y="2240680"/>
              <a:ext cx="1217520" cy="1406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5083D3C-4355-433B-AF76-BD7125555BD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03920" y="2060680"/>
                <a:ext cx="1397160" cy="17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FD70AD0-ADFC-4325-A262-C39EBBAFA164}"/>
                  </a:ext>
                </a:extLst>
              </p14:cNvPr>
              <p14:cNvContentPartPr/>
              <p14:nvPr/>
            </p14:nvContentPartPr>
            <p14:xfrm>
              <a:off x="8971160" y="3647200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FD70AD0-ADFC-4325-A262-C39EBBAFA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81520" y="346720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FE9E224-8B30-49F7-8E27-F7B433F7723C}"/>
                  </a:ext>
                </a:extLst>
              </p14:cNvPr>
              <p14:cNvContentPartPr/>
              <p14:nvPr/>
            </p14:nvContentPartPr>
            <p14:xfrm>
              <a:off x="8971160" y="3646839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FE9E224-8B30-49F7-8E27-F7B433F772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81520" y="346683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7B04CE8-6C51-4197-8376-5DFD9F490942}"/>
                  </a:ext>
                </a:extLst>
              </p14:cNvPr>
              <p14:cNvContentPartPr/>
              <p14:nvPr/>
            </p14:nvContentPartPr>
            <p14:xfrm>
              <a:off x="-904360" y="3251200"/>
              <a:ext cx="14400" cy="20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7B04CE8-6C51-4197-8376-5DFD9F49094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-994000" y="3071200"/>
                <a:ext cx="19404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67D153B-770E-4E76-BB73-58BB5C35E2BF}"/>
                  </a:ext>
                </a:extLst>
              </p14:cNvPr>
              <p14:cNvContentPartPr/>
              <p14:nvPr/>
            </p14:nvContentPartPr>
            <p14:xfrm>
              <a:off x="-863680" y="3145360"/>
              <a:ext cx="360" cy="4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67D153B-770E-4E76-BB73-58BB5C35E2B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953320" y="2965720"/>
                <a:ext cx="1800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BD0E90F-422B-4FCE-940C-59B4E2EF12AA}"/>
                  </a:ext>
                </a:extLst>
              </p14:cNvPr>
              <p14:cNvContentPartPr/>
              <p14:nvPr/>
            </p14:nvContentPartPr>
            <p14:xfrm>
              <a:off x="978099" y="1734898"/>
              <a:ext cx="744480" cy="792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BD0E90F-422B-4FCE-940C-59B4E2EF12A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8099" y="1555258"/>
                <a:ext cx="924120" cy="11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9F2CF0B-5D8A-4314-AFC3-D18D57442E42}"/>
                  </a:ext>
                </a:extLst>
              </p14:cNvPr>
              <p14:cNvContentPartPr/>
              <p14:nvPr/>
            </p14:nvContentPartPr>
            <p14:xfrm>
              <a:off x="2733080" y="5729800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9F2CF0B-5D8A-4314-AFC3-D18D57442E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43440" y="555016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603F82A-5249-4864-94CD-8BCA7D877E93}"/>
                  </a:ext>
                </a:extLst>
              </p14:cNvPr>
              <p14:cNvContentPartPr/>
              <p14:nvPr/>
            </p14:nvContentPartPr>
            <p14:xfrm>
              <a:off x="2733080" y="5729800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603F82A-5249-4864-94CD-8BCA7D877E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43440" y="555016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55201F1-6A0C-4A10-B17B-A8BB676053AB}"/>
                  </a:ext>
                </a:extLst>
              </p14:cNvPr>
              <p14:cNvContentPartPr/>
              <p14:nvPr/>
            </p14:nvContentPartPr>
            <p14:xfrm>
              <a:off x="3596720" y="3566200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55201F1-6A0C-4A10-B17B-A8BB676053A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06720" y="338620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E4F8D51-CF34-40EB-89DB-D2E61DC0A48F}"/>
                  </a:ext>
                </a:extLst>
              </p14:cNvPr>
              <p14:cNvContentPartPr/>
              <p14:nvPr/>
            </p14:nvContentPartPr>
            <p14:xfrm>
              <a:off x="3596720" y="3566200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E4F8D51-CF34-40EB-89DB-D2E61DC0A48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06720" y="338620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E6FAF60-FE64-455A-AAF8-EB2D801F5A0D}"/>
                  </a:ext>
                </a:extLst>
              </p14:cNvPr>
              <p14:cNvContentPartPr/>
              <p14:nvPr/>
            </p14:nvContentPartPr>
            <p14:xfrm>
              <a:off x="3596720" y="3566200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E6FAF60-FE64-455A-AAF8-EB2D801F5A0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06720" y="338620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6E242C2-37C5-4D57-B2EE-7323DB2E2E75}"/>
                  </a:ext>
                </a:extLst>
              </p14:cNvPr>
              <p14:cNvContentPartPr/>
              <p14:nvPr/>
            </p14:nvContentPartPr>
            <p14:xfrm>
              <a:off x="3596720" y="3566200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6E242C2-37C5-4D57-B2EE-7323DB2E2E7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06720" y="338620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8F76440-D24B-43C1-BB01-C9F6B00B7055}"/>
                  </a:ext>
                </a:extLst>
              </p14:cNvPr>
              <p14:cNvContentPartPr/>
              <p14:nvPr/>
            </p14:nvContentPartPr>
            <p14:xfrm>
              <a:off x="2733080" y="3373240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8F76440-D24B-43C1-BB01-C9F6B00B70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43440" y="319324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F16A4F2-90B6-42FB-A242-4A2EFEFF84E2}"/>
                  </a:ext>
                </a:extLst>
              </p14:cNvPr>
              <p14:cNvContentPartPr/>
              <p14:nvPr/>
            </p14:nvContentPartPr>
            <p14:xfrm>
              <a:off x="2733080" y="3373240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F16A4F2-90B6-42FB-A242-4A2EFEFF84E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43440" y="319324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7BBE476-63E4-4AF4-A81F-190F1B9458FE}"/>
                  </a:ext>
                </a:extLst>
              </p14:cNvPr>
              <p14:cNvContentPartPr/>
              <p14:nvPr/>
            </p14:nvContentPartPr>
            <p14:xfrm>
              <a:off x="4511120" y="3332200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7BBE476-63E4-4AF4-A81F-190F1B9458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21120" y="315256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EAD25FB-9DE4-46E5-A431-8011921F2B9E}"/>
                  </a:ext>
                </a:extLst>
              </p14:cNvPr>
              <p14:cNvContentPartPr/>
              <p14:nvPr/>
            </p14:nvContentPartPr>
            <p14:xfrm>
              <a:off x="2448320" y="3809920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EAD25FB-9DE4-46E5-A431-8011921F2B9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76680" y="36659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661D24A-B35A-456A-A97A-4EBA0407E988}"/>
                  </a:ext>
                </a:extLst>
              </p14:cNvPr>
              <p14:cNvContentPartPr/>
              <p14:nvPr/>
            </p14:nvContentPartPr>
            <p14:xfrm>
              <a:off x="3626960" y="3921880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661D24A-B35A-456A-A97A-4EBA0407E98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54960" y="377788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9661-509D-44E2-A3F4-F13BF33D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Civic virtues can be divided into four:</a:t>
            </a:r>
            <a:endParaRPr lang="en-IN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2B806-73F4-46CF-9CAE-C4768EC1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537EB-654C-4AC3-90BA-4C9601B2B5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9440" y="1554480"/>
            <a:ext cx="9878060" cy="357427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1.Civic knowledge</a:t>
            </a:r>
          </a:p>
          <a:p>
            <a:pPr algn="l"/>
            <a:r>
              <a:rPr lang="en-US" sz="3200" dirty="0"/>
              <a:t>2.Self-restraint</a:t>
            </a:r>
          </a:p>
          <a:p>
            <a:pPr algn="l"/>
            <a:r>
              <a:rPr lang="en-US" sz="3200" dirty="0"/>
              <a:t>3.Self-assertion</a:t>
            </a:r>
          </a:p>
          <a:p>
            <a:pPr algn="l"/>
            <a:r>
              <a:rPr lang="en-US" sz="3200" dirty="0"/>
              <a:t>4.Self-reliance or Moderation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583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597D7-D827-404A-99C6-4F98DC4E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12A854-8C45-463D-AB40-61D592490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07715"/>
              </p:ext>
            </p:extLst>
          </p:nvPr>
        </p:nvGraphicFramePr>
        <p:xfrm>
          <a:off x="609600" y="1849120"/>
          <a:ext cx="2052320" cy="4023360"/>
        </p:xfrm>
        <a:graphic>
          <a:graphicData uri="http://schemas.openxmlformats.org/drawingml/2006/table">
            <a:tbl>
              <a:tblPr/>
              <a:tblGrid>
                <a:gridCol w="2052320">
                  <a:extLst>
                    <a:ext uri="{9D8B030D-6E8A-4147-A177-3AD203B41FA5}">
                      <a16:colId xmlns:a16="http://schemas.microsoft.com/office/drawing/2014/main" val="2435681927"/>
                    </a:ext>
                  </a:extLst>
                </a:gridCol>
              </a:tblGrid>
              <a:tr h="4023360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Consists of political, historical and civic knowledge gained from both academic and </a:t>
                      </a:r>
                      <a:r>
                        <a:rPr lang="en-IN" sz="2000" dirty="0" err="1">
                          <a:solidFill>
                            <a:schemeClr val="bg1"/>
                          </a:solidFill>
                        </a:rPr>
                        <a:t>engagment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73138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993062-98B9-4BAA-A45C-0CE5484C1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382292"/>
              </p:ext>
            </p:extLst>
          </p:nvPr>
        </p:nvGraphicFramePr>
        <p:xfrm>
          <a:off x="3230880" y="1849120"/>
          <a:ext cx="2306320" cy="4053840"/>
        </p:xfrm>
        <a:graphic>
          <a:graphicData uri="http://schemas.openxmlformats.org/drawingml/2006/table">
            <a:tbl>
              <a:tblPr/>
              <a:tblGrid>
                <a:gridCol w="2306320">
                  <a:extLst>
                    <a:ext uri="{9D8B030D-6E8A-4147-A177-3AD203B41FA5}">
                      <a16:colId xmlns:a16="http://schemas.microsoft.com/office/drawing/2014/main" val="3880972968"/>
                    </a:ext>
                  </a:extLst>
                </a:gridCol>
              </a:tblGrid>
              <a:tr h="4053840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It is the ability to control your emotions and actions.</a:t>
                      </a: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Self control.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85328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38941E-0BDD-4923-84B8-B4F7FCA4F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00011"/>
              </p:ext>
            </p:extLst>
          </p:nvPr>
        </p:nvGraphicFramePr>
        <p:xfrm>
          <a:off x="6096000" y="1849120"/>
          <a:ext cx="2113280" cy="4053840"/>
        </p:xfrm>
        <a:graphic>
          <a:graphicData uri="http://schemas.openxmlformats.org/drawingml/2006/table">
            <a:tbl>
              <a:tblPr/>
              <a:tblGrid>
                <a:gridCol w="2113280">
                  <a:extLst>
                    <a:ext uri="{9D8B030D-6E8A-4147-A177-3AD203B41FA5}">
                      <a16:colId xmlns:a16="http://schemas.microsoft.com/office/drawing/2014/main" val="4204420242"/>
                    </a:ext>
                  </a:extLst>
                </a:gridCol>
              </a:tblGrid>
              <a:tr h="4053840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Acts in a confident </a:t>
                      </a:r>
                      <a:r>
                        <a:rPr lang="en-IN" sz="2000" dirty="0" err="1">
                          <a:solidFill>
                            <a:schemeClr val="bg1"/>
                          </a:solidFill>
                        </a:rPr>
                        <a:t>way,speaking</a:t>
                      </a:r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 firmly about their opinions and demanding the rights that they should have.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50522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CB55DA-2CAB-42CF-84EF-A4025E775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566672"/>
              </p:ext>
            </p:extLst>
          </p:nvPr>
        </p:nvGraphicFramePr>
        <p:xfrm>
          <a:off x="8768080" y="1849120"/>
          <a:ext cx="2062480" cy="4053840"/>
        </p:xfrm>
        <a:graphic>
          <a:graphicData uri="http://schemas.openxmlformats.org/drawingml/2006/table">
            <a:tbl>
              <a:tblPr/>
              <a:tblGrid>
                <a:gridCol w="2062480">
                  <a:extLst>
                    <a:ext uri="{9D8B030D-6E8A-4147-A177-3AD203B41FA5}">
                      <a16:colId xmlns:a16="http://schemas.microsoft.com/office/drawing/2014/main" val="1589797"/>
                    </a:ext>
                  </a:extLst>
                </a:gridCol>
              </a:tblGrid>
              <a:tr h="4053840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It is the ability to do things and make decisions by yourself, without needing other people to help you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7662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C25BF6-B6F8-4998-A68E-ECFB41EB3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148464"/>
              </p:ext>
            </p:extLst>
          </p:nvPr>
        </p:nvGraphicFramePr>
        <p:xfrm>
          <a:off x="609600" y="579120"/>
          <a:ext cx="2062480" cy="1270000"/>
        </p:xfrm>
        <a:graphic>
          <a:graphicData uri="http://schemas.openxmlformats.org/drawingml/2006/table">
            <a:tbl>
              <a:tblPr/>
              <a:tblGrid>
                <a:gridCol w="2062480">
                  <a:extLst>
                    <a:ext uri="{9D8B030D-6E8A-4147-A177-3AD203B41FA5}">
                      <a16:colId xmlns:a16="http://schemas.microsoft.com/office/drawing/2014/main" val="80388754"/>
                    </a:ext>
                  </a:extLst>
                </a:gridCol>
              </a:tblGrid>
              <a:tr h="1270000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bg1"/>
                          </a:solidFill>
                        </a:rPr>
                        <a:t>Civic Knowledge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28318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E61F9D-7175-4B24-8A6B-7E18CA076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680324"/>
              </p:ext>
            </p:extLst>
          </p:nvPr>
        </p:nvGraphicFramePr>
        <p:xfrm>
          <a:off x="3271520" y="599440"/>
          <a:ext cx="2265680" cy="1158240"/>
        </p:xfrm>
        <a:graphic>
          <a:graphicData uri="http://schemas.openxmlformats.org/drawingml/2006/table">
            <a:tbl>
              <a:tblPr/>
              <a:tblGrid>
                <a:gridCol w="2265680">
                  <a:extLst>
                    <a:ext uri="{9D8B030D-6E8A-4147-A177-3AD203B41FA5}">
                      <a16:colId xmlns:a16="http://schemas.microsoft.com/office/drawing/2014/main" val="2374946413"/>
                    </a:ext>
                  </a:extLst>
                </a:gridCol>
              </a:tblGrid>
              <a:tr h="1158240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bg1"/>
                          </a:solidFill>
                        </a:rPr>
                        <a:t>Self-Restraint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60711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8BD063-CD40-463B-8014-0188DA475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757491"/>
              </p:ext>
            </p:extLst>
          </p:nvPr>
        </p:nvGraphicFramePr>
        <p:xfrm>
          <a:off x="6075680" y="599440"/>
          <a:ext cx="2143760" cy="1107440"/>
        </p:xfrm>
        <a:graphic>
          <a:graphicData uri="http://schemas.openxmlformats.org/drawingml/2006/table">
            <a:tbl>
              <a:tblPr/>
              <a:tblGrid>
                <a:gridCol w="2143760">
                  <a:extLst>
                    <a:ext uri="{9D8B030D-6E8A-4147-A177-3AD203B41FA5}">
                      <a16:colId xmlns:a16="http://schemas.microsoft.com/office/drawing/2014/main" val="2840796096"/>
                    </a:ext>
                  </a:extLst>
                </a:gridCol>
              </a:tblGrid>
              <a:tr h="1107440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bg1"/>
                          </a:solidFill>
                        </a:rPr>
                        <a:t>Self-Assertive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18241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BDB9502-772B-4F2E-8439-8699304C3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035771"/>
              </p:ext>
            </p:extLst>
          </p:nvPr>
        </p:nvGraphicFramePr>
        <p:xfrm>
          <a:off x="8768080" y="599440"/>
          <a:ext cx="2032000" cy="108712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825061102"/>
                    </a:ext>
                  </a:extLst>
                </a:gridCol>
              </a:tblGrid>
              <a:tr h="1087120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bg1"/>
                          </a:solidFill>
                        </a:rPr>
                        <a:t>Self-Reliance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869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48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6FD961-EE44-4582-BF60-DBE2FACD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A255D4-533F-48B4-9719-CA2C7171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007B363-ED4C-4D2E-A862-8D92607441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629" r="3629"/>
          <a:stretch>
            <a:fillRect/>
          </a:stretch>
        </p:blipFill>
        <p:spPr>
          <a:xfrm>
            <a:off x="4434840" y="534694"/>
            <a:ext cx="7086600" cy="566812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DD3C5F-F85D-439D-9938-65E67C41E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863599"/>
            <a:ext cx="3854314" cy="5160129"/>
          </a:xfrm>
        </p:spPr>
        <p:txBody>
          <a:bodyPr>
            <a:normAutofit/>
          </a:bodyPr>
          <a:lstStyle/>
          <a:p>
            <a:r>
              <a:rPr lang="en-US" sz="2000" b="1" dirty="0"/>
              <a:t>Civic Virtue </a:t>
            </a:r>
            <a:r>
              <a:rPr lang="en-US" sz="2000" b="1" dirty="0" err="1"/>
              <a:t>Trimphant</a:t>
            </a:r>
            <a:r>
              <a:rPr lang="en-US" sz="2000" b="1" dirty="0"/>
              <a:t> Over Unrighteousness </a:t>
            </a:r>
            <a:r>
              <a:rPr lang="en-US" sz="2000" dirty="0"/>
              <a:t>(1909-1922) is a </a:t>
            </a:r>
            <a:r>
              <a:rPr lang="en-US" sz="2000" dirty="0" err="1"/>
              <a:t>scul</a:t>
            </a:r>
            <a:r>
              <a:rPr lang="en-IN" sz="2000" dirty="0" err="1"/>
              <a:t>pture</a:t>
            </a:r>
            <a:r>
              <a:rPr lang="en-IN" sz="2000" dirty="0"/>
              <a:t> group and fountain in </a:t>
            </a:r>
            <a:r>
              <a:rPr lang="en-IN" sz="2000" dirty="0" err="1"/>
              <a:t>newyork,created</a:t>
            </a:r>
            <a:r>
              <a:rPr lang="en-IN" sz="2000" dirty="0"/>
              <a:t> by Frederick </a:t>
            </a:r>
            <a:r>
              <a:rPr lang="en-IN" sz="2000" dirty="0" err="1"/>
              <a:t>william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1795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A6D2-5286-48E7-9FF2-C07079BBD6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Thankyouu</a:t>
            </a:r>
            <a:r>
              <a:rPr lang="en-US" dirty="0">
                <a:latin typeface="Arial Rounded MT Bold" panose="020F0704030504030204" pitchFamily="34" charset="0"/>
              </a:rPr>
              <a:t>…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sz="3200" dirty="0">
                <a:latin typeface="Arial Rounded MT Bold" panose="020F0704030504030204" pitchFamily="34" charset="0"/>
              </a:rPr>
              <a:t>And have a nice </a:t>
            </a:r>
            <a:r>
              <a:rPr lang="en-US" sz="3200" dirty="0" err="1">
                <a:latin typeface="Arial Rounded MT Bold" panose="020F0704030504030204" pitchFamily="34" charset="0"/>
              </a:rPr>
              <a:t>dayy</a:t>
            </a:r>
            <a:endParaRPr lang="en-IN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92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200</TotalTime>
  <Words>200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Narrow</vt:lpstr>
      <vt:lpstr>Arial Rounded MT Bold</vt:lpstr>
      <vt:lpstr>Bahnschrift SemiBold</vt:lpstr>
      <vt:lpstr>Calibri</vt:lpstr>
      <vt:lpstr>Trade Gothic LT Pro</vt:lpstr>
      <vt:lpstr>Trebuchet MS</vt:lpstr>
      <vt:lpstr>Office Theme</vt:lpstr>
      <vt:lpstr>CIVIC VIRTUE</vt:lpstr>
      <vt:lpstr>WHAT IS CIVIC VIRTUE?</vt:lpstr>
      <vt:lpstr>Civic virtues can be divided into four:</vt:lpstr>
      <vt:lpstr>PowerPoint Presentation</vt:lpstr>
      <vt:lpstr>PowerPoint Presentation</vt:lpstr>
      <vt:lpstr>Thankyouu… And have a nice dayy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CIVIC VIRTUE</dc:title>
  <dc:creator>zaha</dc:creator>
  <cp:lastModifiedBy>zaha</cp:lastModifiedBy>
  <cp:revision>1</cp:revision>
  <dcterms:created xsi:type="dcterms:W3CDTF">2023-11-08T13:49:52Z</dcterms:created>
  <dcterms:modified xsi:type="dcterms:W3CDTF">2023-11-08T17:09:54Z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