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328" y="4876800"/>
            <a:ext cx="3778872" cy="8572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SHAIK ZAHEED HUSAIN 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21471A05C6</a:t>
            </a:r>
            <a:endParaRPr lang="en-IN" sz="1800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7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 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1806</Words>
  <Application>Microsoft Office PowerPoint</Application>
  <PresentationFormat>Widescreen</PresentationFormat>
  <Paragraphs>192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 SIVA JASWANTH</dc:creator>
  <cp:lastModifiedBy>Tata Siva jaswanth</cp:lastModifiedBy>
  <cp:revision>14</cp:revision>
  <dcterms:created xsi:type="dcterms:W3CDTF">2024-03-20T08:56:52Z</dcterms:created>
  <dcterms:modified xsi:type="dcterms:W3CDTF">2024-03-26T18:47:08Z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