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9" r:id="rId5"/>
    <p:sldId id="260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E31DB-5F68-4E9E-90EB-25E011F497B4}" type="datetimeFigureOut">
              <a:rPr lang="en-US" smtClean="0"/>
              <a:t>5/4/18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DF39D-8C1A-4718-A126-5A73DC3E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29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0AC3F-92A4-4610-831B-4C4B2A303EDD}" type="datetimeFigureOut">
              <a:rPr lang="en-US" smtClean="0"/>
              <a:t>5/4/18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DF2AA-7281-44A6-AED2-5896CA503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DF2AA-7281-44A6-AED2-5896CA503D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6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181100" y="4120825"/>
            <a:ext cx="9862585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186415" y="2328077"/>
            <a:ext cx="9862585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475C-EE7A-4FCD-B815-F2A8DDD04C51}" type="datetime1">
              <a:rPr lang="en-US" smtClean="0"/>
              <a:t>5/4/18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 sz="2800"/>
            </a:lvl2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2F18-51C0-4C33-B313-F9A9F6D67F62}" type="datetime1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3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5800" y="1348154"/>
            <a:ext cx="2743200" cy="4778010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1100" y="1348154"/>
            <a:ext cx="6921499" cy="4778010"/>
          </a:xfrm>
        </p:spPr>
        <p:txBody>
          <a:bodyPr vert="eaVert">
            <a:normAutofit/>
          </a:bodyPr>
          <a:lstStyle>
            <a:lvl1pPr>
              <a:defRPr sz="30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9A9D-D1A3-4E39-8446-C58DDD1F5A36}" type="datetime1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22376" indent="-27432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2pPr>
            <a:lvl3pPr marL="1005840" indent="-256032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3pPr>
            <a:lvl4pPr marL="1280160" indent="-237744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4pPr>
            <a:lvl5pPr marL="1490472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5pPr>
            <a:lvl6pPr marL="1700784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6pPr>
            <a:lvl7pPr marL="1920240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7pPr>
            <a:lvl8pPr marL="2139696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8pPr>
            <a:lvl9pPr marL="2331720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1DC-296B-4A2E-B0B3-3F1F0BC81580}" type="datetime1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4464372"/>
            <a:ext cx="8839200" cy="1826363"/>
          </a:xfrm>
        </p:spPr>
        <p:txBody>
          <a:bodyPr tIns="0" bIns="0" anchor="t"/>
          <a:lstStyle>
            <a:lvl1pPr algn="r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0" y="3366334"/>
            <a:ext cx="8839200" cy="1066688"/>
          </a:xfrm>
        </p:spPr>
        <p:txBody>
          <a:bodyPr lIns="45720" tIns="0" rIns="45720" bIns="0" anchor="b"/>
          <a:lstStyle>
            <a:lvl1pPr marL="0" indent="0" algn="r">
              <a:buNone/>
              <a:defRPr sz="2000">
                <a:solidFill>
                  <a:schemeClr val="tx2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B7DA-7F64-4D8D-B7D7-71B7EEB83D1F}" type="datetime1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46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74638"/>
            <a:ext cx="98679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100" y="1600201"/>
            <a:ext cx="475488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100" y="1600201"/>
            <a:ext cx="475488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152A-2B5D-46C6-B94C-A8585212B272}" type="datetime1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5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73050"/>
            <a:ext cx="104013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181100" y="1516912"/>
            <a:ext cx="4754880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5486400"/>
            <a:ext cx="4754880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120" y="1516912"/>
            <a:ext cx="4754880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120" y="5486400"/>
            <a:ext cx="4754880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D2CD-11D2-4B03-918F-64DABB64380B}" type="datetime1">
              <a:rPr lang="en-US" smtClean="0"/>
              <a:t>5/4/18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74320"/>
            <a:ext cx="9867900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3D10-257A-4E71-9E85-DA9121FE43A4}" type="datetime1">
              <a:rPr lang="en-US" smtClean="0"/>
              <a:t>5/4/18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9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22DA-1CC6-44F6-8E5C-B677D16AD3AE}" type="datetime1">
              <a:rPr lang="en-US" smtClean="0"/>
              <a:t>5/4/18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6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49" y="1056575"/>
            <a:ext cx="6635265" cy="730250"/>
          </a:xfrm>
        </p:spPr>
        <p:txBody>
          <a:bodyPr tIns="0" bIns="0" anchor="t">
            <a:normAutofit/>
          </a:bodyPr>
          <a:lstStyle>
            <a:lvl1pPr algn="l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95750" y="85471"/>
            <a:ext cx="5687370" cy="914400"/>
          </a:xfrm>
        </p:spPr>
        <p:txBody>
          <a:bodyPr lIns="45720" tIns="0" rIns="45720" bIns="0" anchor="b">
            <a:normAutofit/>
          </a:bodyPr>
          <a:lstStyle>
            <a:lvl1pPr marL="0" indent="0"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95750" y="1981200"/>
            <a:ext cx="98532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019F-AA92-44DF-B8C9-FB674BE342D8}" type="datetime1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7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2459" y="1705709"/>
            <a:ext cx="3954590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33269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92462" y="2998764"/>
            <a:ext cx="3954587" cy="3135335"/>
          </a:xfrm>
        </p:spPr>
        <p:txBody>
          <a:bodyPr lIns="45720" rIns="45720">
            <a:normAutofit/>
          </a:bodyPr>
          <a:lstStyle>
            <a:lvl1pPr marL="0" indent="0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D60353D3-F400-4ACF-A772-8853037D4568}" type="datetime1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6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1181100" y="274638"/>
            <a:ext cx="98679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1181100" y="1600201"/>
            <a:ext cx="98679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9A4735EC-60E2-4D33-9723-0FDAEEC26641}" type="datetime1">
              <a:rPr lang="en-US" smtClean="0"/>
              <a:pPr/>
              <a:t>5/4/18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68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744" userDrawn="1">
          <p15:clr>
            <a:srgbClr val="F26B43"/>
          </p15:clr>
        </p15:guide>
        <p15:guide id="3" pos="6960" userDrawn="1">
          <p15:clr>
            <a:srgbClr val="F26B43"/>
          </p15:clr>
        </p15:guide>
        <p15:guide id="4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Happy Planet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7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Happy Planet Index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Happy Planet Index provides a compass to guide nations, and shows that it is possible to live good lives without costing the </a:t>
            </a:r>
            <a:r>
              <a:rPr lang="en-US" dirty="0" smtClean="0"/>
              <a:t>Earth</a:t>
            </a:r>
          </a:p>
          <a:p>
            <a:pPr lvl="1"/>
            <a:r>
              <a:rPr lang="en-US" dirty="0"/>
              <a:t>The Happy Planet Index measures what matters: sustainable wellbeing for </a:t>
            </a:r>
            <a:r>
              <a:rPr lang="en-US" dirty="0" smtClean="0"/>
              <a:t>all</a:t>
            </a:r>
          </a:p>
          <a:p>
            <a:pPr lvl="1"/>
            <a:r>
              <a:rPr lang="en-US" dirty="0"/>
              <a:t>It tells us how well nations are doing at achieving long, happy, sustainable lives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046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64" y="163801"/>
            <a:ext cx="11769436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Bar graph (</a:t>
            </a:r>
            <a:r>
              <a:rPr lang="en-US" dirty="0" err="1" smtClean="0"/>
              <a:t>PowerBI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736" y="1600200"/>
            <a:ext cx="886262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8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64" y="163801"/>
            <a:ext cx="11769436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Line Graph </a:t>
            </a:r>
            <a:r>
              <a:rPr lang="en-US" dirty="0" smtClean="0"/>
              <a:t>(</a:t>
            </a:r>
            <a:r>
              <a:rPr lang="en-US" dirty="0" err="1" smtClean="0"/>
              <a:t>PowerBI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09" y="1619002"/>
            <a:ext cx="8974282" cy="450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77891" y="3429000"/>
            <a:ext cx="4329545" cy="2413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between GDP, Population and </a:t>
            </a:r>
            <a:r>
              <a:rPr lang="en-US" smtClean="0"/>
              <a:t>Happy Planet Index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37" y="0"/>
            <a:ext cx="5758557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897" y="0"/>
            <a:ext cx="1955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1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" y="0"/>
            <a:ext cx="114003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int of reference design temp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3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int of reference design slides.potx" id="{5F4C6771-7255-4B3F-B4D9-48E4EEE90EC7}" vid="{B39A4542-7627-4ADE-85DC-BBF138EEAC58}"/>
    </a:ext>
  </a:extLst>
</a:theme>
</file>

<file path=ppt/theme/theme2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3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3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91E7C4BA-6C5A-407B-9BF5-DF1D218341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18102D-697E-43AF-A26C-E3AD71941B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C00173-F37E-4050-8DE8-BC47ABAD65CD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Point of reference design slides</Template>
  <TotalTime>16</TotalTime>
  <Words>55</Words>
  <Application>Microsoft Macintosh PowerPoint</Application>
  <PresentationFormat>Widescreen</PresentationFormat>
  <Paragraphs>10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Century Gothic</vt:lpstr>
      <vt:lpstr>Palatino Linotype</vt:lpstr>
      <vt:lpstr>Wingdings 2</vt:lpstr>
      <vt:lpstr>Arial</vt:lpstr>
      <vt:lpstr>Point of reference design template</vt:lpstr>
      <vt:lpstr>Data visualization</vt:lpstr>
      <vt:lpstr>About Happy Planet Index</vt:lpstr>
      <vt:lpstr>Bar graph (PowerBI)</vt:lpstr>
      <vt:lpstr>Line Graph (PowerBI)</vt:lpstr>
      <vt:lpstr>Comparison between GDP, Population and Happy Planet Index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Choudhary, Zaheen</dc:creator>
  <cp:lastModifiedBy>Choudhary, Zaheen</cp:lastModifiedBy>
  <cp:revision>2</cp:revision>
  <dcterms:created xsi:type="dcterms:W3CDTF">2018-05-04T05:53:19Z</dcterms:created>
  <dcterms:modified xsi:type="dcterms:W3CDTF">2018-05-04T06:09:34Z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