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A702507-3A89-44E1-8DA2-F1B25CF9620D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-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0E21-1806-400E-8B84-1BB27EA0B0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99D74A-95D3-4E2E-9CED-03585377BA0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rive.google.com/file/d/19BOhwz52NUY3dg8XErVYglctpr5sjTy4/vie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47138"/>
            <a:ext cx="7766936" cy="1081377"/>
          </a:xfrm>
        </p:spPr>
        <p:txBody>
          <a:bodyPr/>
          <a:lstStyle/>
          <a:p>
            <a:r>
              <a:rPr lang="en-US" dirty="0"/>
              <a:t>EXPOSYS DATA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727298"/>
            <a:ext cx="7766936" cy="890546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DATA SCIENCE</a:t>
            </a:r>
            <a:endParaRPr lang="en-US" sz="1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8000" dirty="0"/>
              <a:t>Presentation</a:t>
            </a:r>
            <a:r>
              <a:rPr lang="en-US" sz="4000" dirty="0"/>
              <a:t> </a:t>
            </a:r>
            <a:r>
              <a:rPr lang="en-US" sz="6400" dirty="0"/>
              <a:t>By</a:t>
            </a:r>
            <a:endParaRPr lang="en-US" sz="6400" dirty="0"/>
          </a:p>
          <a:p>
            <a:r>
              <a:rPr lang="en-US" sz="6400" dirty="0"/>
              <a:t>ABDUL ZAHEER</a:t>
            </a:r>
            <a:endParaRPr lang="en-US" sz="6400" dirty="0"/>
          </a:p>
          <a:p>
            <a:endParaRPr lang="en-US" sz="6400" dirty="0"/>
          </a:p>
          <a:p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Segmentation?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Customer Segmentation is the process of division of customer base into several groups of individuals that share a similarity in different ways that are relevant to marketing such as gender, age, interests, and miscellaneous spending habits</a:t>
            </a:r>
            <a:r>
              <a:rPr lang="en-US" i="1" dirty="0"/>
              <a:t>.</a:t>
            </a:r>
            <a:endParaRPr lang="en-US" i="1" dirty="0"/>
          </a:p>
          <a:p>
            <a:pPr algn="just"/>
            <a:r>
              <a:rPr lang="en-US" dirty="0"/>
              <a:t>This project is implemented using python.</a:t>
            </a:r>
            <a:endParaRPr lang="en-US" dirty="0"/>
          </a:p>
          <a:p>
            <a:pPr algn="just"/>
            <a:r>
              <a:rPr lang="en-US" dirty="0"/>
              <a:t>First we import the required dataset using this link:</a:t>
            </a:r>
            <a:endParaRPr lang="en-US" dirty="0"/>
          </a:p>
          <a:p>
            <a:pPr algn="just"/>
            <a:r>
              <a:rPr lang="en-US" dirty="0">
                <a:hlinkClick r:id="rId1"/>
              </a:rPr>
              <a:t>https://drive.google.com/file/d/19BOhwz52NUY3dg8XErVYglctpr5sjTy4/view</a:t>
            </a:r>
            <a:endParaRPr lang="en-US" dirty="0"/>
          </a:p>
          <a:p>
            <a:pPr algn="just"/>
            <a:r>
              <a:rPr lang="en-US" dirty="0"/>
              <a:t>Next import NumPy ,pandas, matplotlib , seaborne libraries.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Then read the csv file and visualize some plots.</a:t>
            </a:r>
            <a:endParaRPr lang="en-US" dirty="0"/>
          </a:p>
          <a:p>
            <a:pPr algn="just"/>
            <a:r>
              <a:rPr lang="en-US" dirty="0"/>
              <a:t>The first plot in our project shows the ages distribution which is bar plot.</a:t>
            </a:r>
            <a:endParaRPr lang="en-US" dirty="0"/>
          </a:p>
          <a:p>
            <a:pPr algn="just"/>
            <a:r>
              <a:rPr lang="en-US" dirty="0"/>
              <a:t>Likewise we used different plots for </a:t>
            </a:r>
            <a:r>
              <a:rPr lang="en-US" dirty="0" smtClean="0"/>
              <a:t>gender and </a:t>
            </a:r>
            <a:r>
              <a:rPr lang="en-US" dirty="0"/>
              <a:t>to analyze  annual </a:t>
            </a:r>
            <a:r>
              <a:rPr lang="en-US" dirty="0" smtClean="0"/>
              <a:t>income, spending </a:t>
            </a:r>
            <a:r>
              <a:rPr lang="en-US" dirty="0"/>
              <a:t>scores.</a:t>
            </a:r>
            <a:endParaRPr lang="en-US" dirty="0"/>
          </a:p>
          <a:p>
            <a:pPr algn="just"/>
            <a:r>
              <a:rPr lang="en-US" dirty="0"/>
              <a:t>Then divide the age into different ranges and visualize the graph against no of customers, likewise for spending score and income also.</a:t>
            </a:r>
            <a:endParaRPr lang="en-US" dirty="0"/>
          </a:p>
          <a:p>
            <a:pPr algn="just"/>
            <a:r>
              <a:rPr lang="en-US" dirty="0"/>
              <a:t>We used scikit-learn for kmeans.</a:t>
            </a:r>
            <a:endParaRPr lang="en-US" dirty="0"/>
          </a:p>
          <a:p>
            <a:pPr algn="just"/>
            <a:r>
              <a:rPr lang="en-US" dirty="0"/>
              <a:t>The k value can be found by using elbow method.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02" y="1216550"/>
            <a:ext cx="8372012" cy="48920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Clustering</a:t>
            </a:r>
            <a:endParaRPr lang="en-US" dirty="0"/>
          </a:p>
          <a:p>
            <a:r>
              <a:rPr lang="en-US" dirty="0"/>
              <a:t>Applications of clustering </a:t>
            </a:r>
            <a:endParaRPr lang="en-US" dirty="0"/>
          </a:p>
          <a:p>
            <a:r>
              <a:rPr lang="en-US" dirty="0"/>
              <a:t>K-means Clustering</a:t>
            </a:r>
            <a:endParaRPr lang="en-US" dirty="0"/>
          </a:p>
          <a:p>
            <a:r>
              <a:rPr lang="en-US" dirty="0"/>
              <a:t>Application of k-means</a:t>
            </a:r>
            <a:endParaRPr lang="en-US" dirty="0"/>
          </a:p>
          <a:p>
            <a:r>
              <a:rPr lang="en-US" dirty="0"/>
              <a:t>Customer segmentation using k-means algorithm</a:t>
            </a:r>
            <a:endParaRPr lang="en-US" dirty="0"/>
          </a:p>
          <a:p>
            <a:r>
              <a:rPr lang="en-US" dirty="0"/>
              <a:t>Libraries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422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dirty="0" smtClean="0"/>
              <a:t>     </a:t>
            </a:r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What is data science..?</a:t>
            </a:r>
            <a:endParaRPr lang="en-US" dirty="0"/>
          </a:p>
          <a:p>
            <a:pPr algn="just"/>
            <a:r>
              <a:rPr lang="en-US" dirty="0"/>
              <a:t>Data Science is a detailed study of the flow of information from the colossal amounts of data present in an organization’s repository.</a:t>
            </a:r>
            <a:endParaRPr lang="en-US" dirty="0"/>
          </a:p>
          <a:p>
            <a:pPr algn="just"/>
            <a:r>
              <a:rPr lang="en-US" dirty="0"/>
              <a:t>Data science is all about using data to solve problems.</a:t>
            </a:r>
            <a:endParaRPr lang="en-US" dirty="0"/>
          </a:p>
          <a:p>
            <a:pPr algn="just"/>
            <a:r>
              <a:rPr lang="en-US" dirty="0"/>
              <a:t> The problem could be decision making such as identifying which email is spam and which is not.</a:t>
            </a:r>
            <a:endParaRPr lang="en-US" dirty="0"/>
          </a:p>
          <a:p>
            <a:pPr algn="just"/>
            <a:r>
              <a:rPr lang="en-US" dirty="0"/>
              <a:t>The main tasks in involved for data scientist includes data </a:t>
            </a:r>
            <a:r>
              <a:rPr lang="en-US" dirty="0" smtClean="0"/>
              <a:t>collection, cleaning</a:t>
            </a:r>
            <a:r>
              <a:rPr lang="en-US" dirty="0"/>
              <a:t>, and data </a:t>
            </a:r>
            <a:r>
              <a:rPr lang="en-US" dirty="0" smtClean="0"/>
              <a:t>analysis.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Clustering is one of the most popular unsupervised classification technique.</a:t>
            </a:r>
            <a:endParaRPr lang="en-US" dirty="0"/>
          </a:p>
          <a:p>
            <a:pPr algn="just"/>
            <a:r>
              <a:rPr lang="en-US" dirty="0"/>
              <a:t>It is a process of grouping a set of physical or abstract objects into clusters</a:t>
            </a:r>
            <a:endParaRPr lang="en-US" dirty="0"/>
          </a:p>
          <a:p>
            <a:pPr algn="just"/>
            <a:r>
              <a:rPr lang="en-US" dirty="0"/>
              <a:t>Ex: (customer , product etc.)</a:t>
            </a:r>
            <a:endParaRPr lang="en-US" dirty="0"/>
          </a:p>
          <a:p>
            <a:pPr algn="just"/>
            <a:r>
              <a:rPr lang="en-US" dirty="0"/>
              <a:t>A cluster is a collection of data objects that are similar to one another within the same cluster and are dissimilar to objects in other clusters.</a:t>
            </a:r>
            <a:endParaRPr lang="en-US" dirty="0"/>
          </a:p>
          <a:p>
            <a:pPr algn="just"/>
            <a:r>
              <a:rPr lang="en-US" dirty="0"/>
              <a:t>It is a distance based method.</a:t>
            </a:r>
            <a:endParaRPr lang="en-US" dirty="0"/>
          </a:p>
          <a:p>
            <a:pPr algn="just"/>
            <a:r>
              <a:rPr lang="en-US" dirty="0"/>
              <a:t>Common distance measure is Euclidian distance.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the most common example for clustering : </a:t>
            </a:r>
            <a:endParaRPr lang="en-US" dirty="0"/>
          </a:p>
          <a:p>
            <a:pPr algn="just"/>
            <a:r>
              <a:rPr lang="en-US" dirty="0"/>
              <a:t>Web document search</a:t>
            </a:r>
            <a:endParaRPr lang="en-US" dirty="0"/>
          </a:p>
          <a:p>
            <a:pPr algn="just"/>
            <a:r>
              <a:rPr lang="en-US" dirty="0"/>
              <a:t>A web search engine often returns thousands of pages in response to a broad query , making it difficult for users to browse or to identify relevant information .</a:t>
            </a:r>
            <a:endParaRPr lang="en-US" dirty="0"/>
          </a:p>
          <a:p>
            <a:pPr algn="just"/>
            <a:r>
              <a:rPr lang="en-US" dirty="0"/>
              <a:t>Clustering methods can be used to automatically group the retrieved documents into a list of meaningful categories.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Clustering has a large number  of applications spread across various domains. Some of the most popular applications of clustering are:</a:t>
            </a:r>
            <a:endParaRPr lang="en-US" dirty="0"/>
          </a:p>
          <a:p>
            <a:pPr algn="just"/>
            <a:r>
              <a:rPr lang="en-US" dirty="0"/>
              <a:t>Recommendation engines</a:t>
            </a:r>
            <a:endParaRPr lang="en-US" dirty="0"/>
          </a:p>
          <a:p>
            <a:pPr algn="just"/>
            <a:r>
              <a:rPr lang="en-US" dirty="0"/>
              <a:t>Market segmentation</a:t>
            </a:r>
            <a:endParaRPr lang="en-US" dirty="0"/>
          </a:p>
          <a:p>
            <a:pPr algn="just"/>
            <a:r>
              <a:rPr lang="en-US" dirty="0"/>
              <a:t>Social network analysis</a:t>
            </a:r>
            <a:endParaRPr lang="en-US" dirty="0"/>
          </a:p>
          <a:p>
            <a:pPr algn="just"/>
            <a:r>
              <a:rPr lang="en-US" dirty="0"/>
              <a:t>Search result grouping</a:t>
            </a:r>
            <a:endParaRPr lang="en-US" dirty="0"/>
          </a:p>
          <a:p>
            <a:pPr algn="just"/>
            <a:r>
              <a:rPr lang="en-US" dirty="0"/>
              <a:t>Medical imaging</a:t>
            </a:r>
            <a:endParaRPr lang="en-US" dirty="0"/>
          </a:p>
          <a:p>
            <a:pPr algn="just"/>
            <a:r>
              <a:rPr lang="en-US" dirty="0"/>
              <a:t>Image segmentation</a:t>
            </a:r>
            <a:endParaRPr lang="en-US" dirty="0"/>
          </a:p>
          <a:p>
            <a:pPr algn="just"/>
            <a:r>
              <a:rPr lang="en-US" dirty="0"/>
              <a:t>Crime analysis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K-means is one of the simplest unsupervised learning algorithms that solve the well known clustering problem.</a:t>
            </a:r>
            <a:endParaRPr lang="en-US" dirty="0"/>
          </a:p>
          <a:p>
            <a:pPr algn="just"/>
            <a:r>
              <a:rPr lang="en-US" dirty="0"/>
              <a:t>Algorithm for K-means:</a:t>
            </a:r>
            <a:endParaRPr lang="en-US" dirty="0"/>
          </a:p>
          <a:p>
            <a:pPr algn="just"/>
            <a:r>
              <a:rPr lang="en-US" dirty="0"/>
              <a:t>1.Group data into k clusters by: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	    </a:t>
            </a:r>
            <a:r>
              <a:rPr lang="en-US" dirty="0"/>
              <a:t>a) Determining the k-centroid.</a:t>
            </a:r>
            <a:endParaRPr lang="en-US" dirty="0"/>
          </a:p>
          <a:p>
            <a:pPr algn="just">
              <a:buNone/>
            </a:pPr>
            <a:r>
              <a:rPr lang="en-US" dirty="0"/>
              <a:t>    </a:t>
            </a:r>
            <a:r>
              <a:rPr lang="en-US" dirty="0" smtClean="0"/>
              <a:t>		  b</a:t>
            </a:r>
            <a:r>
              <a:rPr lang="en-US" dirty="0"/>
              <a:t>) Group the data points to the nearest centroid.</a:t>
            </a:r>
            <a:endParaRPr lang="en-US" dirty="0"/>
          </a:p>
          <a:p>
            <a:pPr algn="just"/>
            <a:r>
              <a:rPr lang="en-US" dirty="0"/>
              <a:t>2.Algorithm works by iterating between  two stages until the data points converge.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Customer segmentation</a:t>
            </a:r>
            <a:endParaRPr lang="en-US" sz="2400" b="1" dirty="0"/>
          </a:p>
          <a:p>
            <a:pPr algn="just"/>
            <a:r>
              <a:rPr lang="en-US" sz="2000" dirty="0"/>
              <a:t>Customer Segmentation is a popular application of unsupervised learning.</a:t>
            </a:r>
            <a:endParaRPr lang="en-US" sz="2000" dirty="0"/>
          </a:p>
          <a:p>
            <a:pPr algn="just"/>
            <a:r>
              <a:rPr lang="en-US" sz="2000" dirty="0"/>
              <a:t> Using clustering, identify segments of customers to target the potential user base.</a:t>
            </a:r>
            <a:endParaRPr lang="en-US" sz="2000" dirty="0"/>
          </a:p>
          <a:p>
            <a:pPr algn="just"/>
            <a:r>
              <a:rPr lang="en-US" sz="2000" dirty="0"/>
              <a:t> They divide customers into groups according to common characteristics like gender, age, interests, and spending habits so they can market to each group effectively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Customer segmentation using k-means algorithm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5958" y="2160588"/>
            <a:ext cx="7420121" cy="38814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3404</Words>
  <Application>WPS Presentation</Application>
  <PresentationFormat>Custom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63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Wingdings 3</vt:lpstr>
      <vt:lpstr>Malgun Gothic</vt:lpstr>
      <vt:lpstr>Adobe Kaiti Std R</vt:lpstr>
      <vt:lpstr>Kozuka Gothic Pr6N B</vt:lpstr>
      <vt:lpstr>Kozuka Gothic Pr6N L</vt:lpstr>
      <vt:lpstr>Kozuka Gothic Pr6N H</vt:lpstr>
      <vt:lpstr>Kozuka Gothic Pr6N M</vt:lpstr>
      <vt:lpstr>Kozuka Gothic Pr6N R</vt:lpstr>
      <vt:lpstr>Kozuka Gothic Pro B</vt:lpstr>
      <vt:lpstr>Kozuka Mincho Pr6N M</vt:lpstr>
      <vt:lpstr>MingLiU_HKSCS-ExtB</vt:lpstr>
      <vt:lpstr>MS UI Gothic</vt:lpstr>
      <vt:lpstr>Yu Gothic UI</vt:lpstr>
      <vt:lpstr>Yu Gothic UI Semilight</vt:lpstr>
      <vt:lpstr>AcadEref</vt:lpstr>
      <vt:lpstr>Adobe Arabic</vt:lpstr>
      <vt:lpstr>Algerian</vt:lpstr>
      <vt:lpstr>Bahnschrift</vt:lpstr>
      <vt:lpstr>Bahnschrift Condensed</vt:lpstr>
      <vt:lpstr>Bahnschrift Light Condensed</vt:lpstr>
      <vt:lpstr>Bahnschrift Light SemiCondensed</vt:lpstr>
      <vt:lpstr>Bahnschrift SemiBold</vt:lpstr>
      <vt:lpstr>Calibri Light</vt:lpstr>
      <vt:lpstr>Cambria</vt:lpstr>
      <vt:lpstr>Candara</vt:lpstr>
      <vt:lpstr>Castellar</vt:lpstr>
      <vt:lpstr>Century Schoolbook</vt:lpstr>
      <vt:lpstr>Chiller</vt:lpstr>
      <vt:lpstr>CommercialPi BT</vt:lpstr>
      <vt:lpstr>Cooper Black</vt:lpstr>
      <vt:lpstr>CountryBlueprint</vt:lpstr>
      <vt:lpstr>Eras Demi ITC</vt:lpstr>
      <vt:lpstr>GENISO</vt:lpstr>
      <vt:lpstr>Georgia</vt:lpstr>
      <vt:lpstr>Harlow Solid Italic</vt:lpstr>
      <vt:lpstr>Harrington</vt:lpstr>
      <vt:lpstr>Hobo Std</vt:lpstr>
      <vt:lpstr>Impact</vt:lpstr>
      <vt:lpstr>Juice ITC</vt:lpstr>
      <vt:lpstr>Leelawadee UI</vt:lpstr>
      <vt:lpstr>Lithos Pro Regular</vt:lpstr>
      <vt:lpstr>Facet</vt:lpstr>
      <vt:lpstr>EXPOSYS DATA LABS</vt:lpstr>
      <vt:lpstr>AGENDA</vt:lpstr>
      <vt:lpstr>                    Introduction</vt:lpstr>
      <vt:lpstr>Clustering</vt:lpstr>
      <vt:lpstr>Example</vt:lpstr>
      <vt:lpstr>Applications of clustering </vt:lpstr>
      <vt:lpstr>K-means clustering </vt:lpstr>
      <vt:lpstr>Application of k-means</vt:lpstr>
      <vt:lpstr>Customer segmentation using k-means algorithm</vt:lpstr>
      <vt:lpstr>What is Customer Segmentation? </vt:lpstr>
      <vt:lpstr>Steps: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EXPOSYS DATA LABS</dc:title>
  <dc:creator>aparnagudivada09</dc:creator>
  <cp:lastModifiedBy>AYESHA</cp:lastModifiedBy>
  <cp:revision>16</cp:revision>
  <dcterms:created xsi:type="dcterms:W3CDTF">2020-06-06T07:36:00Z</dcterms:created>
  <dcterms:modified xsi:type="dcterms:W3CDTF">2020-06-25T10:45:40Z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