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97A"/>
    <a:srgbClr val="76142E"/>
    <a:srgbClr val="D72353"/>
    <a:srgbClr val="681E53"/>
    <a:srgbClr val="311834"/>
    <a:srgbClr val="883985"/>
    <a:srgbClr val="332947"/>
    <a:srgbClr val="5A558B"/>
    <a:srgbClr val="B7276D"/>
    <a:srgbClr val="175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74F0-9E56-47B5-A466-E3C041FCB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DD407-D33A-4301-9818-CCF597CD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E18F-7A4D-4BDC-BAEE-7FCD9FA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ECBA-F0B5-4F5A-B135-9E7F239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E6E6-CBAC-4CC5-ADB5-8ED21813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5536-EDF1-4865-BE17-B2236830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FC1EF-E4A3-4E21-8233-8CCD0B1D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101D-1E21-4E3A-AF70-809C9832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9A6C-F633-4C44-8779-66AA3E7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50D7-74B6-4CEB-96AC-621F4F41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B5557-08D8-49F9-8E1D-005EC3AA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2BFCC-3FD6-417A-A9EC-654EB5D63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8024-640E-44F8-9DEF-1FC1ED6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88AD-9A32-4991-B500-45F5FB5B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655-D9FA-46E6-B33E-86118FE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6B21-0EB4-42D1-BEDC-122334A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284F-BAE4-45A8-A165-51B1F68E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7158-12DC-4B78-9BE8-165D8D6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E560-0E0B-40D6-AD4C-151B2537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DD99-332C-47D3-8F4A-BC678871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1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BA01-C4AC-46A6-B6B4-E2F593D5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C4D0-C6DF-4D1C-A109-2322CD11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D563-030C-4B8F-9471-C74C0FA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110E-7F02-431C-BCD4-BE8B8826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9E30-2BB3-4C47-A07E-DBDD8331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899-19BD-4948-A3B9-34DD353A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0BFB-3C77-4D4F-B35E-E11CC2578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F15C-EB06-462A-A6CF-5FF23057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5D59-AB97-4CC1-A833-DFB845A7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1D98-983E-4292-BE6B-9CE0134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748C-E735-4EDB-8104-24484F79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1429-1420-43AA-8469-5019B22C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492E-7048-44D2-B2C6-8A4BF87D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4B4C-AF64-49FD-B76F-3862FFA22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E443-61F9-4FC9-8EB3-67CD259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3D90F-A016-429A-9D07-A24DBD0E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43B13-C881-4DBB-B608-27AC9468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183DF-913F-4745-A176-D5B1F29F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DB0DA-66BF-4134-9E52-7E797128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1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0B8-2920-4EC8-9B95-68BBD2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C17E5-8B79-48E7-9B69-56717F5C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FD8B7-F31E-4081-A1D9-603E475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DEE8-27F8-42A6-AC32-0DBC74C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8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CA26B-43B2-4F3C-925A-5E1AE067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3645E-F11B-43D3-A8AB-C1A5DB8D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CDB35-898E-4435-BB75-A16984E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0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3147-81B3-4B82-AD32-AF5812D0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FA24-B73B-4DA9-913F-B9D76B05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67DF-F485-4AF2-83D0-81782C61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6A1E-C1DC-4216-972D-BD1660AB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1D15-E7AE-4531-BB97-7E78A7C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EB53-6CEF-4731-9D2E-5B19EAFB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96AE-019A-44DE-B2C6-B226D099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A70B7-6AD6-4539-84FE-FD0D378AF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3037-CAA7-4041-8E12-07B9BFC13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D99F9-8E51-43D1-B4FB-34D85FE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12EB-45B7-4411-B2AC-3791A4A8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4EB9-B020-411A-95E6-6DE91C8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FF120-713F-49AD-B223-6481551B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3E92-E14D-45F0-AAA9-DC3537A0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EA75-CA97-474D-81E6-A2F50DB6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69F1-A64B-440E-8A28-5712E8C131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AFAC-C2C7-4DAB-A042-C90CB85E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51FA-5611-4E6B-8132-DB74E4E8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91A6-BDD0-4C14-9A00-244013B3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C050BB4-281B-45B4-BD81-800BBA4C8159}"/>
              </a:ext>
            </a:extLst>
          </p:cNvPr>
          <p:cNvGrpSpPr/>
          <p:nvPr/>
        </p:nvGrpSpPr>
        <p:grpSpPr>
          <a:xfrm>
            <a:off x="5967663" y="3715822"/>
            <a:ext cx="3720195" cy="1716504"/>
            <a:chOff x="5967663" y="3715822"/>
            <a:chExt cx="3720195" cy="17165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9B9E3C-4473-4DC8-9B5C-BD0D5245532E}"/>
                </a:ext>
              </a:extLst>
            </p:cNvPr>
            <p:cNvGrpSpPr/>
            <p:nvPr/>
          </p:nvGrpSpPr>
          <p:grpSpPr>
            <a:xfrm>
              <a:off x="5967663" y="3715822"/>
              <a:ext cx="3720195" cy="1716504"/>
              <a:chOff x="6096000" y="3988538"/>
              <a:chExt cx="3720195" cy="17165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877B07F-0CD3-401B-A82C-60733FAA94CD}"/>
                  </a:ext>
                </a:extLst>
              </p:cNvPr>
              <p:cNvSpPr/>
              <p:nvPr/>
            </p:nvSpPr>
            <p:spPr>
              <a:xfrm>
                <a:off x="6096000" y="3988538"/>
                <a:ext cx="3320717" cy="1716504"/>
              </a:xfrm>
              <a:custGeom>
                <a:avLst/>
                <a:gdLst>
                  <a:gd name="connsiteX0" fmla="*/ 834179 w 3320717"/>
                  <a:gd name="connsiteY0" fmla="*/ 0 h 1612211"/>
                  <a:gd name="connsiteX1" fmla="*/ 3320717 w 3320717"/>
                  <a:gd name="connsiteY1" fmla="*/ 0 h 1612211"/>
                  <a:gd name="connsiteX2" fmla="*/ 3320717 w 3320717"/>
                  <a:gd name="connsiteY2" fmla="*/ 778042 h 1612211"/>
                  <a:gd name="connsiteX3" fmla="*/ 834178 w 3320717"/>
                  <a:gd name="connsiteY3" fmla="*/ 778042 h 1612211"/>
                  <a:gd name="connsiteX4" fmla="*/ 16947 w 3320717"/>
                  <a:gd name="connsiteY4" fmla="*/ 1444105 h 1612211"/>
                  <a:gd name="connsiteX5" fmla="*/ 0 w 3320717"/>
                  <a:gd name="connsiteY5" fmla="*/ 1612211 h 1612211"/>
                  <a:gd name="connsiteX6" fmla="*/ 0 w 3320717"/>
                  <a:gd name="connsiteY6" fmla="*/ 834179 h 1612211"/>
                  <a:gd name="connsiteX7" fmla="*/ 834179 w 3320717"/>
                  <a:gd name="connsiteY7" fmla="*/ 0 h 16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0717" h="1612211">
                    <a:moveTo>
                      <a:pt x="834179" y="0"/>
                    </a:moveTo>
                    <a:lnTo>
                      <a:pt x="3320717" y="0"/>
                    </a:lnTo>
                    <a:lnTo>
                      <a:pt x="3320717" y="778042"/>
                    </a:lnTo>
                    <a:lnTo>
                      <a:pt x="834178" y="778042"/>
                    </a:lnTo>
                    <a:cubicBezTo>
                      <a:pt x="431062" y="778042"/>
                      <a:pt x="94731" y="1063984"/>
                      <a:pt x="16947" y="1444105"/>
                    </a:cubicBezTo>
                    <a:lnTo>
                      <a:pt x="0" y="1612211"/>
                    </a:lnTo>
                    <a:lnTo>
                      <a:pt x="0" y="834179"/>
                    </a:lnTo>
                    <a:cubicBezTo>
                      <a:pt x="0" y="373475"/>
                      <a:pt x="373475" y="0"/>
                      <a:pt x="8341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99CC"/>
                  </a:gs>
                  <a:gs pos="100000">
                    <a:srgbClr val="17506F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4D0BD2-C98A-45A6-BF39-BE6A6156D9DD}"/>
                  </a:ext>
                </a:extLst>
              </p:cNvPr>
              <p:cNvSpPr/>
              <p:nvPr/>
            </p:nvSpPr>
            <p:spPr>
              <a:xfrm>
                <a:off x="8999622" y="3988539"/>
                <a:ext cx="816573" cy="8274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0099CC"/>
                  </a:gs>
                  <a:gs pos="100000">
                    <a:srgbClr val="17506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334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D34E8D-FD65-424B-B81F-9E830FD057EA}"/>
                </a:ext>
              </a:extLst>
            </p:cNvPr>
            <p:cNvSpPr txBox="1"/>
            <p:nvPr/>
          </p:nvSpPr>
          <p:spPr>
            <a:xfrm>
              <a:off x="7121452" y="3936750"/>
              <a:ext cx="1655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Cad</a:t>
              </a:r>
              <a:endPara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ame 25">
            <a:extLst>
              <a:ext uri="{FF2B5EF4-FFF2-40B4-BE49-F238E27FC236}">
                <a16:creationId xmlns:a16="http://schemas.microsoft.com/office/drawing/2014/main" id="{1D3B28CD-81AF-4327-A730-60BE7B4282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7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DCB00E-9E42-4457-912B-C399C3CF793E}"/>
              </a:ext>
            </a:extLst>
          </p:cNvPr>
          <p:cNvGrpSpPr/>
          <p:nvPr/>
        </p:nvGrpSpPr>
        <p:grpSpPr>
          <a:xfrm>
            <a:off x="4928727" y="5217295"/>
            <a:ext cx="2195868" cy="951931"/>
            <a:chOff x="5057064" y="5490011"/>
            <a:chExt cx="2195868" cy="951931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DBCA5FBE-C8D1-428B-B912-2603FFBEB0A5}"/>
                </a:ext>
              </a:extLst>
            </p:cNvPr>
            <p:cNvSpPr/>
            <p:nvPr/>
          </p:nvSpPr>
          <p:spPr>
            <a:xfrm flipV="1">
              <a:off x="5057064" y="5490011"/>
              <a:ext cx="2077872" cy="951931"/>
            </a:xfrm>
            <a:prstGeom prst="trapezoid">
              <a:avLst/>
            </a:prstGeom>
            <a:gradFill flip="none" rotWithShape="1">
              <a:gsLst>
                <a:gs pos="0">
                  <a:srgbClr val="0099CC"/>
                </a:gs>
                <a:gs pos="76000">
                  <a:srgbClr val="A7297A"/>
                </a:gs>
                <a:gs pos="52183">
                  <a:srgbClr val="863A86"/>
                </a:gs>
                <a:gs pos="26000">
                  <a:srgbClr val="5E5288"/>
                </a:gs>
                <a:gs pos="100000">
                  <a:srgbClr val="EB2143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334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96C933-1202-425B-BEF6-D795A727AAC9}"/>
                </a:ext>
              </a:extLst>
            </p:cNvPr>
            <p:cNvSpPr txBox="1"/>
            <p:nvPr/>
          </p:nvSpPr>
          <p:spPr>
            <a:xfrm>
              <a:off x="5728605" y="5506053"/>
              <a:ext cx="1022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Icon</a:t>
              </a:r>
              <a:endParaRPr lang="en-IN" sz="2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1E189F-941B-4C9D-8935-A473E4147FF7}"/>
                </a:ext>
              </a:extLst>
            </p:cNvPr>
            <p:cNvSpPr txBox="1"/>
            <p:nvPr/>
          </p:nvSpPr>
          <p:spPr>
            <a:xfrm>
              <a:off x="5175060" y="5883539"/>
              <a:ext cx="2077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Computer Institute</a:t>
              </a:r>
              <a:endParaRPr lang="en-IN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02501E-E3BD-4D34-9EF5-9B2A81114E5C}"/>
              </a:ext>
            </a:extLst>
          </p:cNvPr>
          <p:cNvGrpSpPr/>
          <p:nvPr/>
        </p:nvGrpSpPr>
        <p:grpSpPr>
          <a:xfrm>
            <a:off x="5967663" y="802713"/>
            <a:ext cx="3720195" cy="1716504"/>
            <a:chOff x="5967663" y="802713"/>
            <a:chExt cx="3720195" cy="17165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25BB1C-21C3-4CD7-A0E1-28BA0FFC4124}"/>
                </a:ext>
              </a:extLst>
            </p:cNvPr>
            <p:cNvGrpSpPr/>
            <p:nvPr/>
          </p:nvGrpSpPr>
          <p:grpSpPr>
            <a:xfrm>
              <a:off x="5967663" y="802713"/>
              <a:ext cx="3720195" cy="1716504"/>
              <a:chOff x="6096000" y="1075429"/>
              <a:chExt cx="3720195" cy="1716504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3C3430-DA91-4A0C-BA20-FA0D82A08BB6}"/>
                  </a:ext>
                </a:extLst>
              </p:cNvPr>
              <p:cNvSpPr/>
              <p:nvPr/>
            </p:nvSpPr>
            <p:spPr>
              <a:xfrm>
                <a:off x="6096000" y="1075429"/>
                <a:ext cx="3320717" cy="1716504"/>
              </a:xfrm>
              <a:custGeom>
                <a:avLst/>
                <a:gdLst>
                  <a:gd name="connsiteX0" fmla="*/ 834179 w 3320717"/>
                  <a:gd name="connsiteY0" fmla="*/ 0 h 1612211"/>
                  <a:gd name="connsiteX1" fmla="*/ 3320717 w 3320717"/>
                  <a:gd name="connsiteY1" fmla="*/ 0 h 1612211"/>
                  <a:gd name="connsiteX2" fmla="*/ 3320717 w 3320717"/>
                  <a:gd name="connsiteY2" fmla="*/ 778042 h 1612211"/>
                  <a:gd name="connsiteX3" fmla="*/ 834178 w 3320717"/>
                  <a:gd name="connsiteY3" fmla="*/ 778042 h 1612211"/>
                  <a:gd name="connsiteX4" fmla="*/ 16947 w 3320717"/>
                  <a:gd name="connsiteY4" fmla="*/ 1444105 h 1612211"/>
                  <a:gd name="connsiteX5" fmla="*/ 0 w 3320717"/>
                  <a:gd name="connsiteY5" fmla="*/ 1612211 h 1612211"/>
                  <a:gd name="connsiteX6" fmla="*/ 0 w 3320717"/>
                  <a:gd name="connsiteY6" fmla="*/ 834179 h 1612211"/>
                  <a:gd name="connsiteX7" fmla="*/ 834179 w 3320717"/>
                  <a:gd name="connsiteY7" fmla="*/ 0 h 16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0717" h="1612211">
                    <a:moveTo>
                      <a:pt x="834179" y="0"/>
                    </a:moveTo>
                    <a:lnTo>
                      <a:pt x="3320717" y="0"/>
                    </a:lnTo>
                    <a:lnTo>
                      <a:pt x="3320717" y="778042"/>
                    </a:lnTo>
                    <a:lnTo>
                      <a:pt x="834178" y="778042"/>
                    </a:lnTo>
                    <a:cubicBezTo>
                      <a:pt x="431062" y="778042"/>
                      <a:pt x="94731" y="1063984"/>
                      <a:pt x="16947" y="1444105"/>
                    </a:cubicBezTo>
                    <a:lnTo>
                      <a:pt x="0" y="1612211"/>
                    </a:lnTo>
                    <a:lnTo>
                      <a:pt x="0" y="834179"/>
                    </a:lnTo>
                    <a:cubicBezTo>
                      <a:pt x="0" y="373475"/>
                      <a:pt x="373475" y="0"/>
                      <a:pt x="834179" y="0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D72353"/>
                  </a:gs>
                  <a:gs pos="100000">
                    <a:srgbClr val="76142E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9AD4E33-2A8B-488F-979F-43FFE761DCF8}"/>
                  </a:ext>
                </a:extLst>
              </p:cNvPr>
              <p:cNvSpPr/>
              <p:nvPr/>
            </p:nvSpPr>
            <p:spPr>
              <a:xfrm>
                <a:off x="8999622" y="1075430"/>
                <a:ext cx="816573" cy="827496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D72353"/>
                  </a:gs>
                  <a:gs pos="100000">
                    <a:srgbClr val="76142E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334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E7EAAF-EC29-4C85-AEFD-9674D37E16D8}"/>
                </a:ext>
              </a:extLst>
            </p:cNvPr>
            <p:cNvSpPr txBox="1"/>
            <p:nvPr/>
          </p:nvSpPr>
          <p:spPr>
            <a:xfrm>
              <a:off x="6511522" y="985629"/>
              <a:ext cx="248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Designing</a:t>
              </a:r>
              <a:endPara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AC0519-C800-4C00-93D0-8BC1E3C23D4D}"/>
              </a:ext>
            </a:extLst>
          </p:cNvPr>
          <p:cNvGrpSpPr/>
          <p:nvPr/>
        </p:nvGrpSpPr>
        <p:grpSpPr>
          <a:xfrm>
            <a:off x="5967663" y="2259267"/>
            <a:ext cx="3720195" cy="1716504"/>
            <a:chOff x="5967663" y="2259267"/>
            <a:chExt cx="3720195" cy="17165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4DDD564-9EBC-4F31-94E3-5500EF37BB3B}"/>
                </a:ext>
              </a:extLst>
            </p:cNvPr>
            <p:cNvGrpSpPr/>
            <p:nvPr/>
          </p:nvGrpSpPr>
          <p:grpSpPr>
            <a:xfrm>
              <a:off x="5967663" y="2259267"/>
              <a:ext cx="3720195" cy="1716504"/>
              <a:chOff x="6096000" y="2531983"/>
              <a:chExt cx="3720195" cy="1716504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4C01BA-3B81-472E-BFC8-F046771585F5}"/>
                  </a:ext>
                </a:extLst>
              </p:cNvPr>
              <p:cNvSpPr/>
              <p:nvPr/>
            </p:nvSpPr>
            <p:spPr>
              <a:xfrm>
                <a:off x="6096000" y="2531983"/>
                <a:ext cx="3320717" cy="1716504"/>
              </a:xfrm>
              <a:custGeom>
                <a:avLst/>
                <a:gdLst>
                  <a:gd name="connsiteX0" fmla="*/ 834179 w 3320717"/>
                  <a:gd name="connsiteY0" fmla="*/ 0 h 1612211"/>
                  <a:gd name="connsiteX1" fmla="*/ 3320717 w 3320717"/>
                  <a:gd name="connsiteY1" fmla="*/ 0 h 1612211"/>
                  <a:gd name="connsiteX2" fmla="*/ 3320717 w 3320717"/>
                  <a:gd name="connsiteY2" fmla="*/ 778042 h 1612211"/>
                  <a:gd name="connsiteX3" fmla="*/ 834178 w 3320717"/>
                  <a:gd name="connsiteY3" fmla="*/ 778042 h 1612211"/>
                  <a:gd name="connsiteX4" fmla="*/ 16947 w 3320717"/>
                  <a:gd name="connsiteY4" fmla="*/ 1444105 h 1612211"/>
                  <a:gd name="connsiteX5" fmla="*/ 0 w 3320717"/>
                  <a:gd name="connsiteY5" fmla="*/ 1612211 h 1612211"/>
                  <a:gd name="connsiteX6" fmla="*/ 0 w 3320717"/>
                  <a:gd name="connsiteY6" fmla="*/ 834179 h 1612211"/>
                  <a:gd name="connsiteX7" fmla="*/ 834179 w 3320717"/>
                  <a:gd name="connsiteY7" fmla="*/ 0 h 16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0717" h="1612211">
                    <a:moveTo>
                      <a:pt x="834179" y="0"/>
                    </a:moveTo>
                    <a:lnTo>
                      <a:pt x="3320717" y="0"/>
                    </a:lnTo>
                    <a:lnTo>
                      <a:pt x="3320717" y="778042"/>
                    </a:lnTo>
                    <a:lnTo>
                      <a:pt x="834178" y="778042"/>
                    </a:lnTo>
                    <a:cubicBezTo>
                      <a:pt x="431062" y="778042"/>
                      <a:pt x="94731" y="1063984"/>
                      <a:pt x="16947" y="1444105"/>
                    </a:cubicBezTo>
                    <a:lnTo>
                      <a:pt x="0" y="1612211"/>
                    </a:lnTo>
                    <a:lnTo>
                      <a:pt x="0" y="834179"/>
                    </a:lnTo>
                    <a:cubicBezTo>
                      <a:pt x="0" y="373475"/>
                      <a:pt x="373475" y="0"/>
                      <a:pt x="834179" y="0"/>
                    </a:cubicBezTo>
                    <a:close/>
                  </a:path>
                </a:pathLst>
              </a:custGeom>
              <a:gradFill>
                <a:gsLst>
                  <a:gs pos="15000">
                    <a:srgbClr val="883985"/>
                  </a:gs>
                  <a:gs pos="100000">
                    <a:srgbClr val="31183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FCBA3A-B91A-476A-94A3-6BB38214D5A4}"/>
                  </a:ext>
                </a:extLst>
              </p:cNvPr>
              <p:cNvSpPr/>
              <p:nvPr/>
            </p:nvSpPr>
            <p:spPr>
              <a:xfrm>
                <a:off x="8999622" y="2531984"/>
                <a:ext cx="816573" cy="827496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883985"/>
                  </a:gs>
                  <a:gs pos="100000">
                    <a:srgbClr val="31183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334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09CCD1-4DFD-41C6-A538-421AF335732B}"/>
                </a:ext>
              </a:extLst>
            </p:cNvPr>
            <p:cNvSpPr txBox="1"/>
            <p:nvPr/>
          </p:nvSpPr>
          <p:spPr>
            <a:xfrm>
              <a:off x="6213957" y="2451080"/>
              <a:ext cx="3017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Graphic Designing</a:t>
              </a:r>
              <a:endPara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C7AC14-C77B-4D2E-82B0-CB51BE907282}"/>
              </a:ext>
            </a:extLst>
          </p:cNvPr>
          <p:cNvGrpSpPr/>
          <p:nvPr/>
        </p:nvGrpSpPr>
        <p:grpSpPr>
          <a:xfrm>
            <a:off x="2247468" y="1530990"/>
            <a:ext cx="3720195" cy="1716504"/>
            <a:chOff x="2247468" y="1530990"/>
            <a:chExt cx="3720195" cy="17165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A5E047-F2EC-45EC-8561-96C1D4590566}"/>
                </a:ext>
              </a:extLst>
            </p:cNvPr>
            <p:cNvGrpSpPr/>
            <p:nvPr/>
          </p:nvGrpSpPr>
          <p:grpSpPr>
            <a:xfrm>
              <a:off x="2247468" y="1530990"/>
              <a:ext cx="3720195" cy="1716504"/>
              <a:chOff x="2375805" y="1803706"/>
              <a:chExt cx="3720195" cy="171650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3502E87-A12C-42E7-8920-A2EC7FE1B537}"/>
                  </a:ext>
                </a:extLst>
              </p:cNvPr>
              <p:cNvSpPr/>
              <p:nvPr/>
            </p:nvSpPr>
            <p:spPr>
              <a:xfrm flipH="1">
                <a:off x="2775283" y="1803706"/>
                <a:ext cx="3320717" cy="1716504"/>
              </a:xfrm>
              <a:custGeom>
                <a:avLst/>
                <a:gdLst>
                  <a:gd name="connsiteX0" fmla="*/ 834179 w 3320717"/>
                  <a:gd name="connsiteY0" fmla="*/ 0 h 1612211"/>
                  <a:gd name="connsiteX1" fmla="*/ 3320717 w 3320717"/>
                  <a:gd name="connsiteY1" fmla="*/ 0 h 1612211"/>
                  <a:gd name="connsiteX2" fmla="*/ 3320717 w 3320717"/>
                  <a:gd name="connsiteY2" fmla="*/ 778042 h 1612211"/>
                  <a:gd name="connsiteX3" fmla="*/ 834178 w 3320717"/>
                  <a:gd name="connsiteY3" fmla="*/ 778042 h 1612211"/>
                  <a:gd name="connsiteX4" fmla="*/ 16947 w 3320717"/>
                  <a:gd name="connsiteY4" fmla="*/ 1444105 h 1612211"/>
                  <a:gd name="connsiteX5" fmla="*/ 0 w 3320717"/>
                  <a:gd name="connsiteY5" fmla="*/ 1612211 h 1612211"/>
                  <a:gd name="connsiteX6" fmla="*/ 0 w 3320717"/>
                  <a:gd name="connsiteY6" fmla="*/ 834179 h 1612211"/>
                  <a:gd name="connsiteX7" fmla="*/ 834179 w 3320717"/>
                  <a:gd name="connsiteY7" fmla="*/ 0 h 16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0717" h="1612211">
                    <a:moveTo>
                      <a:pt x="834179" y="0"/>
                    </a:moveTo>
                    <a:lnTo>
                      <a:pt x="3320717" y="0"/>
                    </a:lnTo>
                    <a:lnTo>
                      <a:pt x="3320717" y="778042"/>
                    </a:lnTo>
                    <a:lnTo>
                      <a:pt x="834178" y="778042"/>
                    </a:lnTo>
                    <a:cubicBezTo>
                      <a:pt x="431062" y="778042"/>
                      <a:pt x="94731" y="1063984"/>
                      <a:pt x="16947" y="1444105"/>
                    </a:cubicBezTo>
                    <a:lnTo>
                      <a:pt x="0" y="1612211"/>
                    </a:lnTo>
                    <a:lnTo>
                      <a:pt x="0" y="834179"/>
                    </a:lnTo>
                    <a:cubicBezTo>
                      <a:pt x="0" y="373475"/>
                      <a:pt x="373475" y="0"/>
                      <a:pt x="834179" y="0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A8297A"/>
                  </a:gs>
                  <a:gs pos="100000">
                    <a:srgbClr val="681E5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5DBCDF-B078-4344-B99C-FFEB6DDDDC33}"/>
                  </a:ext>
                </a:extLst>
              </p:cNvPr>
              <p:cNvSpPr/>
              <p:nvPr/>
            </p:nvSpPr>
            <p:spPr>
              <a:xfrm flipH="1">
                <a:off x="2375805" y="1803707"/>
                <a:ext cx="816573" cy="827496"/>
              </a:xfrm>
              <a:prstGeom prst="ellipse">
                <a:avLst/>
              </a:prstGeom>
              <a:gradFill flip="none" rotWithShape="1">
                <a:gsLst>
                  <a:gs pos="22000">
                    <a:srgbClr val="A8297A"/>
                  </a:gs>
                  <a:gs pos="100000">
                    <a:srgbClr val="681E5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334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21EBB7-F498-45DC-8990-63E9BB434CC5}"/>
                </a:ext>
              </a:extLst>
            </p:cNvPr>
            <p:cNvSpPr txBox="1"/>
            <p:nvPr/>
          </p:nvSpPr>
          <p:spPr>
            <a:xfrm>
              <a:off x="3724094" y="1713906"/>
              <a:ext cx="1455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Tally</a:t>
              </a:r>
              <a:endPara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136E88-6F3F-4F85-866D-BDBDFF51785E}"/>
              </a:ext>
            </a:extLst>
          </p:cNvPr>
          <p:cNvGrpSpPr/>
          <p:nvPr/>
        </p:nvGrpSpPr>
        <p:grpSpPr>
          <a:xfrm>
            <a:off x="2247468" y="2987544"/>
            <a:ext cx="3720195" cy="1716504"/>
            <a:chOff x="2247468" y="2987544"/>
            <a:chExt cx="3720195" cy="171650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592D88-185F-4AF0-9395-72762EFC4A80}"/>
                </a:ext>
              </a:extLst>
            </p:cNvPr>
            <p:cNvGrpSpPr/>
            <p:nvPr/>
          </p:nvGrpSpPr>
          <p:grpSpPr>
            <a:xfrm>
              <a:off x="2247468" y="2987544"/>
              <a:ext cx="3720195" cy="1716504"/>
              <a:chOff x="2375805" y="3260260"/>
              <a:chExt cx="3720195" cy="171650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1C8B5C8-6174-4030-B227-4F07788F42A4}"/>
                  </a:ext>
                </a:extLst>
              </p:cNvPr>
              <p:cNvSpPr/>
              <p:nvPr/>
            </p:nvSpPr>
            <p:spPr>
              <a:xfrm flipH="1">
                <a:off x="2775283" y="3260260"/>
                <a:ext cx="3320717" cy="1716504"/>
              </a:xfrm>
              <a:custGeom>
                <a:avLst/>
                <a:gdLst>
                  <a:gd name="connsiteX0" fmla="*/ 834179 w 3320717"/>
                  <a:gd name="connsiteY0" fmla="*/ 0 h 1612211"/>
                  <a:gd name="connsiteX1" fmla="*/ 3320717 w 3320717"/>
                  <a:gd name="connsiteY1" fmla="*/ 0 h 1612211"/>
                  <a:gd name="connsiteX2" fmla="*/ 3320717 w 3320717"/>
                  <a:gd name="connsiteY2" fmla="*/ 778042 h 1612211"/>
                  <a:gd name="connsiteX3" fmla="*/ 834178 w 3320717"/>
                  <a:gd name="connsiteY3" fmla="*/ 778042 h 1612211"/>
                  <a:gd name="connsiteX4" fmla="*/ 16947 w 3320717"/>
                  <a:gd name="connsiteY4" fmla="*/ 1444105 h 1612211"/>
                  <a:gd name="connsiteX5" fmla="*/ 0 w 3320717"/>
                  <a:gd name="connsiteY5" fmla="*/ 1612211 h 1612211"/>
                  <a:gd name="connsiteX6" fmla="*/ 0 w 3320717"/>
                  <a:gd name="connsiteY6" fmla="*/ 834179 h 1612211"/>
                  <a:gd name="connsiteX7" fmla="*/ 834179 w 3320717"/>
                  <a:gd name="connsiteY7" fmla="*/ 0 h 16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0717" h="1612211">
                    <a:moveTo>
                      <a:pt x="834179" y="0"/>
                    </a:moveTo>
                    <a:lnTo>
                      <a:pt x="3320717" y="0"/>
                    </a:lnTo>
                    <a:lnTo>
                      <a:pt x="3320717" y="778042"/>
                    </a:lnTo>
                    <a:lnTo>
                      <a:pt x="834178" y="778042"/>
                    </a:lnTo>
                    <a:cubicBezTo>
                      <a:pt x="431062" y="778042"/>
                      <a:pt x="94731" y="1063984"/>
                      <a:pt x="16947" y="1444105"/>
                    </a:cubicBezTo>
                    <a:lnTo>
                      <a:pt x="0" y="1612211"/>
                    </a:lnTo>
                    <a:lnTo>
                      <a:pt x="0" y="834179"/>
                    </a:lnTo>
                    <a:cubicBezTo>
                      <a:pt x="0" y="373475"/>
                      <a:pt x="373475" y="0"/>
                      <a:pt x="834179" y="0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5A558B"/>
                  </a:gs>
                  <a:gs pos="100000">
                    <a:srgbClr val="33294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B1B3228-21CE-4A6B-B4DF-4C905C46264D}"/>
                  </a:ext>
                </a:extLst>
              </p:cNvPr>
              <p:cNvSpPr/>
              <p:nvPr/>
            </p:nvSpPr>
            <p:spPr>
              <a:xfrm flipH="1">
                <a:off x="2375805" y="3260261"/>
                <a:ext cx="816573" cy="827496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5A558B"/>
                  </a:gs>
                  <a:gs pos="100000">
                    <a:srgbClr val="332947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334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A037F6-AE1B-4D05-A07A-F0A2AC83D239}"/>
                </a:ext>
              </a:extLst>
            </p:cNvPr>
            <p:cNvSpPr txBox="1"/>
            <p:nvPr/>
          </p:nvSpPr>
          <p:spPr>
            <a:xfrm>
              <a:off x="3413063" y="3179357"/>
              <a:ext cx="187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MS-office</a:t>
              </a:r>
              <a:endPara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Icon</dc:creator>
  <cp:lastModifiedBy>Farhat Ansari</cp:lastModifiedBy>
  <cp:revision>7</cp:revision>
  <dcterms:created xsi:type="dcterms:W3CDTF">2021-02-22T11:19:26Z</dcterms:created>
  <dcterms:modified xsi:type="dcterms:W3CDTF">2021-02-23T06:24:34Z</dcterms:modified>
</cp:coreProperties>
</file>