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6" r:id="rId4"/>
    <p:sldId id="265" r:id="rId5"/>
    <p:sldId id="263" r:id="rId6"/>
    <p:sldId id="262" r:id="rId7"/>
    <p:sldId id="261" r:id="rId8"/>
    <p:sldId id="260" r:id="rId9"/>
    <p:sldId id="259" r:id="rId10"/>
    <p:sldId id="258" r:id="rId11"/>
    <p:sldId id="25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AAAF9-75C4-4118-B9EB-04B9C50807ED}" v="12" dt="2023-03-23T07:21:58.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LABHAKTULA ABHISHEK" userId="50539a2749f670f3" providerId="LiveId" clId="{883AAAF9-75C4-4118-B9EB-04B9C50807ED}"/>
    <pc:docChg chg="custSel addSld modSld">
      <pc:chgData name="SAKALABHAKTULA ABHISHEK" userId="50539a2749f670f3" providerId="LiveId" clId="{883AAAF9-75C4-4118-B9EB-04B9C50807ED}" dt="2023-03-23T07:22:14.509" v="856" actId="20577"/>
      <pc:docMkLst>
        <pc:docMk/>
      </pc:docMkLst>
      <pc:sldChg chg="addSp delSp modSp mod">
        <pc:chgData name="SAKALABHAKTULA ABHISHEK" userId="50539a2749f670f3" providerId="LiveId" clId="{883AAAF9-75C4-4118-B9EB-04B9C50807ED}" dt="2023-03-23T07:20:51.822" v="804" actId="14100"/>
        <pc:sldMkLst>
          <pc:docMk/>
          <pc:sldMk cId="2134901976" sldId="257"/>
        </pc:sldMkLst>
        <pc:spChg chg="del">
          <ac:chgData name="SAKALABHAKTULA ABHISHEK" userId="50539a2749f670f3" providerId="LiveId" clId="{883AAAF9-75C4-4118-B9EB-04B9C50807ED}" dt="2023-03-23T07:20:29.562" v="788" actId="478"/>
          <ac:spMkLst>
            <pc:docMk/>
            <pc:sldMk cId="2134901976" sldId="257"/>
            <ac:spMk id="2" creationId="{E4317224-E69B-31A6-62DF-D9050E7D100A}"/>
          </ac:spMkLst>
        </pc:spChg>
        <pc:spChg chg="del">
          <ac:chgData name="SAKALABHAKTULA ABHISHEK" userId="50539a2749f670f3" providerId="LiveId" clId="{883AAAF9-75C4-4118-B9EB-04B9C50807ED}" dt="2023-03-23T07:20:29.562" v="788" actId="478"/>
          <ac:spMkLst>
            <pc:docMk/>
            <pc:sldMk cId="2134901976" sldId="257"/>
            <ac:spMk id="3" creationId="{B5EC3CA3-82A6-F0A6-0EB7-0159CE51C18D}"/>
          </ac:spMkLst>
        </pc:spChg>
        <pc:spChg chg="add mod">
          <ac:chgData name="SAKALABHAKTULA ABHISHEK" userId="50539a2749f670f3" providerId="LiveId" clId="{883AAAF9-75C4-4118-B9EB-04B9C50807ED}" dt="2023-03-23T07:20:45.332" v="803" actId="20577"/>
          <ac:spMkLst>
            <pc:docMk/>
            <pc:sldMk cId="2134901976" sldId="257"/>
            <ac:spMk id="5" creationId="{56A6DBED-34D7-C070-D618-E5CEC43240EF}"/>
          </ac:spMkLst>
        </pc:spChg>
        <pc:picChg chg="add mod">
          <ac:chgData name="SAKALABHAKTULA ABHISHEK" userId="50539a2749f670f3" providerId="LiveId" clId="{883AAAF9-75C4-4118-B9EB-04B9C50807ED}" dt="2023-03-23T07:20:51.822" v="804" actId="14100"/>
          <ac:picMkLst>
            <pc:docMk/>
            <pc:sldMk cId="2134901976" sldId="257"/>
            <ac:picMk id="4" creationId="{87EC95D1-6E53-3C32-A14B-C981AC0C8512}"/>
          </ac:picMkLst>
        </pc:picChg>
      </pc:sldChg>
      <pc:sldChg chg="addSp delSp modSp mod">
        <pc:chgData name="SAKALABHAKTULA ABHISHEK" userId="50539a2749f670f3" providerId="LiveId" clId="{883AAAF9-75C4-4118-B9EB-04B9C50807ED}" dt="2023-03-23T07:20:23.077" v="787" actId="1076"/>
        <pc:sldMkLst>
          <pc:docMk/>
          <pc:sldMk cId="421125695" sldId="258"/>
        </pc:sldMkLst>
        <pc:spChg chg="del">
          <ac:chgData name="SAKALABHAKTULA ABHISHEK" userId="50539a2749f670f3" providerId="LiveId" clId="{883AAAF9-75C4-4118-B9EB-04B9C50807ED}" dt="2023-03-23T07:19:56.222" v="783" actId="478"/>
          <ac:spMkLst>
            <pc:docMk/>
            <pc:sldMk cId="421125695" sldId="258"/>
            <ac:spMk id="2" creationId="{4A7507AE-3955-18DA-5955-6321A0067201}"/>
          </ac:spMkLst>
        </pc:spChg>
        <pc:spChg chg="del">
          <ac:chgData name="SAKALABHAKTULA ABHISHEK" userId="50539a2749f670f3" providerId="LiveId" clId="{883AAAF9-75C4-4118-B9EB-04B9C50807ED}" dt="2023-03-23T07:19:56.222" v="783" actId="478"/>
          <ac:spMkLst>
            <pc:docMk/>
            <pc:sldMk cId="421125695" sldId="258"/>
            <ac:spMk id="3" creationId="{A130547D-3AEA-18CE-D46C-5A256D8BCFC5}"/>
          </ac:spMkLst>
        </pc:spChg>
        <pc:spChg chg="add mod">
          <ac:chgData name="SAKALABHAKTULA ABHISHEK" userId="50539a2749f670f3" providerId="LiveId" clId="{883AAAF9-75C4-4118-B9EB-04B9C50807ED}" dt="2023-03-23T07:20:07.062" v="785"/>
          <ac:spMkLst>
            <pc:docMk/>
            <pc:sldMk cId="421125695" sldId="258"/>
            <ac:spMk id="5" creationId="{915175A8-29CF-F3A3-1BA6-0B4A9AC69EA4}"/>
          </ac:spMkLst>
        </pc:spChg>
        <pc:picChg chg="add mod">
          <ac:chgData name="SAKALABHAKTULA ABHISHEK" userId="50539a2749f670f3" providerId="LiveId" clId="{883AAAF9-75C4-4118-B9EB-04B9C50807ED}" dt="2023-03-23T07:20:23.077" v="787" actId="1076"/>
          <ac:picMkLst>
            <pc:docMk/>
            <pc:sldMk cId="421125695" sldId="258"/>
            <ac:picMk id="4" creationId="{A49B018C-332A-8118-3C19-12CE5A25C0DD}"/>
          </ac:picMkLst>
        </pc:picChg>
      </pc:sldChg>
      <pc:sldChg chg="addSp delSp modSp mod">
        <pc:chgData name="SAKALABHAKTULA ABHISHEK" userId="50539a2749f670f3" providerId="LiveId" clId="{883AAAF9-75C4-4118-B9EB-04B9C50807ED}" dt="2023-03-23T07:19:49.445" v="782" actId="1076"/>
        <pc:sldMkLst>
          <pc:docMk/>
          <pc:sldMk cId="1647946271" sldId="259"/>
        </pc:sldMkLst>
        <pc:spChg chg="del">
          <ac:chgData name="SAKALABHAKTULA ABHISHEK" userId="50539a2749f670f3" providerId="LiveId" clId="{883AAAF9-75C4-4118-B9EB-04B9C50807ED}" dt="2023-03-23T07:19:28.302" v="776" actId="478"/>
          <ac:spMkLst>
            <pc:docMk/>
            <pc:sldMk cId="1647946271" sldId="259"/>
            <ac:spMk id="2" creationId="{A59A956F-14CF-81C5-4B90-3B46A828864E}"/>
          </ac:spMkLst>
        </pc:spChg>
        <pc:spChg chg="del">
          <ac:chgData name="SAKALABHAKTULA ABHISHEK" userId="50539a2749f670f3" providerId="LiveId" clId="{883AAAF9-75C4-4118-B9EB-04B9C50807ED}" dt="2023-03-23T07:19:28.302" v="776" actId="478"/>
          <ac:spMkLst>
            <pc:docMk/>
            <pc:sldMk cId="1647946271" sldId="259"/>
            <ac:spMk id="3" creationId="{5B97996F-227D-2E2E-13E9-730588D7D5B4}"/>
          </ac:spMkLst>
        </pc:spChg>
        <pc:spChg chg="add mod">
          <ac:chgData name="SAKALABHAKTULA ABHISHEK" userId="50539a2749f670f3" providerId="LiveId" clId="{883AAAF9-75C4-4118-B9EB-04B9C50807ED}" dt="2023-03-23T07:19:28.609" v="777"/>
          <ac:spMkLst>
            <pc:docMk/>
            <pc:sldMk cId="1647946271" sldId="259"/>
            <ac:spMk id="4" creationId="{9A2C3F2C-D259-657D-5DCE-A92A70F31043}"/>
          </ac:spMkLst>
        </pc:spChg>
        <pc:picChg chg="add del mod">
          <ac:chgData name="SAKALABHAKTULA ABHISHEK" userId="50539a2749f670f3" providerId="LiveId" clId="{883AAAF9-75C4-4118-B9EB-04B9C50807ED}" dt="2023-03-23T07:19:31.212" v="778" actId="478"/>
          <ac:picMkLst>
            <pc:docMk/>
            <pc:sldMk cId="1647946271" sldId="259"/>
            <ac:picMk id="5" creationId="{43DB47DB-62F4-1196-4120-50F853A6B643}"/>
          </ac:picMkLst>
        </pc:picChg>
        <pc:picChg chg="add mod">
          <ac:chgData name="SAKALABHAKTULA ABHISHEK" userId="50539a2749f670f3" providerId="LiveId" clId="{883AAAF9-75C4-4118-B9EB-04B9C50807ED}" dt="2023-03-23T07:19:41.587" v="780" actId="1076"/>
          <ac:picMkLst>
            <pc:docMk/>
            <pc:sldMk cId="1647946271" sldId="259"/>
            <ac:picMk id="6" creationId="{6D10201A-2CEE-D73A-BAF3-D7B89633A6D7}"/>
          </ac:picMkLst>
        </pc:picChg>
        <pc:picChg chg="add mod">
          <ac:chgData name="SAKALABHAKTULA ABHISHEK" userId="50539a2749f670f3" providerId="LiveId" clId="{883AAAF9-75C4-4118-B9EB-04B9C50807ED}" dt="2023-03-23T07:19:49.445" v="782" actId="1076"/>
          <ac:picMkLst>
            <pc:docMk/>
            <pc:sldMk cId="1647946271" sldId="259"/>
            <ac:picMk id="7" creationId="{3A16AAE1-92CA-1506-F285-ECF93724002F}"/>
          </ac:picMkLst>
        </pc:picChg>
      </pc:sldChg>
      <pc:sldChg chg="modSp mod">
        <pc:chgData name="SAKALABHAKTULA ABHISHEK" userId="50539a2749f670f3" providerId="LiveId" clId="{883AAAF9-75C4-4118-B9EB-04B9C50807ED}" dt="2023-03-23T07:17:44.164" v="775" actId="20577"/>
        <pc:sldMkLst>
          <pc:docMk/>
          <pc:sldMk cId="4252551501" sldId="260"/>
        </pc:sldMkLst>
        <pc:spChg chg="mod">
          <ac:chgData name="SAKALABHAKTULA ABHISHEK" userId="50539a2749f670f3" providerId="LiveId" clId="{883AAAF9-75C4-4118-B9EB-04B9C50807ED}" dt="2023-03-23T07:17:44.164" v="775" actId="20577"/>
          <ac:spMkLst>
            <pc:docMk/>
            <pc:sldMk cId="4252551501" sldId="260"/>
            <ac:spMk id="4" creationId="{0700348D-99DF-1ADE-9FFB-50EF2B7E03EA}"/>
          </ac:spMkLst>
        </pc:spChg>
      </pc:sldChg>
      <pc:sldChg chg="modSp mod">
        <pc:chgData name="SAKALABHAKTULA ABHISHEK" userId="50539a2749f670f3" providerId="LiveId" clId="{883AAAF9-75C4-4118-B9EB-04B9C50807ED}" dt="2023-03-23T07:12:30.389" v="67" actId="20577"/>
        <pc:sldMkLst>
          <pc:docMk/>
          <pc:sldMk cId="4238623343" sldId="261"/>
        </pc:sldMkLst>
        <pc:spChg chg="mod">
          <ac:chgData name="SAKALABHAKTULA ABHISHEK" userId="50539a2749f670f3" providerId="LiveId" clId="{883AAAF9-75C4-4118-B9EB-04B9C50807ED}" dt="2023-03-23T07:12:30.389" v="67" actId="20577"/>
          <ac:spMkLst>
            <pc:docMk/>
            <pc:sldMk cId="4238623343" sldId="261"/>
            <ac:spMk id="5" creationId="{F483504E-A615-C387-2BC5-1A9B624DCD31}"/>
          </ac:spMkLst>
        </pc:spChg>
      </pc:sldChg>
      <pc:sldChg chg="addSp delSp modSp new mod">
        <pc:chgData name="SAKALABHAKTULA ABHISHEK" userId="50539a2749f670f3" providerId="LiveId" clId="{883AAAF9-75C4-4118-B9EB-04B9C50807ED}" dt="2023-03-23T07:21:24.819" v="826" actId="1076"/>
        <pc:sldMkLst>
          <pc:docMk/>
          <pc:sldMk cId="2227071162" sldId="268"/>
        </pc:sldMkLst>
        <pc:spChg chg="del">
          <ac:chgData name="SAKALABHAKTULA ABHISHEK" userId="50539a2749f670f3" providerId="LiveId" clId="{883AAAF9-75C4-4118-B9EB-04B9C50807ED}" dt="2023-03-23T07:21:06.110" v="806" actId="478"/>
          <ac:spMkLst>
            <pc:docMk/>
            <pc:sldMk cId="2227071162" sldId="268"/>
            <ac:spMk id="2" creationId="{495C136F-BBD9-7E7C-1C56-45807AFB85AF}"/>
          </ac:spMkLst>
        </pc:spChg>
        <pc:spChg chg="del">
          <ac:chgData name="SAKALABHAKTULA ABHISHEK" userId="50539a2749f670f3" providerId="LiveId" clId="{883AAAF9-75C4-4118-B9EB-04B9C50807ED}" dt="2023-03-23T07:21:06.110" v="806" actId="478"/>
          <ac:spMkLst>
            <pc:docMk/>
            <pc:sldMk cId="2227071162" sldId="268"/>
            <ac:spMk id="3" creationId="{7ED80271-2E94-20C4-0E4A-EC6A312CC410}"/>
          </ac:spMkLst>
        </pc:spChg>
        <pc:spChg chg="add mod">
          <ac:chgData name="SAKALABHAKTULA ABHISHEK" userId="50539a2749f670f3" providerId="LiveId" clId="{883AAAF9-75C4-4118-B9EB-04B9C50807ED}" dt="2023-03-23T07:21:12.623" v="823" actId="20577"/>
          <ac:spMkLst>
            <pc:docMk/>
            <pc:sldMk cId="2227071162" sldId="268"/>
            <ac:spMk id="4" creationId="{60D72389-9EA5-1046-F32C-219FB8184108}"/>
          </ac:spMkLst>
        </pc:spChg>
        <pc:picChg chg="add mod">
          <ac:chgData name="SAKALABHAKTULA ABHISHEK" userId="50539a2749f670f3" providerId="LiveId" clId="{883AAAF9-75C4-4118-B9EB-04B9C50807ED}" dt="2023-03-23T07:21:24.819" v="826" actId="1076"/>
          <ac:picMkLst>
            <pc:docMk/>
            <pc:sldMk cId="2227071162" sldId="268"/>
            <ac:picMk id="5" creationId="{F03F8BF5-A7A1-6A47-39A3-BFA6A2DA5DE5}"/>
          </ac:picMkLst>
        </pc:picChg>
      </pc:sldChg>
      <pc:sldChg chg="addSp delSp modSp new mod">
        <pc:chgData name="SAKALABHAKTULA ABHISHEK" userId="50539a2749f670f3" providerId="LiveId" clId="{883AAAF9-75C4-4118-B9EB-04B9C50807ED}" dt="2023-03-23T07:22:14.509" v="856" actId="20577"/>
        <pc:sldMkLst>
          <pc:docMk/>
          <pc:sldMk cId="4215527029" sldId="269"/>
        </pc:sldMkLst>
        <pc:spChg chg="del">
          <ac:chgData name="SAKALABHAKTULA ABHISHEK" userId="50539a2749f670f3" providerId="LiveId" clId="{883AAAF9-75C4-4118-B9EB-04B9C50807ED}" dt="2023-03-23T07:21:38.803" v="828" actId="478"/>
          <ac:spMkLst>
            <pc:docMk/>
            <pc:sldMk cId="4215527029" sldId="269"/>
            <ac:spMk id="2" creationId="{56B0130D-46EC-CB8B-4EB4-92159B76E9BB}"/>
          </ac:spMkLst>
        </pc:spChg>
        <pc:spChg chg="del">
          <ac:chgData name="SAKALABHAKTULA ABHISHEK" userId="50539a2749f670f3" providerId="LiveId" clId="{883AAAF9-75C4-4118-B9EB-04B9C50807ED}" dt="2023-03-23T07:21:38.803" v="828" actId="478"/>
          <ac:spMkLst>
            <pc:docMk/>
            <pc:sldMk cId="4215527029" sldId="269"/>
            <ac:spMk id="3" creationId="{CD7278EB-D6E9-6B5B-D00B-FFDAB1F2F4DE}"/>
          </ac:spMkLst>
        </pc:spChg>
        <pc:spChg chg="add mod">
          <ac:chgData name="SAKALABHAKTULA ABHISHEK" userId="50539a2749f670f3" providerId="LiveId" clId="{883AAAF9-75C4-4118-B9EB-04B9C50807ED}" dt="2023-03-23T07:22:14.509" v="856" actId="20577"/>
          <ac:spMkLst>
            <pc:docMk/>
            <pc:sldMk cId="4215527029" sldId="269"/>
            <ac:spMk id="5" creationId="{4D37714F-8769-0BAA-27B6-B9738BFACFD4}"/>
          </ac:spMkLst>
        </pc:spChg>
        <pc:picChg chg="add del mod">
          <ac:chgData name="SAKALABHAKTULA ABHISHEK" userId="50539a2749f670f3" providerId="LiveId" clId="{883AAAF9-75C4-4118-B9EB-04B9C50807ED}" dt="2023-03-23T07:21:43.023" v="831" actId="478"/>
          <ac:picMkLst>
            <pc:docMk/>
            <pc:sldMk cId="4215527029" sldId="269"/>
            <ac:picMk id="4" creationId="{4555F88C-05B3-C61F-E62F-DC09A852FB5B}"/>
          </ac:picMkLst>
        </pc:picChg>
        <pc:picChg chg="add mod">
          <ac:chgData name="SAKALABHAKTULA ABHISHEK" userId="50539a2749f670f3" providerId="LiveId" clId="{883AAAF9-75C4-4118-B9EB-04B9C50807ED}" dt="2023-03-23T07:22:04.077" v="835" actId="1076"/>
          <ac:picMkLst>
            <pc:docMk/>
            <pc:sldMk cId="4215527029" sldId="269"/>
            <ac:picMk id="6" creationId="{6F0759A9-A09D-909D-F729-038AF9E00E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C54F-1D2D-24FA-402A-A7605B737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D0C233-58B3-53AA-4703-A31FAE16B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6652C-71D0-C059-BE40-7E610CB603AC}"/>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27C83C98-D8AD-0795-820A-5FC949D3D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5362A-B35B-44AA-51C1-CC849A4A8142}"/>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379843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4F66-ACEC-7CFB-F9B8-486941C77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E0D1C-5303-3D47-81A4-3BC4F4CF9D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F7311-0E28-E883-E5D8-A9EAD6A4BBE8}"/>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322CF82D-9334-7B76-D556-297935212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524FC-10D7-417B-BCFB-DF932FFB56FD}"/>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239817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49E93-4133-0692-54DD-7D4DA9C10B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4BEB4-5509-830C-E26A-C7340D16B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378B6-F29F-82EE-4E49-70577D4BD289}"/>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5A347A55-2498-01B3-56EC-8F7772323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B7834-2A53-E390-048F-C18D81EAECA6}"/>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9898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A04E-C877-00E3-5140-CC1C7B98E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9A681-880A-4FC9-27B7-1150A6D6D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48668-6A84-2D6F-3A36-D3F3EF961AEC}"/>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68AC96C8-388B-E4B9-8EE3-377B5D149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344CF-EBA3-2260-52D7-6F925A8A85A3}"/>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399808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708A-DC33-197E-EB13-9EB24D325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003E0D-83C9-3231-07A3-840167743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24055-2984-9DBF-5085-5F9EC35BA597}"/>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8AEFE334-6CA6-1E42-A129-437A6BF75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12C08-C617-3327-67E3-AFCA4EC05EC3}"/>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342714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563D-D3FB-CD27-32F7-B1D29F041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65E76-BAEA-EFBD-42D8-D5BD35566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3B3D9-F358-3EAB-CB21-6406803B65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30F48-0E22-0E59-4B72-D22D76B57BF7}"/>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6" name="Footer Placeholder 5">
            <a:extLst>
              <a:ext uri="{FF2B5EF4-FFF2-40B4-BE49-F238E27FC236}">
                <a16:creationId xmlns:a16="http://schemas.microsoft.com/office/drawing/2014/main" id="{80D07B5F-74B6-BD52-796F-8BC4909CD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88796-517E-3E83-C8A2-C1C41C910E4E}"/>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120120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5DB3-711A-6E8D-98BB-2E766B899A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28FDF-6746-D6BE-F51D-E09C588DE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56651-C54C-F124-DD2E-3E670C533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048B1-C539-E16F-BC70-93C3FE0BF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D0119-5191-F926-7351-7696925C26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C29FF-C94F-0189-9452-B681D0B8B1DD}"/>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8" name="Footer Placeholder 7">
            <a:extLst>
              <a:ext uri="{FF2B5EF4-FFF2-40B4-BE49-F238E27FC236}">
                <a16:creationId xmlns:a16="http://schemas.microsoft.com/office/drawing/2014/main" id="{454A6102-8BCA-C7B3-9B10-221FD41DE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EE7FE-8CD2-8872-FF0C-2C4F186F638C}"/>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154524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DC48-A6CE-AF6B-1E61-4D0CFA48C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8753B-18AC-F12B-E03C-55167B1AF810}"/>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4" name="Footer Placeholder 3">
            <a:extLst>
              <a:ext uri="{FF2B5EF4-FFF2-40B4-BE49-F238E27FC236}">
                <a16:creationId xmlns:a16="http://schemas.microsoft.com/office/drawing/2014/main" id="{657DA3F9-62AA-DB53-1669-A87E35887F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1DB19C-4FBE-07D2-B94D-057704BCF468}"/>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232321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B3CA6-142A-039D-44EA-0F9E351A5F43}"/>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3" name="Footer Placeholder 2">
            <a:extLst>
              <a:ext uri="{FF2B5EF4-FFF2-40B4-BE49-F238E27FC236}">
                <a16:creationId xmlns:a16="http://schemas.microsoft.com/office/drawing/2014/main" id="{ED41DF14-217A-6FBC-7DA9-A7B2FC351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BF450C-D557-2197-E540-231E95EC98E6}"/>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237503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65F9-4F46-C1BF-7889-27C778CD7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64E136-55E7-1A5E-47B0-0960FBD26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FD239C-FF2F-EC68-9846-679403BC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2F52E-0AA4-6E2B-FDB3-B724FB7A69B6}"/>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6" name="Footer Placeholder 5">
            <a:extLst>
              <a:ext uri="{FF2B5EF4-FFF2-40B4-BE49-F238E27FC236}">
                <a16:creationId xmlns:a16="http://schemas.microsoft.com/office/drawing/2014/main" id="{C44E361B-8E09-5C77-7F23-FE57B8947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93491-D32F-1526-58CF-91BA3949DF12}"/>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292090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2481-55EC-D8DF-8E25-384E2F138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4F077-5018-93A2-3CAE-AD94EEB31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A3134-D2B9-5927-383A-EEC094073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BBEDF-00E0-6973-413C-5264E33B8E41}"/>
              </a:ext>
            </a:extLst>
          </p:cNvPr>
          <p:cNvSpPr>
            <a:spLocks noGrp="1"/>
          </p:cNvSpPr>
          <p:nvPr>
            <p:ph type="dt" sz="half" idx="10"/>
          </p:nvPr>
        </p:nvSpPr>
        <p:spPr/>
        <p:txBody>
          <a:bodyPr/>
          <a:lstStyle/>
          <a:p>
            <a:fld id="{C87B5A60-3E54-40E5-A8A9-13251711A09B}" type="datetimeFigureOut">
              <a:rPr lang="en-US" smtClean="0"/>
              <a:t>3/24/2023</a:t>
            </a:fld>
            <a:endParaRPr lang="en-US"/>
          </a:p>
        </p:txBody>
      </p:sp>
      <p:sp>
        <p:nvSpPr>
          <p:cNvPr id="6" name="Footer Placeholder 5">
            <a:extLst>
              <a:ext uri="{FF2B5EF4-FFF2-40B4-BE49-F238E27FC236}">
                <a16:creationId xmlns:a16="http://schemas.microsoft.com/office/drawing/2014/main" id="{23421796-2AFF-3020-7EF8-43ACFF839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64D4F-E3D9-4CAA-B7FE-DFA694385A0E}"/>
              </a:ext>
            </a:extLst>
          </p:cNvPr>
          <p:cNvSpPr>
            <a:spLocks noGrp="1"/>
          </p:cNvSpPr>
          <p:nvPr>
            <p:ph type="sldNum" sz="quarter" idx="12"/>
          </p:nvPr>
        </p:nvSpPr>
        <p:spPr/>
        <p:txBody>
          <a:bodyPr/>
          <a:lstStyle/>
          <a:p>
            <a:fld id="{41FEDE9C-574B-41C4-ACAD-9940CC99F685}" type="slidenum">
              <a:rPr lang="en-US" smtClean="0"/>
              <a:t>‹#›</a:t>
            </a:fld>
            <a:endParaRPr lang="en-US"/>
          </a:p>
        </p:txBody>
      </p:sp>
    </p:spTree>
    <p:extLst>
      <p:ext uri="{BB962C8B-B14F-4D97-AF65-F5344CB8AC3E}">
        <p14:creationId xmlns:p14="http://schemas.microsoft.com/office/powerpoint/2010/main" val="297261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81297-FC7E-3AF3-F1D9-236491BCD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17C984-5091-2700-5A21-F356BF627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DBA67-458F-09F7-A6C0-2B5765685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B5A60-3E54-40E5-A8A9-13251711A09B}" type="datetimeFigureOut">
              <a:rPr lang="en-US" smtClean="0"/>
              <a:t>3/24/2023</a:t>
            </a:fld>
            <a:endParaRPr lang="en-US"/>
          </a:p>
        </p:txBody>
      </p:sp>
      <p:sp>
        <p:nvSpPr>
          <p:cNvPr id="5" name="Footer Placeholder 4">
            <a:extLst>
              <a:ext uri="{FF2B5EF4-FFF2-40B4-BE49-F238E27FC236}">
                <a16:creationId xmlns:a16="http://schemas.microsoft.com/office/drawing/2014/main" id="{CCE8C926-30AF-FE9B-7C26-FADA493E1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96BFD-157A-FD7E-EC93-D8D35E677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EDE9C-574B-41C4-ACAD-9940CC99F685}" type="slidenum">
              <a:rPr lang="en-US" smtClean="0"/>
              <a:t>‹#›</a:t>
            </a:fld>
            <a:endParaRPr lang="en-US"/>
          </a:p>
        </p:txBody>
      </p:sp>
    </p:spTree>
    <p:extLst>
      <p:ext uri="{BB962C8B-B14F-4D97-AF65-F5344CB8AC3E}">
        <p14:creationId xmlns:p14="http://schemas.microsoft.com/office/powerpoint/2010/main" val="419245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ED7ED3-0A5C-594A-CC22-2853520DCE80}"/>
              </a:ext>
            </a:extLst>
          </p:cNvPr>
          <p:cNvSpPr txBox="1"/>
          <p:nvPr/>
        </p:nvSpPr>
        <p:spPr>
          <a:xfrm>
            <a:off x="1520891" y="-28136"/>
            <a:ext cx="7857357" cy="7017306"/>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Project DRC Presentation on</a:t>
            </a: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PREVENTING DoS ATTACKS IN SERVER</a:t>
            </a:r>
          </a:p>
          <a:p>
            <a:pPr algn="ctr"/>
            <a:r>
              <a:rPr lang="en-US" dirty="0">
                <a:latin typeface="Times New Roman" panose="02020603050405020304" pitchFamily="18" charset="0"/>
                <a:cs typeface="Times New Roman" panose="02020603050405020304" pitchFamily="18" charset="0"/>
              </a:rPr>
              <a:t>BY</a:t>
            </a:r>
          </a:p>
          <a:p>
            <a:pPr algn="ctr"/>
            <a:r>
              <a:rPr lang="en-US" b="1" dirty="0">
                <a:latin typeface="Times New Roman" panose="02020603050405020304" pitchFamily="18" charset="0"/>
                <a:cs typeface="Times New Roman" panose="02020603050405020304" pitchFamily="18" charset="0"/>
              </a:rPr>
              <a:t>SAYED GOUSE JAHEER</a:t>
            </a:r>
          </a:p>
          <a:p>
            <a:pPr algn="ctr"/>
            <a:r>
              <a:rPr lang="en-US" dirty="0">
                <a:latin typeface="Times New Roman" panose="02020603050405020304" pitchFamily="18" charset="0"/>
                <a:cs typeface="Times New Roman" panose="02020603050405020304" pitchFamily="18" charset="0"/>
              </a:rPr>
              <a:t>Reg. No : 21131F0041</a:t>
            </a:r>
          </a:p>
          <a:p>
            <a:pPr algn="ctr"/>
            <a:r>
              <a:rPr lang="en-US" dirty="0">
                <a:latin typeface="Times New Roman" panose="02020603050405020304" pitchFamily="18" charset="0"/>
                <a:cs typeface="Times New Roman" panose="02020603050405020304" pitchFamily="18" charset="0"/>
              </a:rPr>
              <a:t>IV semester M.C.A</a:t>
            </a:r>
          </a:p>
          <a:p>
            <a:pPr algn="ctr"/>
            <a:r>
              <a:rPr lang="en-US" b="1" dirty="0">
                <a:latin typeface="Times New Roman" panose="02020603050405020304" pitchFamily="18" charset="0"/>
                <a:cs typeface="Times New Roman" panose="02020603050405020304" pitchFamily="18" charset="0"/>
              </a:rPr>
              <a:t>Under the guidance of</a:t>
            </a:r>
          </a:p>
          <a:p>
            <a:pPr algn="ctr"/>
            <a:r>
              <a:rPr lang="en-US" b="1" dirty="0">
                <a:latin typeface="Times New Roman" panose="02020603050405020304" pitchFamily="18" charset="0"/>
                <a:cs typeface="Times New Roman" panose="02020603050405020304" pitchFamily="18" charset="0"/>
              </a:rPr>
              <a:t>Mr. P .V .V. R Chandra Sekhar</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Assistant professor</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COMPUTER APPLICATIONS</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GAYATRI VIDYA PARISHAD COLLEGE OF</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ENGINEERING (AUTONOMOUS)</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VISAKHAPATNAM – 530048</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2021-23</a:t>
            </a:r>
          </a:p>
        </p:txBody>
      </p:sp>
      <p:pic>
        <p:nvPicPr>
          <p:cNvPr id="5" name="Picture 4">
            <a:extLst>
              <a:ext uri="{FF2B5EF4-FFF2-40B4-BE49-F238E27FC236}">
                <a16:creationId xmlns:a16="http://schemas.microsoft.com/office/drawing/2014/main" id="{1D7B9F87-31BD-C84A-0BF1-67E0884B5F2B}"/>
              </a:ext>
            </a:extLst>
          </p:cNvPr>
          <p:cNvPicPr>
            <a:picLocks noChangeAspect="1"/>
          </p:cNvPicPr>
          <p:nvPr/>
        </p:nvPicPr>
        <p:blipFill>
          <a:blip r:embed="rId2"/>
          <a:stretch>
            <a:fillRect/>
          </a:stretch>
        </p:blipFill>
        <p:spPr>
          <a:xfrm>
            <a:off x="4799346" y="2789515"/>
            <a:ext cx="1438275" cy="1438275"/>
          </a:xfrm>
          <a:prstGeom prst="rect">
            <a:avLst/>
          </a:prstGeom>
        </p:spPr>
      </p:pic>
    </p:spTree>
    <p:extLst>
      <p:ext uri="{BB962C8B-B14F-4D97-AF65-F5344CB8AC3E}">
        <p14:creationId xmlns:p14="http://schemas.microsoft.com/office/powerpoint/2010/main" val="146977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175A8-29CF-F3A3-1BA6-0B4A9AC69EA4}"/>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894EE38C-000C-7845-B7F4-A41A8A5BB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97" y="1376075"/>
            <a:ext cx="4918488" cy="4850957"/>
          </a:xfrm>
          <a:prstGeom prst="rect">
            <a:avLst/>
          </a:prstGeom>
        </p:spPr>
      </p:pic>
    </p:spTree>
    <p:extLst>
      <p:ext uri="{BB962C8B-B14F-4D97-AF65-F5344CB8AC3E}">
        <p14:creationId xmlns:p14="http://schemas.microsoft.com/office/powerpoint/2010/main" val="42112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A6DBED-34D7-C070-D618-E5CEC43240EF}"/>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CLASS DIAGRAM</a:t>
            </a:r>
          </a:p>
        </p:txBody>
      </p:sp>
      <p:pic>
        <p:nvPicPr>
          <p:cNvPr id="3" name="Picture 2">
            <a:extLst>
              <a:ext uri="{FF2B5EF4-FFF2-40B4-BE49-F238E27FC236}">
                <a16:creationId xmlns:a16="http://schemas.microsoft.com/office/drawing/2014/main" id="{FFA34889-FC92-0F49-51C2-46127ED0C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326" y="1385878"/>
            <a:ext cx="8442943" cy="4546959"/>
          </a:xfrm>
          <a:prstGeom prst="rect">
            <a:avLst/>
          </a:prstGeom>
        </p:spPr>
      </p:pic>
    </p:spTree>
    <p:extLst>
      <p:ext uri="{BB962C8B-B14F-4D97-AF65-F5344CB8AC3E}">
        <p14:creationId xmlns:p14="http://schemas.microsoft.com/office/powerpoint/2010/main" val="213490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D72389-9EA5-1046-F32C-219FB8184108}"/>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A4C68F65-A095-BA45-A455-6673EBA69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049" y="1155309"/>
            <a:ext cx="7019779" cy="5702691"/>
          </a:xfrm>
          <a:prstGeom prst="rect">
            <a:avLst/>
          </a:prstGeom>
        </p:spPr>
      </p:pic>
    </p:spTree>
    <p:extLst>
      <p:ext uri="{BB962C8B-B14F-4D97-AF65-F5344CB8AC3E}">
        <p14:creationId xmlns:p14="http://schemas.microsoft.com/office/powerpoint/2010/main" val="222707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37714F-8769-0BAA-27B6-B9738BFACFD4}"/>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COLLABORATION DIAGRAM</a:t>
            </a:r>
          </a:p>
        </p:txBody>
      </p:sp>
      <p:pic>
        <p:nvPicPr>
          <p:cNvPr id="3" name="Picture 2">
            <a:extLst>
              <a:ext uri="{FF2B5EF4-FFF2-40B4-BE49-F238E27FC236}">
                <a16:creationId xmlns:a16="http://schemas.microsoft.com/office/drawing/2014/main" id="{6E1E262E-4074-F457-EB71-EC2F3353F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5" y="1309391"/>
            <a:ext cx="8411749" cy="4331754"/>
          </a:xfrm>
          <a:prstGeom prst="rect">
            <a:avLst/>
          </a:prstGeom>
        </p:spPr>
      </p:pic>
    </p:spTree>
    <p:extLst>
      <p:ext uri="{BB962C8B-B14F-4D97-AF65-F5344CB8AC3E}">
        <p14:creationId xmlns:p14="http://schemas.microsoft.com/office/powerpoint/2010/main" val="421552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9E8F4-E36C-4A88-0EA7-2036D0ACCC49}"/>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DEPLOYMENT DIAGRAM</a:t>
            </a:r>
          </a:p>
        </p:txBody>
      </p:sp>
      <p:pic>
        <p:nvPicPr>
          <p:cNvPr id="6" name="Picture 5">
            <a:extLst>
              <a:ext uri="{FF2B5EF4-FFF2-40B4-BE49-F238E27FC236}">
                <a16:creationId xmlns:a16="http://schemas.microsoft.com/office/drawing/2014/main" id="{5FE4BE49-1BB3-9D81-4DE1-45638B96A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902" y="1176018"/>
            <a:ext cx="3559126" cy="5345561"/>
          </a:xfrm>
          <a:prstGeom prst="rect">
            <a:avLst/>
          </a:prstGeom>
        </p:spPr>
      </p:pic>
    </p:spTree>
    <p:extLst>
      <p:ext uri="{BB962C8B-B14F-4D97-AF65-F5344CB8AC3E}">
        <p14:creationId xmlns:p14="http://schemas.microsoft.com/office/powerpoint/2010/main" val="338195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E06BAD-0624-1A07-5CA9-CCC356322803}"/>
              </a:ext>
            </a:extLst>
          </p:cNvPr>
          <p:cNvSpPr>
            <a:spLocks noGrp="1"/>
          </p:cNvSpPr>
          <p:nvPr>
            <p:ph type="title"/>
          </p:nvPr>
        </p:nvSpPr>
        <p:spPr>
          <a:xfrm>
            <a:off x="838200" y="223790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3081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27EFD-E94C-6715-ACB2-7E04C7E79C2F}"/>
              </a:ext>
            </a:extLst>
          </p:cNvPr>
          <p:cNvSpPr txBox="1"/>
          <p:nvPr/>
        </p:nvSpPr>
        <p:spPr>
          <a:xfrm>
            <a:off x="94128" y="282388"/>
            <a:ext cx="12097871"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C1CA6A-AFF2-50F8-A2F2-B7B2034F3556}"/>
              </a:ext>
            </a:extLst>
          </p:cNvPr>
          <p:cNvSpPr txBox="1"/>
          <p:nvPr/>
        </p:nvSpPr>
        <p:spPr>
          <a:xfrm>
            <a:off x="1325880" y="1342514"/>
            <a:ext cx="9464040"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 rise of the internet has brought about significant advancements in communication. However, it has also led to a major problem in the form of cybercrime or e-crimes. It is evident that there is a common issue to combat it effectively. One possible solution is to install a network packet monitor on the server, which can examine all incoming requests. If the request file size is within the server's processing limit and no virus packets in the file, it will be forwarded to the server. Otherwise, the monitor will discard the request to prevent the server from crashing or being subjected to a DoS attack.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26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37B6F-0984-07B4-F942-2A61FE650671}"/>
              </a:ext>
            </a:extLst>
          </p:cNvPr>
          <p:cNvSpPr txBox="1"/>
          <p:nvPr/>
        </p:nvSpPr>
        <p:spPr>
          <a:xfrm>
            <a:off x="1213658" y="2104079"/>
            <a:ext cx="9908771" cy="1883657"/>
          </a:xfrm>
          <a:prstGeom prst="rect">
            <a:avLst/>
          </a:prstGeom>
          <a:noFill/>
        </p:spPr>
        <p:txBody>
          <a:bodyPr wrap="square" rtlCol="0">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this system,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cover various attacks such as Denial of Service (DoS), Middleman attacks, Malware and describing technique to avoid such attacks by installing network monitor and antivirus to check packets in file and to control the attacks.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29FD23-FED0-DC03-34D0-5931208B54A6}"/>
              </a:ext>
            </a:extLst>
          </p:cNvPr>
          <p:cNvSpPr txBox="1"/>
          <p:nvPr/>
        </p:nvSpPr>
        <p:spPr>
          <a:xfrm>
            <a:off x="2984239" y="597159"/>
            <a:ext cx="6223519"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12781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C7246-61B0-234C-5666-C5703B36680F}"/>
              </a:ext>
            </a:extLst>
          </p:cNvPr>
          <p:cNvSpPr txBox="1"/>
          <p:nvPr/>
        </p:nvSpPr>
        <p:spPr>
          <a:xfrm>
            <a:off x="1855237" y="1075776"/>
            <a:ext cx="8481526"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Denial of Service (DoS) attacks are a major threat to the availability and stability of servers. A DoS attack occurs when an attacker overwhelms a server with a flood of traffic, causing it to crash or become unresponsive. </a:t>
            </a:r>
          </a:p>
          <a:p>
            <a:pPr algn="just">
              <a:lnSpc>
                <a:spcPct val="150000"/>
              </a:lnSpc>
            </a:pPr>
            <a:endParaRPr lang="en-US" sz="2000" dirty="0">
              <a:solidFill>
                <a:srgbClr val="374151"/>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To prevent DoS attacks, it is essential to implement effective measures that can detect and mitigate these attacks in real-time. In this system, it provide an overview of some of the most effective techniques for preventing DoS attacks in servers, including network monitor, middleman attacks and detecting virus packets in files. By implementing these measures, server administrators can better protect their systems and ensure the continued availability of their services.</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04D63C-D5E3-2E63-3A80-5A7F79641E6D}"/>
              </a:ext>
            </a:extLst>
          </p:cNvPr>
          <p:cNvSpPr txBox="1"/>
          <p:nvPr/>
        </p:nvSpPr>
        <p:spPr>
          <a:xfrm>
            <a:off x="2649894" y="503853"/>
            <a:ext cx="697929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1096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4F9D0C-BF5E-FCAA-064D-2E0C9E9A9EB9}"/>
              </a:ext>
            </a:extLst>
          </p:cNvPr>
          <p:cNvSpPr txBox="1"/>
          <p:nvPr/>
        </p:nvSpPr>
        <p:spPr>
          <a:xfrm>
            <a:off x="947651" y="-507071"/>
            <a:ext cx="10041774" cy="6350778"/>
          </a:xfrm>
          <a:prstGeom prst="rect">
            <a:avLst/>
          </a:prstGeom>
          <a:noFill/>
        </p:spPr>
        <p:txBody>
          <a:bodyPr wrap="square" rtlCol="0">
            <a:spAutoFit/>
          </a:bodyPr>
          <a:lstStyle/>
          <a:p>
            <a:pPr algn="ctr">
              <a:lnSpc>
                <a:spcPct val="150000"/>
              </a:lnSpc>
            </a:pPr>
            <a:endParaRPr lang="en-US" sz="2400" b="1" u="sng" dirty="0">
              <a:latin typeface="Times New Roman" panose="02020603050405020304" pitchFamily="18" charset="0"/>
              <a:cs typeface="Times New Roman" panose="02020603050405020304" pitchFamily="18" charset="0"/>
            </a:endParaRPr>
          </a:p>
          <a:p>
            <a:pPr algn="ctr">
              <a:lnSpc>
                <a:spcPct val="150000"/>
              </a:lnSpc>
            </a:pPr>
            <a:r>
              <a:rPr lang="en-US" sz="2400" b="1" u="sng" dirty="0">
                <a:latin typeface="Times New Roman" panose="02020603050405020304" pitchFamily="18" charset="0"/>
                <a:cs typeface="Times New Roman" panose="02020603050405020304" pitchFamily="18" charset="0"/>
              </a:rPr>
              <a:t>PROPOSED SYSTEM</a:t>
            </a:r>
          </a:p>
          <a:p>
            <a:pPr algn="ctr">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Gautami" panose="020B0502040204020203" pitchFamily="34" charset="0"/>
              </a:rPr>
              <a:t>I</a:t>
            </a: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n this system</a:t>
            </a:r>
            <a:r>
              <a:rPr lang="en-US" sz="2000" dirty="0">
                <a:latin typeface="Times New Roman" panose="02020603050405020304" pitchFamily="18" charset="0"/>
                <a:ea typeface="Times New Roman" panose="02020603050405020304" pitchFamily="18" charset="0"/>
                <a:cs typeface="Gautami" panose="020B0502040204020203" pitchFamily="34" charset="0"/>
              </a:rPr>
              <a:t>,</a:t>
            </a: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 to prevent DoS attacks where attacker will send huge amount of request to server and server will get busy in processing such huge request data and get crashed and services to normal users will be denied. To overcome from such issue, this system </a:t>
            </a:r>
            <a:r>
              <a:rPr lang="en-US" sz="2000" dirty="0">
                <a:latin typeface="Times New Roman" panose="02020603050405020304" pitchFamily="18" charset="0"/>
                <a:ea typeface="Times New Roman" panose="02020603050405020304" pitchFamily="18" charset="0"/>
                <a:cs typeface="Gautami" panose="020B0502040204020203" pitchFamily="34" charset="0"/>
              </a:rPr>
              <a:t>attach with</a:t>
            </a: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 a network packet monitor and big - data Hadoop Map Reduce programming model to evaluate all packets request and then inform to server whether request is normal packet size or attack. </a:t>
            </a:r>
            <a:r>
              <a:rPr lang="en-US" sz="2000" dirty="0">
                <a:latin typeface="Times New Roman" panose="02020603050405020304" pitchFamily="18" charset="0"/>
                <a:ea typeface="Times New Roman" panose="02020603050405020304" pitchFamily="18" charset="0"/>
                <a:cs typeface="Gautami" panose="020B0502040204020203" pitchFamily="34" charset="0"/>
              </a:rPr>
              <a:t>Network monitor</a:t>
            </a: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 which will inspect all incoming request and if </a:t>
            </a:r>
            <a:r>
              <a:rPr lang="en-US" sz="2000" dirty="0">
                <a:latin typeface="Times New Roman" panose="02020603050405020304" pitchFamily="18" charset="0"/>
                <a:ea typeface="Times New Roman" panose="02020603050405020304" pitchFamily="18" charset="0"/>
                <a:cs typeface="Gautami" panose="020B0502040204020203" pitchFamily="34" charset="0"/>
              </a:rPr>
              <a:t>upload file</a:t>
            </a: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 size is in server processing limit then it will forward request to server otherwise monitor will discard request to save server from getting crash and from DOS attack.</a:t>
            </a:r>
          </a:p>
          <a:p>
            <a:pPr algn="just">
              <a:lnSpc>
                <a:spcPct val="150000"/>
              </a:lnSpc>
            </a:pPr>
            <a:endParaRPr lang="en-US" dirty="0">
              <a:latin typeface="Times New Roman" panose="02020603050405020304" pitchFamily="18" charset="0"/>
              <a:cs typeface="Gautami" panose="020B0502040204020203" pitchFamily="34"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0848D9-77E9-A45A-300E-DACCC089AE72}"/>
              </a:ext>
            </a:extLst>
          </p:cNvPr>
          <p:cNvSpPr txBox="1"/>
          <p:nvPr/>
        </p:nvSpPr>
        <p:spPr>
          <a:xfrm>
            <a:off x="1608845" y="5020842"/>
            <a:ext cx="6097554" cy="142757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ADVANTAGES</a:t>
            </a:r>
          </a:p>
          <a:p>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To reduce the overhead of the cyber threats</a:t>
            </a:r>
            <a:r>
              <a:rPr lang="en-US" sz="18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Monitoring through Hadoop Map Reduce programming.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3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4DC51-1BDA-D839-66E4-8501A26A17B4}"/>
              </a:ext>
            </a:extLst>
          </p:cNvPr>
          <p:cNvSpPr txBox="1"/>
          <p:nvPr/>
        </p:nvSpPr>
        <p:spPr>
          <a:xfrm>
            <a:off x="562457" y="1708480"/>
            <a:ext cx="5998764" cy="458074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MINIMUM HARDWARE REQUIREMENTS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PROCESSOR : I3 </a:t>
            </a:r>
            <a:r>
              <a:rPr lang="en-US" sz="2000" dirty="0">
                <a:latin typeface="Times New Roman" panose="02020603050405020304" pitchFamily="18" charset="0"/>
                <a:cs typeface="Times New Roman" panose="02020603050405020304" pitchFamily="18" charset="0"/>
              </a:rPr>
              <a:t>or above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RAM              : 4 GB </a:t>
            </a:r>
            <a:r>
              <a:rPr lang="en-US" sz="2000" dirty="0">
                <a:latin typeface="Times New Roman" panose="02020603050405020304" pitchFamily="18" charset="0"/>
                <a:cs typeface="Times New Roman" panose="02020603050405020304" pitchFamily="18" charset="0"/>
              </a:rPr>
              <a:t>or above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HARD DISK : 150 GB </a:t>
            </a:r>
            <a:r>
              <a:rPr lang="en-US" sz="2000" dirty="0">
                <a:latin typeface="Times New Roman" panose="02020603050405020304" pitchFamily="18" charset="0"/>
                <a:cs typeface="Times New Roman" panose="02020603050405020304" pitchFamily="18" charset="0"/>
              </a:rPr>
              <a:t>or above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MINIMUM SOFTWARE REQUIREMENTS</a:t>
            </a:r>
          </a:p>
          <a:p>
            <a:pPr>
              <a:lnSpc>
                <a:spcPct val="150000"/>
              </a:lnSpc>
            </a:pPr>
            <a:endParaRPr lang="en-US" dirty="0">
              <a:latin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Ø"/>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10/11.</a:t>
            </a:r>
          </a:p>
          <a:p>
            <a:pPr marL="342900" marR="0" lvl="0" indent="-342900">
              <a:lnSpc>
                <a:spcPct val="115000"/>
              </a:lnSpc>
              <a:spcBef>
                <a:spcPts val="0"/>
              </a:spcBef>
              <a:spcAft>
                <a:spcPts val="1000"/>
              </a:spcAft>
              <a:buFont typeface="Wingdings" panose="05000000000000000000" pitchFamily="2" charset="2"/>
              <a:buChar char="Ø"/>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JAVA</a:t>
            </a:r>
          </a:p>
          <a:p>
            <a:endParaRPr lang="en-US" dirty="0"/>
          </a:p>
          <a:p>
            <a:endParaRPr lang="en-US" dirty="0"/>
          </a:p>
        </p:txBody>
      </p:sp>
      <p:sp>
        <p:nvSpPr>
          <p:cNvPr id="5" name="TextBox 4">
            <a:extLst>
              <a:ext uri="{FF2B5EF4-FFF2-40B4-BE49-F238E27FC236}">
                <a16:creationId xmlns:a16="http://schemas.microsoft.com/office/drawing/2014/main" id="{1A3F431D-E85F-1DE3-21A8-0E90D84B41BD}"/>
              </a:ext>
            </a:extLst>
          </p:cNvPr>
          <p:cNvSpPr txBox="1"/>
          <p:nvPr/>
        </p:nvSpPr>
        <p:spPr>
          <a:xfrm>
            <a:off x="2855986" y="485192"/>
            <a:ext cx="5588218"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SYSTEM REQUIREMENTS</a:t>
            </a:r>
          </a:p>
        </p:txBody>
      </p:sp>
    </p:spTree>
    <p:extLst>
      <p:ext uri="{BB962C8B-B14F-4D97-AF65-F5344CB8AC3E}">
        <p14:creationId xmlns:p14="http://schemas.microsoft.com/office/powerpoint/2010/main" val="67638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9A041F-4E53-4F9C-3A05-0E2CD10F0C18}"/>
              </a:ext>
            </a:extLst>
          </p:cNvPr>
          <p:cNvSpPr txBox="1"/>
          <p:nvPr/>
        </p:nvSpPr>
        <p:spPr>
          <a:xfrm>
            <a:off x="614387" y="588117"/>
            <a:ext cx="5598367"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FUNCTIONAL REQUIREMENTS</a:t>
            </a:r>
          </a:p>
        </p:txBody>
      </p:sp>
      <p:sp>
        <p:nvSpPr>
          <p:cNvPr id="5" name="TextBox 4">
            <a:extLst>
              <a:ext uri="{FF2B5EF4-FFF2-40B4-BE49-F238E27FC236}">
                <a16:creationId xmlns:a16="http://schemas.microsoft.com/office/drawing/2014/main" id="{F483504E-A615-C387-2BC5-1A9B624DCD31}"/>
              </a:ext>
            </a:extLst>
          </p:cNvPr>
          <p:cNvSpPr txBox="1"/>
          <p:nvPr/>
        </p:nvSpPr>
        <p:spPr>
          <a:xfrm>
            <a:off x="553616" y="1482634"/>
            <a:ext cx="11084768" cy="461517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Traffic Filtering : </a:t>
            </a:r>
            <a:r>
              <a:rPr lang="en-US" sz="2000" dirty="0">
                <a:latin typeface="Times New Roman" panose="02020603050405020304" pitchFamily="18" charset="0"/>
                <a:cs typeface="Times New Roman" panose="02020603050405020304" pitchFamily="18" charset="0"/>
              </a:rPr>
              <a:t>The system must be able to filter and block any traffic that is suspected to be par of a 		       DoS attack.	             </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Resource Management : </a:t>
            </a:r>
            <a:r>
              <a:rPr lang="en-IN" sz="2000" dirty="0">
                <a:latin typeface="Times New Roman" panose="02020603050405020304" pitchFamily="18" charset="0"/>
                <a:cs typeface="Times New Roman" panose="02020603050405020304" pitchFamily="18" charset="0"/>
              </a:rPr>
              <a:t>The system should be able to monitor its resource usage and take action when 			     it reaches a certain threshold.</a:t>
            </a:r>
            <a:endParaRPr lang="en-IN" sz="2000" b="1"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Rate Limiting : </a:t>
            </a:r>
            <a:r>
              <a:rPr lang="en-US" sz="2000" dirty="0">
                <a:latin typeface="Times New Roman" panose="02020603050405020304" pitchFamily="18" charset="0"/>
                <a:cs typeface="Times New Roman" panose="02020603050405020304" pitchFamily="18" charset="0"/>
              </a:rPr>
              <a:t>The system should be able to limit the rate of incoming traffic from a single IP address 		    or subnet to prevent one client from consuming too many resources.</a:t>
            </a:r>
          </a:p>
          <a:p>
            <a:pPr marL="285750" indent="-285750" algn="just">
              <a:lnSpc>
                <a:spcPct val="2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Logging and Auditing : </a:t>
            </a:r>
            <a:r>
              <a:rPr lang="en-US" sz="2000" dirty="0">
                <a:latin typeface="Times New Roman" panose="02020603050405020304" pitchFamily="18" charset="0"/>
                <a:cs typeface="Times New Roman" panose="02020603050405020304" pitchFamily="18" charset="0"/>
              </a:rPr>
              <a:t>The system should be able to log and audit all traffic, including rejected traffic, 			   to help identify and mitigate potential DoS attacks.</a:t>
            </a:r>
          </a:p>
        </p:txBody>
      </p:sp>
    </p:spTree>
    <p:extLst>
      <p:ext uri="{BB962C8B-B14F-4D97-AF65-F5344CB8AC3E}">
        <p14:creationId xmlns:p14="http://schemas.microsoft.com/office/powerpoint/2010/main" val="423862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00348D-99DF-1ADE-9FFB-50EF2B7E03EA}"/>
              </a:ext>
            </a:extLst>
          </p:cNvPr>
          <p:cNvSpPr txBox="1"/>
          <p:nvPr/>
        </p:nvSpPr>
        <p:spPr>
          <a:xfrm>
            <a:off x="802433" y="1188386"/>
            <a:ext cx="10217020" cy="5538504"/>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US" sz="2000" b="1" dirty="0">
                <a:solidFill>
                  <a:srgbClr val="000000"/>
                </a:solidFill>
                <a:latin typeface="Times New Roman" panose="02020603050405020304" pitchFamily="18" charset="0"/>
                <a:cs typeface="Times New Roman" panose="02020603050405020304" pitchFamily="18" charset="0"/>
              </a:rPr>
              <a:t>SCALABILITY : </a:t>
            </a:r>
            <a:r>
              <a:rPr lang="en-US" sz="2000" dirty="0">
                <a:latin typeface="Times New Roman" pitchFamily="18" charset="0"/>
                <a:cs typeface="Times New Roman" pitchFamily="18" charset="0"/>
              </a:rPr>
              <a:t>The system should be able to handle a large number of requests and traffic 		       without being overwhelmed or crashing. </a:t>
            </a:r>
          </a:p>
          <a:p>
            <a:pPr marL="285750" indent="-285750" algn="just">
              <a:lnSpc>
                <a:spcPct val="200000"/>
              </a:lnSpc>
              <a:buFont typeface="Wingdings" panose="05000000000000000000" pitchFamily="2" charset="2"/>
              <a:buChar char="Ø"/>
            </a:pPr>
            <a:r>
              <a:rPr lang="en-US" sz="2000" b="1" dirty="0">
                <a:solidFill>
                  <a:srgbClr val="000000"/>
                </a:solidFill>
                <a:latin typeface="Times New Roman" pitchFamily="18" charset="0"/>
                <a:cs typeface="Times New Roman" pitchFamily="18" charset="0"/>
              </a:rPr>
              <a:t>RELIABILITY : </a:t>
            </a:r>
            <a:r>
              <a:rPr lang="en-US" sz="2000" b="0" i="0" dirty="0">
                <a:solidFill>
                  <a:srgbClr val="000000"/>
                </a:solidFill>
                <a:effectLst/>
                <a:latin typeface="Times New Roman" pitchFamily="18" charset="0"/>
                <a:cs typeface="Times New Roman" pitchFamily="18" charset="0"/>
              </a:rPr>
              <a:t>The system should </a:t>
            </a:r>
            <a:r>
              <a:rPr lang="en-US" sz="2000" dirty="0">
                <a:solidFill>
                  <a:srgbClr val="000000"/>
                </a:solidFill>
                <a:latin typeface="Times New Roman" pitchFamily="18" charset="0"/>
                <a:cs typeface="Times New Roman" pitchFamily="18" charset="0"/>
              </a:rPr>
              <a:t>be available and responsive even during a DoS attack.</a:t>
            </a:r>
            <a:endParaRPr lang="en-US" sz="2000" b="0" i="0" dirty="0">
              <a:solidFill>
                <a:srgbClr val="000000"/>
              </a:solidFill>
              <a:effectLst/>
              <a:latin typeface="Times New Roman" pitchFamily="18" charset="0"/>
              <a:cs typeface="Times New Roman" pitchFamily="18" charset="0"/>
            </a:endParaRPr>
          </a:p>
          <a:p>
            <a:pPr marL="285750" indent="-285750" algn="just">
              <a:lnSpc>
                <a:spcPct val="200000"/>
              </a:lnSpc>
              <a:buFont typeface="Wingdings" panose="05000000000000000000" pitchFamily="2" charset="2"/>
              <a:buChar char="Ø"/>
            </a:pPr>
            <a:r>
              <a:rPr lang="en-IN" sz="2000" b="1" dirty="0">
                <a:solidFill>
                  <a:srgbClr val="000000"/>
                </a:solidFill>
                <a:latin typeface="Times New Roman" pitchFamily="18" charset="0"/>
                <a:cs typeface="Times New Roman" pitchFamily="18" charset="0"/>
              </a:rPr>
              <a:t>PERFORMANCE </a:t>
            </a:r>
            <a:r>
              <a:rPr lang="en-IN" sz="2000" b="1" i="0" dirty="0">
                <a:solidFill>
                  <a:srgbClr val="000000"/>
                </a:solidFill>
                <a:effectLst/>
                <a:latin typeface="Times New Roman" pitchFamily="18" charset="0"/>
                <a:cs typeface="Times New Roman" pitchFamily="18" charset="0"/>
              </a:rPr>
              <a:t>:</a:t>
            </a:r>
            <a:r>
              <a:rPr lang="en-IN" sz="2000" b="1" dirty="0">
                <a:solidFill>
                  <a:srgbClr val="000000"/>
                </a:solidFill>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The system should be able to maintain its performance levels even when 		           under attack.</a:t>
            </a:r>
          </a:p>
          <a:p>
            <a:pPr marL="285750" indent="-285750" algn="just">
              <a:lnSpc>
                <a:spcPct val="200000"/>
              </a:lnSpc>
              <a:buFont typeface="Wingdings" panose="05000000000000000000" pitchFamily="2" charset="2"/>
              <a:buChar char="Ø"/>
            </a:pPr>
            <a:r>
              <a:rPr lang="en-IN" sz="2000" b="1" i="0" dirty="0">
                <a:solidFill>
                  <a:srgbClr val="000000"/>
                </a:solidFill>
                <a:effectLst/>
                <a:latin typeface="Times New Roman" pitchFamily="18" charset="0"/>
                <a:cs typeface="Times New Roman" pitchFamily="18" charset="0"/>
              </a:rPr>
              <a:t>AVAILABILITY : </a:t>
            </a:r>
            <a:r>
              <a:rPr lang="en-IN" sz="2000" dirty="0">
                <a:solidFill>
                  <a:srgbClr val="000000"/>
                </a:solidFill>
                <a:latin typeface="Times New Roman" pitchFamily="18" charset="0"/>
                <a:cs typeface="Times New Roman" pitchFamily="18" charset="0"/>
              </a:rPr>
              <a:t>The system should remain available to legitimate users even during a DoS 		         attack.</a:t>
            </a:r>
          </a:p>
          <a:p>
            <a:pPr marL="285750" indent="-285750" algn="just">
              <a:lnSpc>
                <a:spcPct val="200000"/>
              </a:lnSpc>
              <a:buFont typeface="Wingdings" panose="05000000000000000000" pitchFamily="2" charset="2"/>
              <a:buChar char="Ø"/>
            </a:pPr>
            <a:r>
              <a:rPr lang="en-IN" sz="2000" b="1" i="0" dirty="0">
                <a:solidFill>
                  <a:srgbClr val="000000"/>
                </a:solidFill>
                <a:effectLst/>
                <a:latin typeface="Times New Roman" pitchFamily="18" charset="0"/>
                <a:cs typeface="Times New Roman" pitchFamily="18" charset="0"/>
              </a:rPr>
              <a:t>MONITORING</a:t>
            </a:r>
            <a:r>
              <a:rPr lang="en-IN" sz="2000" i="0" dirty="0">
                <a:solidFill>
                  <a:srgbClr val="000000"/>
                </a:solidFill>
                <a:effectLst/>
                <a:latin typeface="Times New Roman" pitchFamily="18" charset="0"/>
                <a:cs typeface="Times New Roman" pitchFamily="18" charset="0"/>
              </a:rPr>
              <a:t> : The system should have monitoring tools in place to detect and </a:t>
            </a:r>
            <a:r>
              <a:rPr lang="en-IN" sz="2000" i="0" dirty="0" err="1">
                <a:solidFill>
                  <a:srgbClr val="000000"/>
                </a:solidFill>
                <a:effectLst/>
                <a:latin typeface="Times New Roman" pitchFamily="18" charset="0"/>
                <a:cs typeface="Times New Roman" pitchFamily="18" charset="0"/>
              </a:rPr>
              <a:t>migitate</a:t>
            </a:r>
            <a:r>
              <a:rPr lang="en-IN" sz="2000" i="0" dirty="0">
                <a:solidFill>
                  <a:srgbClr val="000000"/>
                </a:solidFill>
                <a:effectLst/>
                <a:latin typeface="Times New Roman" pitchFamily="18" charset="0"/>
                <a:cs typeface="Times New Roman" pitchFamily="18" charset="0"/>
              </a:rPr>
              <a:t> 		        DoS attacks in real-time.</a:t>
            </a:r>
            <a:endParaRPr lang="en-US" sz="2000" i="0" dirty="0">
              <a:solidFill>
                <a:srgbClr val="000000"/>
              </a:solidFill>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EA710BC-303F-C627-A351-55FFE753FCCD}"/>
              </a:ext>
            </a:extLst>
          </p:cNvPr>
          <p:cNvSpPr txBox="1"/>
          <p:nvPr/>
        </p:nvSpPr>
        <p:spPr>
          <a:xfrm>
            <a:off x="802433" y="559837"/>
            <a:ext cx="5635689"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NON-FUNCTIONAL REQUIREMENTS</a:t>
            </a:r>
          </a:p>
        </p:txBody>
      </p:sp>
    </p:spTree>
    <p:extLst>
      <p:ext uri="{BB962C8B-B14F-4D97-AF65-F5344CB8AC3E}">
        <p14:creationId xmlns:p14="http://schemas.microsoft.com/office/powerpoint/2010/main" val="425255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C3F2C-D259-657D-5DCE-A92A70F31043}"/>
              </a:ext>
            </a:extLst>
          </p:cNvPr>
          <p:cNvSpPr txBox="1"/>
          <p:nvPr/>
        </p:nvSpPr>
        <p:spPr>
          <a:xfrm>
            <a:off x="4273421" y="493415"/>
            <a:ext cx="5889388"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6FF5D0B7-E9D0-FF58-D62D-910DC3C31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747" y="1547877"/>
            <a:ext cx="4191585" cy="5127098"/>
          </a:xfrm>
          <a:prstGeom prst="rect">
            <a:avLst/>
          </a:prstGeom>
        </p:spPr>
      </p:pic>
      <p:pic>
        <p:nvPicPr>
          <p:cNvPr id="8" name="Picture 7">
            <a:extLst>
              <a:ext uri="{FF2B5EF4-FFF2-40B4-BE49-F238E27FC236}">
                <a16:creationId xmlns:a16="http://schemas.microsoft.com/office/drawing/2014/main" id="{53A4934B-7F27-ACAD-C01A-491C9E14A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41" y="1435336"/>
            <a:ext cx="4460260" cy="4602178"/>
          </a:xfrm>
          <a:prstGeom prst="rect">
            <a:avLst/>
          </a:prstGeom>
        </p:spPr>
      </p:pic>
    </p:spTree>
    <p:extLst>
      <p:ext uri="{BB962C8B-B14F-4D97-AF65-F5344CB8AC3E}">
        <p14:creationId xmlns:p14="http://schemas.microsoft.com/office/powerpoint/2010/main" val="1647946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779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SAKALABHAKTULA ABHISHEK</dc:creator>
  <cp:lastModifiedBy>zaheer khan sayed</cp:lastModifiedBy>
  <cp:revision>4</cp:revision>
  <dcterms:created xsi:type="dcterms:W3CDTF">2023-03-23T07:10:26Z</dcterms:created>
  <dcterms:modified xsi:type="dcterms:W3CDTF">2023-03-24T04:23:05Z</dcterms:modified>
</cp:coreProperties>
</file>