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9"/>
  </p:notesMasterIdLst>
  <p:sldIdLst>
    <p:sldId id="268" r:id="rId5"/>
    <p:sldId id="267" r:id="rId6"/>
    <p:sldId id="256" r:id="rId7"/>
    <p:sldId id="257" r:id="rId8"/>
    <p:sldId id="276" r:id="rId9"/>
    <p:sldId id="258" r:id="rId10"/>
    <p:sldId id="277" r:id="rId11"/>
    <p:sldId id="279" r:id="rId12"/>
    <p:sldId id="278" r:id="rId13"/>
    <p:sldId id="259" r:id="rId14"/>
    <p:sldId id="280" r:id="rId15"/>
    <p:sldId id="281" r:id="rId16"/>
    <p:sldId id="260" r:id="rId17"/>
    <p:sldId id="261" r:id="rId18"/>
    <p:sldId id="262" r:id="rId19"/>
    <p:sldId id="263" r:id="rId20"/>
    <p:sldId id="270" r:id="rId21"/>
    <p:sldId id="271" r:id="rId22"/>
    <p:sldId id="272" r:id="rId23"/>
    <p:sldId id="273" r:id="rId24"/>
    <p:sldId id="274" r:id="rId25"/>
    <p:sldId id="275" r:id="rId26"/>
    <p:sldId id="265"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ji, Zaheer" initials="NZ" lastIdx="1" clrIdx="0">
    <p:extLst>
      <p:ext uri="{19B8F6BF-5375-455C-9EA6-DF929625EA0E}">
        <p15:presenceInfo xmlns:p15="http://schemas.microsoft.com/office/powerpoint/2012/main" userId="S::045978@NTTDATA.COM::0e19de65-ad88-4598-be30-ec071265c30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0263D-165D-4365-94F2-D3D8CFB56574}" v="192" dt="2021-05-21T07:10:21.1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889" autoAdjust="0"/>
    <p:restoredTop sz="74318" autoAdjust="0"/>
  </p:normalViewPr>
  <p:slideViewPr>
    <p:cSldViewPr snapToGrid="0">
      <p:cViewPr varScale="1">
        <p:scale>
          <a:sx n="69" d="100"/>
          <a:sy n="69" d="100"/>
        </p:scale>
        <p:origin x="1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heer Nanji" userId="0e19de65-ad88-4598-be30-ec071265c30a" providerId="ADAL" clId="{2130263D-165D-4365-94F2-D3D8CFB56574}"/>
    <pc:docChg chg="undo custSel addSld delSld modSld">
      <pc:chgData name="Zaheer Nanji" userId="0e19de65-ad88-4598-be30-ec071265c30a" providerId="ADAL" clId="{2130263D-165D-4365-94F2-D3D8CFB56574}" dt="2021-05-21T07:11:36.871" v="3505" actId="1076"/>
      <pc:docMkLst>
        <pc:docMk/>
      </pc:docMkLst>
      <pc:sldChg chg="modSp">
        <pc:chgData name="Zaheer Nanji" userId="0e19de65-ad88-4598-be30-ec071265c30a" providerId="ADAL" clId="{2130263D-165D-4365-94F2-D3D8CFB56574}" dt="2021-05-17T14:39:55.445" v="48" actId="20577"/>
        <pc:sldMkLst>
          <pc:docMk/>
          <pc:sldMk cId="3197133930" sldId="256"/>
        </pc:sldMkLst>
        <pc:graphicFrameChg chg="mod">
          <ac:chgData name="Zaheer Nanji" userId="0e19de65-ad88-4598-be30-ec071265c30a" providerId="ADAL" clId="{2130263D-165D-4365-94F2-D3D8CFB56574}" dt="2021-05-17T14:39:55.445" v="48" actId="20577"/>
          <ac:graphicFrameMkLst>
            <pc:docMk/>
            <pc:sldMk cId="3197133930" sldId="256"/>
            <ac:graphicFrameMk id="6" creationId="{B31DECFA-A7A4-47B9-959C-2F33E2EA6C1F}"/>
          </ac:graphicFrameMkLst>
        </pc:graphicFrameChg>
      </pc:sldChg>
      <pc:sldChg chg="delSp modSp mod">
        <pc:chgData name="Zaheer Nanji" userId="0e19de65-ad88-4598-be30-ec071265c30a" providerId="ADAL" clId="{2130263D-165D-4365-94F2-D3D8CFB56574}" dt="2021-05-18T05:23:37.825" v="1018" actId="6549"/>
        <pc:sldMkLst>
          <pc:docMk/>
          <pc:sldMk cId="3382748933" sldId="257"/>
        </pc:sldMkLst>
        <pc:spChg chg="mod">
          <ac:chgData name="Zaheer Nanji" userId="0e19de65-ad88-4598-be30-ec071265c30a" providerId="ADAL" clId="{2130263D-165D-4365-94F2-D3D8CFB56574}" dt="2021-05-17T14:40:20.993" v="50" actId="26606"/>
          <ac:spMkLst>
            <pc:docMk/>
            <pc:sldMk cId="3382748933" sldId="257"/>
            <ac:spMk id="2" creationId="{A1F55968-292D-4753-9002-42BAFBD11343}"/>
          </ac:spMkLst>
        </pc:spChg>
        <pc:spChg chg="mod">
          <ac:chgData name="Zaheer Nanji" userId="0e19de65-ad88-4598-be30-ec071265c30a" providerId="ADAL" clId="{2130263D-165D-4365-94F2-D3D8CFB56574}" dt="2021-05-18T05:23:37.825" v="1018" actId="6549"/>
          <ac:spMkLst>
            <pc:docMk/>
            <pc:sldMk cId="3382748933" sldId="257"/>
            <ac:spMk id="4" creationId="{BEC61404-9049-428D-9C30-04AB7C952E7E}"/>
          </ac:spMkLst>
        </pc:spChg>
        <pc:spChg chg="del">
          <ac:chgData name="Zaheer Nanji" userId="0e19de65-ad88-4598-be30-ec071265c30a" providerId="ADAL" clId="{2130263D-165D-4365-94F2-D3D8CFB56574}" dt="2021-05-17T14:40:20.993" v="50" actId="26606"/>
          <ac:spMkLst>
            <pc:docMk/>
            <pc:sldMk cId="3382748933" sldId="257"/>
            <ac:spMk id="10" creationId="{CBD94887-6A10-4F62-8EE1-B2BCFA1F380F}"/>
          </ac:spMkLst>
        </pc:spChg>
        <pc:picChg chg="mod ord">
          <ac:chgData name="Zaheer Nanji" userId="0e19de65-ad88-4598-be30-ec071265c30a" providerId="ADAL" clId="{2130263D-165D-4365-94F2-D3D8CFB56574}" dt="2021-05-17T14:40:20.993" v="50" actId="26606"/>
          <ac:picMkLst>
            <pc:docMk/>
            <pc:sldMk cId="3382748933" sldId="257"/>
            <ac:picMk id="5" creationId="{759EC94F-9405-4F32-AD31-DAF33EBE09B3}"/>
          </ac:picMkLst>
        </pc:picChg>
        <pc:picChg chg="del">
          <ac:chgData name="Zaheer Nanji" userId="0e19de65-ad88-4598-be30-ec071265c30a" providerId="ADAL" clId="{2130263D-165D-4365-94F2-D3D8CFB56574}" dt="2021-05-17T14:40:20.993" v="50" actId="26606"/>
          <ac:picMkLst>
            <pc:docMk/>
            <pc:sldMk cId="3382748933" sldId="257"/>
            <ac:picMk id="12" creationId="{A3D512BA-228A-4979-9312-ACD246E1099D}"/>
          </ac:picMkLst>
        </pc:picChg>
      </pc:sldChg>
      <pc:sldChg chg="delSp modSp mod delAnim modNotesTx">
        <pc:chgData name="Zaheer Nanji" userId="0e19de65-ad88-4598-be30-ec071265c30a" providerId="ADAL" clId="{2130263D-165D-4365-94F2-D3D8CFB56574}" dt="2021-05-18T05:04:09.582" v="959" actId="478"/>
        <pc:sldMkLst>
          <pc:docMk/>
          <pc:sldMk cId="3204156200" sldId="258"/>
        </pc:sldMkLst>
        <pc:spChg chg="del mod">
          <ac:chgData name="Zaheer Nanji" userId="0e19de65-ad88-4598-be30-ec071265c30a" providerId="ADAL" clId="{2130263D-165D-4365-94F2-D3D8CFB56574}" dt="2021-05-18T05:02:48.906" v="887" actId="21"/>
          <ac:spMkLst>
            <pc:docMk/>
            <pc:sldMk cId="3204156200" sldId="258"/>
            <ac:spMk id="3" creationId="{A652A819-6939-49C3-A1E2-89A03735FF98}"/>
          </ac:spMkLst>
        </pc:spChg>
        <pc:spChg chg="del">
          <ac:chgData name="Zaheer Nanji" userId="0e19de65-ad88-4598-be30-ec071265c30a" providerId="ADAL" clId="{2130263D-165D-4365-94F2-D3D8CFB56574}" dt="2021-05-17T14:59:32.914" v="85" actId="478"/>
          <ac:spMkLst>
            <pc:docMk/>
            <pc:sldMk cId="3204156200" sldId="258"/>
            <ac:spMk id="4" creationId="{61DD0AAE-1CEC-48DE-8935-AF980D169ACE}"/>
          </ac:spMkLst>
        </pc:spChg>
        <pc:spChg chg="del">
          <ac:chgData name="Zaheer Nanji" userId="0e19de65-ad88-4598-be30-ec071265c30a" providerId="ADAL" clId="{2130263D-165D-4365-94F2-D3D8CFB56574}" dt="2021-05-18T05:04:09.582" v="959" actId="478"/>
          <ac:spMkLst>
            <pc:docMk/>
            <pc:sldMk cId="3204156200" sldId="258"/>
            <ac:spMk id="10" creationId="{DE8D8A8A-1C4D-48F2-8E84-3FBC10D0D943}"/>
          </ac:spMkLst>
        </pc:spChg>
        <pc:spChg chg="del">
          <ac:chgData name="Zaheer Nanji" userId="0e19de65-ad88-4598-be30-ec071265c30a" providerId="ADAL" clId="{2130263D-165D-4365-94F2-D3D8CFB56574}" dt="2021-05-17T14:59:34.647" v="86" actId="478"/>
          <ac:spMkLst>
            <pc:docMk/>
            <pc:sldMk cId="3204156200" sldId="258"/>
            <ac:spMk id="123" creationId="{EF71F779-081B-4A35-9664-F59C2FCB6071}"/>
          </ac:spMkLst>
        </pc:spChg>
        <pc:spChg chg="del">
          <ac:chgData name="Zaheer Nanji" userId="0e19de65-ad88-4598-be30-ec071265c30a" providerId="ADAL" clId="{2130263D-165D-4365-94F2-D3D8CFB56574}" dt="2021-05-17T14:59:36.005" v="87" actId="478"/>
          <ac:spMkLst>
            <pc:docMk/>
            <pc:sldMk cId="3204156200" sldId="258"/>
            <ac:spMk id="127" creationId="{105DF553-DA5F-45DB-AE00-278A781CB075}"/>
          </ac:spMkLst>
        </pc:spChg>
      </pc:sldChg>
      <pc:sldChg chg="modSp mod">
        <pc:chgData name="Zaheer Nanji" userId="0e19de65-ad88-4598-be30-ec071265c30a" providerId="ADAL" clId="{2130263D-165D-4365-94F2-D3D8CFB56574}" dt="2021-05-18T05:18:21.679" v="988" actId="20577"/>
        <pc:sldMkLst>
          <pc:docMk/>
          <pc:sldMk cId="1718704934" sldId="259"/>
        </pc:sldMkLst>
        <pc:spChg chg="mod">
          <ac:chgData name="Zaheer Nanji" userId="0e19de65-ad88-4598-be30-ec071265c30a" providerId="ADAL" clId="{2130263D-165D-4365-94F2-D3D8CFB56574}" dt="2021-05-18T05:18:21.679" v="988" actId="20577"/>
          <ac:spMkLst>
            <pc:docMk/>
            <pc:sldMk cId="1718704934" sldId="259"/>
            <ac:spMk id="6" creationId="{CB1AA7F4-53B7-474D-A2F4-74B294FCDFAE}"/>
          </ac:spMkLst>
        </pc:spChg>
      </pc:sldChg>
      <pc:sldChg chg="modSp mod">
        <pc:chgData name="Zaheer Nanji" userId="0e19de65-ad88-4598-be30-ec071265c30a" providerId="ADAL" clId="{2130263D-165D-4365-94F2-D3D8CFB56574}" dt="2021-05-18T05:19:36.257" v="1004" actId="20577"/>
        <pc:sldMkLst>
          <pc:docMk/>
          <pc:sldMk cId="4288402208" sldId="260"/>
        </pc:sldMkLst>
        <pc:spChg chg="mod">
          <ac:chgData name="Zaheer Nanji" userId="0e19de65-ad88-4598-be30-ec071265c30a" providerId="ADAL" clId="{2130263D-165D-4365-94F2-D3D8CFB56574}" dt="2021-05-18T05:19:36.257" v="1004" actId="20577"/>
          <ac:spMkLst>
            <pc:docMk/>
            <pc:sldMk cId="4288402208" sldId="260"/>
            <ac:spMk id="6" creationId="{CB1AA7F4-53B7-474D-A2F4-74B294FCDFAE}"/>
          </ac:spMkLst>
        </pc:spChg>
      </pc:sldChg>
      <pc:sldChg chg="modSp mod">
        <pc:chgData name="Zaheer Nanji" userId="0e19de65-ad88-4598-be30-ec071265c30a" providerId="ADAL" clId="{2130263D-165D-4365-94F2-D3D8CFB56574}" dt="2021-05-21T07:10:16.040" v="3380" actId="20577"/>
        <pc:sldMkLst>
          <pc:docMk/>
          <pc:sldMk cId="799164450" sldId="265"/>
        </pc:sldMkLst>
        <pc:spChg chg="mod">
          <ac:chgData name="Zaheer Nanji" userId="0e19de65-ad88-4598-be30-ec071265c30a" providerId="ADAL" clId="{2130263D-165D-4365-94F2-D3D8CFB56574}" dt="2021-05-21T07:10:16.040" v="3380" actId="20577"/>
          <ac:spMkLst>
            <pc:docMk/>
            <pc:sldMk cId="799164450" sldId="265"/>
            <ac:spMk id="2" creationId="{266D3666-8FC0-422A-A2FF-7BF2412A79F2}"/>
          </ac:spMkLst>
        </pc:spChg>
      </pc:sldChg>
      <pc:sldChg chg="del">
        <pc:chgData name="Zaheer Nanji" userId="0e19de65-ad88-4598-be30-ec071265c30a" providerId="ADAL" clId="{2130263D-165D-4365-94F2-D3D8CFB56574}" dt="2021-05-17T14:40:08.900" v="49" actId="47"/>
        <pc:sldMkLst>
          <pc:docMk/>
          <pc:sldMk cId="818488368" sldId="266"/>
        </pc:sldMkLst>
      </pc:sldChg>
      <pc:sldChg chg="modNotesTx">
        <pc:chgData name="Zaheer Nanji" userId="0e19de65-ad88-4598-be30-ec071265c30a" providerId="ADAL" clId="{2130263D-165D-4365-94F2-D3D8CFB56574}" dt="2021-05-18T10:59:40.702" v="3361" actId="20577"/>
        <pc:sldMkLst>
          <pc:docMk/>
          <pc:sldMk cId="258380467" sldId="268"/>
        </pc:sldMkLst>
      </pc:sldChg>
      <pc:sldChg chg="addSp delSp modSp mod setBg addAnim delAnim modAnim">
        <pc:chgData name="Zaheer Nanji" userId="0e19de65-ad88-4598-be30-ec071265c30a" providerId="ADAL" clId="{2130263D-165D-4365-94F2-D3D8CFB56574}" dt="2021-05-17T15:26:11.707" v="437" actId="1076"/>
        <pc:sldMkLst>
          <pc:docMk/>
          <pc:sldMk cId="2003564561" sldId="271"/>
        </pc:sldMkLst>
        <pc:spChg chg="add mod">
          <ac:chgData name="Zaheer Nanji" userId="0e19de65-ad88-4598-be30-ec071265c30a" providerId="ADAL" clId="{2130263D-165D-4365-94F2-D3D8CFB56574}" dt="2021-05-17T15:10:35.126" v="127" actId="20577"/>
          <ac:spMkLst>
            <pc:docMk/>
            <pc:sldMk cId="2003564561" sldId="271"/>
            <ac:spMk id="5" creationId="{AEB302D5-C674-4D3E-ADBB-F6A12E70868E}"/>
          </ac:spMkLst>
        </pc:spChg>
        <pc:spChg chg="mod">
          <ac:chgData name="Zaheer Nanji" userId="0e19de65-ad88-4598-be30-ec071265c30a" providerId="ADAL" clId="{2130263D-165D-4365-94F2-D3D8CFB56574}" dt="2021-05-17T15:26:11.707" v="437" actId="1076"/>
          <ac:spMkLst>
            <pc:docMk/>
            <pc:sldMk cId="2003564561" sldId="271"/>
            <ac:spMk id="6" creationId="{CB1AA7F4-53B7-474D-A2F4-74B294FCDFAE}"/>
          </ac:spMkLst>
        </pc:spChg>
        <pc:picChg chg="add del">
          <ac:chgData name="Zaheer Nanji" userId="0e19de65-ad88-4598-be30-ec071265c30a" providerId="ADAL" clId="{2130263D-165D-4365-94F2-D3D8CFB56574}" dt="2021-05-17T14:36:55.432" v="9" actId="26606"/>
          <ac:picMkLst>
            <pc:docMk/>
            <pc:sldMk cId="2003564561" sldId="271"/>
            <ac:picMk id="10" creationId="{1C8E19A1-5F86-4C73-9085-B202FB430362}"/>
          </ac:picMkLst>
        </pc:picChg>
        <pc:picChg chg="add del">
          <ac:chgData name="Zaheer Nanji" userId="0e19de65-ad88-4598-be30-ec071265c30a" providerId="ADAL" clId="{2130263D-165D-4365-94F2-D3D8CFB56574}" dt="2021-05-17T14:36:55.432" v="9" actId="26606"/>
          <ac:picMkLst>
            <pc:docMk/>
            <pc:sldMk cId="2003564561" sldId="271"/>
            <ac:picMk id="13" creationId="{6AF6706C-CF07-43A1-BCC4-CBA5D33820DA}"/>
          </ac:picMkLst>
        </pc:picChg>
      </pc:sldChg>
      <pc:sldChg chg="addSp delSp modSp new mod">
        <pc:chgData name="Zaheer Nanji" userId="0e19de65-ad88-4598-be30-ec071265c30a" providerId="ADAL" clId="{2130263D-165D-4365-94F2-D3D8CFB56574}" dt="2021-05-17T15:17:02.501" v="208" actId="1076"/>
        <pc:sldMkLst>
          <pc:docMk/>
          <pc:sldMk cId="3861648120" sldId="272"/>
        </pc:sldMkLst>
        <pc:spChg chg="mod">
          <ac:chgData name="Zaheer Nanji" userId="0e19de65-ad88-4598-be30-ec071265c30a" providerId="ADAL" clId="{2130263D-165D-4365-94F2-D3D8CFB56574}" dt="2021-05-17T15:11:44.011" v="168" actId="1076"/>
          <ac:spMkLst>
            <pc:docMk/>
            <pc:sldMk cId="3861648120" sldId="272"/>
            <ac:spMk id="2" creationId="{99167661-4156-4260-B385-B07F6DAFBFC9}"/>
          </ac:spMkLst>
        </pc:spChg>
        <pc:spChg chg="del mod">
          <ac:chgData name="Zaheer Nanji" userId="0e19de65-ad88-4598-be30-ec071265c30a" providerId="ADAL" clId="{2130263D-165D-4365-94F2-D3D8CFB56574}" dt="2021-05-17T15:11:31.074" v="166" actId="478"/>
          <ac:spMkLst>
            <pc:docMk/>
            <pc:sldMk cId="3861648120" sldId="272"/>
            <ac:spMk id="3" creationId="{FF0B995F-DC64-4EF9-8CEB-6F23749CA762}"/>
          </ac:spMkLst>
        </pc:spChg>
        <pc:spChg chg="add del mod">
          <ac:chgData name="Zaheer Nanji" userId="0e19de65-ad88-4598-be30-ec071265c30a" providerId="ADAL" clId="{2130263D-165D-4365-94F2-D3D8CFB56574}" dt="2021-05-17T15:11:34.432" v="167" actId="478"/>
          <ac:spMkLst>
            <pc:docMk/>
            <pc:sldMk cId="3861648120" sldId="272"/>
            <ac:spMk id="5" creationId="{E9652D3C-3FC8-463F-BE22-C1D9E3EA3916}"/>
          </ac:spMkLst>
        </pc:spChg>
        <pc:spChg chg="add del mod">
          <ac:chgData name="Zaheer Nanji" userId="0e19de65-ad88-4598-be30-ec071265c30a" providerId="ADAL" clId="{2130263D-165D-4365-94F2-D3D8CFB56574}" dt="2021-05-17T15:12:25.740" v="170"/>
          <ac:spMkLst>
            <pc:docMk/>
            <pc:sldMk cId="3861648120" sldId="272"/>
            <ac:spMk id="6" creationId="{67B39066-EC54-4EF7-A5C8-A9DB24EB994D}"/>
          </ac:spMkLst>
        </pc:spChg>
        <pc:spChg chg="add del mod">
          <ac:chgData name="Zaheer Nanji" userId="0e19de65-ad88-4598-be30-ec071265c30a" providerId="ADAL" clId="{2130263D-165D-4365-94F2-D3D8CFB56574}" dt="2021-05-17T15:16:03.954" v="180" actId="478"/>
          <ac:spMkLst>
            <pc:docMk/>
            <pc:sldMk cId="3861648120" sldId="272"/>
            <ac:spMk id="7" creationId="{E2DB8C5F-F077-406B-ACF0-3EB98C5AC274}"/>
          </ac:spMkLst>
        </pc:spChg>
        <pc:spChg chg="add mod">
          <ac:chgData name="Zaheer Nanji" userId="0e19de65-ad88-4598-be30-ec071265c30a" providerId="ADAL" clId="{2130263D-165D-4365-94F2-D3D8CFB56574}" dt="2021-05-17T15:16:18.060" v="184" actId="14100"/>
          <ac:spMkLst>
            <pc:docMk/>
            <pc:sldMk cId="3861648120" sldId="272"/>
            <ac:spMk id="9" creationId="{696618C2-E4CB-46E7-BC96-5A6559502EF9}"/>
          </ac:spMkLst>
        </pc:spChg>
        <pc:spChg chg="add mod">
          <ac:chgData name="Zaheer Nanji" userId="0e19de65-ad88-4598-be30-ec071265c30a" providerId="ADAL" clId="{2130263D-165D-4365-94F2-D3D8CFB56574}" dt="2021-05-17T15:17:02.501" v="208" actId="1076"/>
          <ac:spMkLst>
            <pc:docMk/>
            <pc:sldMk cId="3861648120" sldId="272"/>
            <ac:spMk id="10" creationId="{D511413B-4C95-47C2-A03C-9A47B1303D43}"/>
          </ac:spMkLst>
        </pc:spChg>
      </pc:sldChg>
      <pc:sldChg chg="addSp delSp modSp add mod">
        <pc:chgData name="Zaheer Nanji" userId="0e19de65-ad88-4598-be30-ec071265c30a" providerId="ADAL" clId="{2130263D-165D-4365-94F2-D3D8CFB56574}" dt="2021-05-17T15:24:30.864" v="433" actId="1076"/>
        <pc:sldMkLst>
          <pc:docMk/>
          <pc:sldMk cId="1560481870" sldId="273"/>
        </pc:sldMkLst>
        <pc:spChg chg="mod">
          <ac:chgData name="Zaheer Nanji" userId="0e19de65-ad88-4598-be30-ec071265c30a" providerId="ADAL" clId="{2130263D-165D-4365-94F2-D3D8CFB56574}" dt="2021-05-17T15:18:48.372" v="229" actId="20577"/>
          <ac:spMkLst>
            <pc:docMk/>
            <pc:sldMk cId="1560481870" sldId="273"/>
            <ac:spMk id="2" creationId="{99167661-4156-4260-B385-B07F6DAFBFC9}"/>
          </ac:spMkLst>
        </pc:spChg>
        <pc:spChg chg="add mod">
          <ac:chgData name="Zaheer Nanji" userId="0e19de65-ad88-4598-be30-ec071265c30a" providerId="ADAL" clId="{2130263D-165D-4365-94F2-D3D8CFB56574}" dt="2021-05-17T15:20:13.477" v="321" actId="20577"/>
          <ac:spMkLst>
            <pc:docMk/>
            <pc:sldMk cId="1560481870" sldId="273"/>
            <ac:spMk id="3" creationId="{1DD1C73B-E09C-4661-A3C1-BFED19DE82BD}"/>
          </ac:spMkLst>
        </pc:spChg>
        <pc:spChg chg="add mod">
          <ac:chgData name="Zaheer Nanji" userId="0e19de65-ad88-4598-be30-ec071265c30a" providerId="ADAL" clId="{2130263D-165D-4365-94F2-D3D8CFB56574}" dt="2021-05-17T15:24:26.388" v="431" actId="1076"/>
          <ac:spMkLst>
            <pc:docMk/>
            <pc:sldMk cId="1560481870" sldId="273"/>
            <ac:spMk id="6" creationId="{0871E320-A2FE-4E96-B7D0-CF867CD9831D}"/>
          </ac:spMkLst>
        </pc:spChg>
        <pc:spChg chg="add mod">
          <ac:chgData name="Zaheer Nanji" userId="0e19de65-ad88-4598-be30-ec071265c30a" providerId="ADAL" clId="{2130263D-165D-4365-94F2-D3D8CFB56574}" dt="2021-05-17T15:24:28.645" v="432" actId="1076"/>
          <ac:spMkLst>
            <pc:docMk/>
            <pc:sldMk cId="1560481870" sldId="273"/>
            <ac:spMk id="7" creationId="{3E162BF6-C329-47A6-BF5C-C452BF14AB46}"/>
          </ac:spMkLst>
        </pc:spChg>
        <pc:spChg chg="add mod">
          <ac:chgData name="Zaheer Nanji" userId="0e19de65-ad88-4598-be30-ec071265c30a" providerId="ADAL" clId="{2130263D-165D-4365-94F2-D3D8CFB56574}" dt="2021-05-17T15:24:30.864" v="433" actId="1076"/>
          <ac:spMkLst>
            <pc:docMk/>
            <pc:sldMk cId="1560481870" sldId="273"/>
            <ac:spMk id="8" creationId="{FC735883-0954-4B43-92C7-ABB2B7C6A2C1}"/>
          </ac:spMkLst>
        </pc:spChg>
        <pc:spChg chg="del">
          <ac:chgData name="Zaheer Nanji" userId="0e19de65-ad88-4598-be30-ec071265c30a" providerId="ADAL" clId="{2130263D-165D-4365-94F2-D3D8CFB56574}" dt="2021-05-17T15:18:56.347" v="230" actId="478"/>
          <ac:spMkLst>
            <pc:docMk/>
            <pc:sldMk cId="1560481870" sldId="273"/>
            <ac:spMk id="9" creationId="{696618C2-E4CB-46E7-BC96-5A6559502EF9}"/>
          </ac:spMkLst>
        </pc:spChg>
        <pc:spChg chg="del">
          <ac:chgData name="Zaheer Nanji" userId="0e19de65-ad88-4598-be30-ec071265c30a" providerId="ADAL" clId="{2130263D-165D-4365-94F2-D3D8CFB56574}" dt="2021-05-17T15:18:59.372" v="231" actId="478"/>
          <ac:spMkLst>
            <pc:docMk/>
            <pc:sldMk cId="1560481870" sldId="273"/>
            <ac:spMk id="10" creationId="{D511413B-4C95-47C2-A03C-9A47B1303D43}"/>
          </ac:spMkLst>
        </pc:spChg>
        <pc:spChg chg="add mod">
          <ac:chgData name="Zaheer Nanji" userId="0e19de65-ad88-4598-be30-ec071265c30a" providerId="ADAL" clId="{2130263D-165D-4365-94F2-D3D8CFB56574}" dt="2021-05-17T15:24:11.769" v="430" actId="6549"/>
          <ac:spMkLst>
            <pc:docMk/>
            <pc:sldMk cId="1560481870" sldId="273"/>
            <ac:spMk id="11" creationId="{5EE4D984-A9B2-4DCA-A2DB-C4CDC1BF0738}"/>
          </ac:spMkLst>
        </pc:spChg>
      </pc:sldChg>
      <pc:sldChg chg="addSp delSp modSp add mod setBg setClrOvrMap">
        <pc:chgData name="Zaheer Nanji" userId="0e19de65-ad88-4598-be30-ec071265c30a" providerId="ADAL" clId="{2130263D-165D-4365-94F2-D3D8CFB56574}" dt="2021-05-17T15:31:21.420" v="466" actId="26606"/>
        <pc:sldMkLst>
          <pc:docMk/>
          <pc:sldMk cId="3256310169" sldId="274"/>
        </pc:sldMkLst>
        <pc:spChg chg="mod">
          <ac:chgData name="Zaheer Nanji" userId="0e19de65-ad88-4598-be30-ec071265c30a" providerId="ADAL" clId="{2130263D-165D-4365-94F2-D3D8CFB56574}" dt="2021-05-17T15:31:21.420" v="466" actId="26606"/>
          <ac:spMkLst>
            <pc:docMk/>
            <pc:sldMk cId="3256310169" sldId="274"/>
            <ac:spMk id="2" creationId="{99167661-4156-4260-B385-B07F6DAFBFC9}"/>
          </ac:spMkLst>
        </pc:spChg>
        <pc:spChg chg="del">
          <ac:chgData name="Zaheer Nanji" userId="0e19de65-ad88-4598-be30-ec071265c30a" providerId="ADAL" clId="{2130263D-165D-4365-94F2-D3D8CFB56574}" dt="2021-05-17T15:31:01.995" v="463" actId="478"/>
          <ac:spMkLst>
            <pc:docMk/>
            <pc:sldMk cId="3256310169" sldId="274"/>
            <ac:spMk id="3" creationId="{1DD1C73B-E09C-4661-A3C1-BFED19DE82BD}"/>
          </ac:spMkLst>
        </pc:spChg>
        <pc:spChg chg="add">
          <ac:chgData name="Zaheer Nanji" userId="0e19de65-ad88-4598-be30-ec071265c30a" providerId="ADAL" clId="{2130263D-165D-4365-94F2-D3D8CFB56574}" dt="2021-05-17T15:31:21.420" v="466" actId="26606"/>
          <ac:spMkLst>
            <pc:docMk/>
            <pc:sldMk cId="3256310169" sldId="274"/>
            <ac:spMk id="4" creationId="{1F94DC1C-47D1-41D7-8B1B-9A036D614027}"/>
          </ac:spMkLst>
        </pc:spChg>
        <pc:spChg chg="del">
          <ac:chgData name="Zaheer Nanji" userId="0e19de65-ad88-4598-be30-ec071265c30a" providerId="ADAL" clId="{2130263D-165D-4365-94F2-D3D8CFB56574}" dt="2021-05-17T15:31:06.179" v="464" actId="478"/>
          <ac:spMkLst>
            <pc:docMk/>
            <pc:sldMk cId="3256310169" sldId="274"/>
            <ac:spMk id="6" creationId="{0871E320-A2FE-4E96-B7D0-CF867CD9831D}"/>
          </ac:spMkLst>
        </pc:spChg>
        <pc:spChg chg="del">
          <ac:chgData name="Zaheer Nanji" userId="0e19de65-ad88-4598-be30-ec071265c30a" providerId="ADAL" clId="{2130263D-165D-4365-94F2-D3D8CFB56574}" dt="2021-05-17T15:31:06.179" v="464" actId="478"/>
          <ac:spMkLst>
            <pc:docMk/>
            <pc:sldMk cId="3256310169" sldId="274"/>
            <ac:spMk id="7" creationId="{3E162BF6-C329-47A6-BF5C-C452BF14AB46}"/>
          </ac:spMkLst>
        </pc:spChg>
        <pc:spChg chg="del">
          <ac:chgData name="Zaheer Nanji" userId="0e19de65-ad88-4598-be30-ec071265c30a" providerId="ADAL" clId="{2130263D-165D-4365-94F2-D3D8CFB56574}" dt="2021-05-17T15:31:06.179" v="464" actId="478"/>
          <ac:spMkLst>
            <pc:docMk/>
            <pc:sldMk cId="3256310169" sldId="274"/>
            <ac:spMk id="8" creationId="{FC735883-0954-4B43-92C7-ABB2B7C6A2C1}"/>
          </ac:spMkLst>
        </pc:spChg>
        <pc:spChg chg="del">
          <ac:chgData name="Zaheer Nanji" userId="0e19de65-ad88-4598-be30-ec071265c30a" providerId="ADAL" clId="{2130263D-165D-4365-94F2-D3D8CFB56574}" dt="2021-05-17T15:31:07.684" v="465" actId="478"/>
          <ac:spMkLst>
            <pc:docMk/>
            <pc:sldMk cId="3256310169" sldId="274"/>
            <ac:spMk id="11" creationId="{5EE4D984-A9B2-4DCA-A2DB-C4CDC1BF0738}"/>
          </ac:spMkLst>
        </pc:spChg>
        <pc:spChg chg="add">
          <ac:chgData name="Zaheer Nanji" userId="0e19de65-ad88-4598-be30-ec071265c30a" providerId="ADAL" clId="{2130263D-165D-4365-94F2-D3D8CFB56574}" dt="2021-05-17T15:31:21.420" v="466" actId="26606"/>
          <ac:spMkLst>
            <pc:docMk/>
            <pc:sldMk cId="3256310169" sldId="274"/>
            <ac:spMk id="15" creationId="{AC12A592-C02D-46EF-8E1F-9335DB8D71DF}"/>
          </ac:spMkLst>
        </pc:spChg>
        <pc:spChg chg="add">
          <ac:chgData name="Zaheer Nanji" userId="0e19de65-ad88-4598-be30-ec071265c30a" providerId="ADAL" clId="{2130263D-165D-4365-94F2-D3D8CFB56574}" dt="2021-05-17T15:31:21.420" v="466" actId="26606"/>
          <ac:spMkLst>
            <pc:docMk/>
            <pc:sldMk cId="3256310169" sldId="274"/>
            <ac:spMk id="17" creationId="{24005816-5BCA-4665-8A58-5580F8E9C84A}"/>
          </ac:spMkLst>
        </pc:spChg>
        <pc:grpChg chg="add">
          <ac:chgData name="Zaheer Nanji" userId="0e19de65-ad88-4598-be30-ec071265c30a" providerId="ADAL" clId="{2130263D-165D-4365-94F2-D3D8CFB56574}" dt="2021-05-17T15:31:21.420" v="466" actId="26606"/>
          <ac:grpSpMkLst>
            <pc:docMk/>
            <pc:sldMk cId="3256310169" sldId="274"/>
            <ac:grpSpMk id="19" creationId="{BF07F359-8CA3-4854-91E7-EE6004020511}"/>
          </ac:grpSpMkLst>
        </pc:grpChg>
        <pc:picChg chg="add">
          <ac:chgData name="Zaheer Nanji" userId="0e19de65-ad88-4598-be30-ec071265c30a" providerId="ADAL" clId="{2130263D-165D-4365-94F2-D3D8CFB56574}" dt="2021-05-17T15:31:21.420" v="466" actId="26606"/>
          <ac:picMkLst>
            <pc:docMk/>
            <pc:sldMk cId="3256310169" sldId="274"/>
            <ac:picMk id="5" creationId="{E1305C56-A9D9-4E1C-8B2D-C82837CE2B64}"/>
          </ac:picMkLst>
        </pc:picChg>
        <pc:picChg chg="add">
          <ac:chgData name="Zaheer Nanji" userId="0e19de65-ad88-4598-be30-ec071265c30a" providerId="ADAL" clId="{2130263D-165D-4365-94F2-D3D8CFB56574}" dt="2021-05-17T15:31:21.420" v="466" actId="26606"/>
          <ac:picMkLst>
            <pc:docMk/>
            <pc:sldMk cId="3256310169" sldId="274"/>
            <ac:picMk id="9" creationId="{6AF6706C-CF07-43A1-BCC4-CBA5D33820DA}"/>
          </ac:picMkLst>
        </pc:picChg>
        <pc:picChg chg="add">
          <ac:chgData name="Zaheer Nanji" userId="0e19de65-ad88-4598-be30-ec071265c30a" providerId="ADAL" clId="{2130263D-165D-4365-94F2-D3D8CFB56574}" dt="2021-05-17T15:31:21.420" v="466" actId="26606"/>
          <ac:picMkLst>
            <pc:docMk/>
            <pc:sldMk cId="3256310169" sldId="274"/>
            <ac:picMk id="13" creationId="{811383CE-CE86-4E1C-B289-798EB9E6E0E5}"/>
          </ac:picMkLst>
        </pc:picChg>
      </pc:sldChg>
      <pc:sldChg chg="addSp delSp modSp new mod">
        <pc:chgData name="Zaheer Nanji" userId="0e19de65-ad88-4598-be30-ec071265c30a" providerId="ADAL" clId="{2130263D-165D-4365-94F2-D3D8CFB56574}" dt="2021-05-17T15:36:18.570" v="488" actId="20577"/>
        <pc:sldMkLst>
          <pc:docMk/>
          <pc:sldMk cId="3852629791" sldId="275"/>
        </pc:sldMkLst>
        <pc:spChg chg="add del mod">
          <ac:chgData name="Zaheer Nanji" userId="0e19de65-ad88-4598-be30-ec071265c30a" providerId="ADAL" clId="{2130263D-165D-4365-94F2-D3D8CFB56574}" dt="2021-05-17T15:36:18.570" v="488" actId="20577"/>
          <ac:spMkLst>
            <pc:docMk/>
            <pc:sldMk cId="3852629791" sldId="275"/>
            <ac:spMk id="2" creationId="{3315431B-CC93-43FA-A8ED-FC26D0D7C40F}"/>
          </ac:spMkLst>
        </pc:spChg>
        <pc:spChg chg="del">
          <ac:chgData name="Zaheer Nanji" userId="0e19de65-ad88-4598-be30-ec071265c30a" providerId="ADAL" clId="{2130263D-165D-4365-94F2-D3D8CFB56574}" dt="2021-05-17T15:36:06.563" v="470" actId="478"/>
          <ac:spMkLst>
            <pc:docMk/>
            <pc:sldMk cId="3852629791" sldId="275"/>
            <ac:spMk id="3" creationId="{EE1470A4-0381-49BC-A21A-EB1A33830FB6}"/>
          </ac:spMkLst>
        </pc:spChg>
      </pc:sldChg>
      <pc:sldChg chg="addSp delSp modSp new mod">
        <pc:chgData name="Zaheer Nanji" userId="0e19de65-ad88-4598-be30-ec071265c30a" providerId="ADAL" clId="{2130263D-165D-4365-94F2-D3D8CFB56574}" dt="2021-05-18T04:58:39.793" v="560" actId="1076"/>
        <pc:sldMkLst>
          <pc:docMk/>
          <pc:sldMk cId="2929771148" sldId="276"/>
        </pc:sldMkLst>
        <pc:spChg chg="del">
          <ac:chgData name="Zaheer Nanji" userId="0e19de65-ad88-4598-be30-ec071265c30a" providerId="ADAL" clId="{2130263D-165D-4365-94F2-D3D8CFB56574}" dt="2021-05-18T04:56:03.140" v="508" actId="478"/>
          <ac:spMkLst>
            <pc:docMk/>
            <pc:sldMk cId="2929771148" sldId="276"/>
            <ac:spMk id="2" creationId="{98D5585F-EB47-4A3A-B1CC-B450625A24E5}"/>
          </ac:spMkLst>
        </pc:spChg>
        <pc:spChg chg="del">
          <ac:chgData name="Zaheer Nanji" userId="0e19de65-ad88-4598-be30-ec071265c30a" providerId="ADAL" clId="{2130263D-165D-4365-94F2-D3D8CFB56574}" dt="2021-05-18T04:56:04.430" v="509" actId="478"/>
          <ac:spMkLst>
            <pc:docMk/>
            <pc:sldMk cId="2929771148" sldId="276"/>
            <ac:spMk id="3" creationId="{EA0E4B6A-8D04-43AD-9FFB-0252A8050DBD}"/>
          </ac:spMkLst>
        </pc:spChg>
        <pc:spChg chg="add mod">
          <ac:chgData name="Zaheer Nanji" userId="0e19de65-ad88-4598-be30-ec071265c30a" providerId="ADAL" clId="{2130263D-165D-4365-94F2-D3D8CFB56574}" dt="2021-05-18T04:58:39.793" v="560" actId="1076"/>
          <ac:spMkLst>
            <pc:docMk/>
            <pc:sldMk cId="2929771148" sldId="276"/>
            <ac:spMk id="4" creationId="{E86DEF7C-B63E-4200-A052-F413E681F35F}"/>
          </ac:spMkLst>
        </pc:spChg>
      </pc:sldChg>
      <pc:sldChg chg="addSp delSp modSp new mod modAnim">
        <pc:chgData name="Zaheer Nanji" userId="0e19de65-ad88-4598-be30-ec071265c30a" providerId="ADAL" clId="{2130263D-165D-4365-94F2-D3D8CFB56574}" dt="2021-05-18T05:03:07.409" v="904" actId="1076"/>
        <pc:sldMkLst>
          <pc:docMk/>
          <pc:sldMk cId="1848617130" sldId="277"/>
        </pc:sldMkLst>
        <pc:spChg chg="del">
          <ac:chgData name="Zaheer Nanji" userId="0e19de65-ad88-4598-be30-ec071265c30a" providerId="ADAL" clId="{2130263D-165D-4365-94F2-D3D8CFB56574}" dt="2021-05-18T05:02:50.677" v="888"/>
          <ac:spMkLst>
            <pc:docMk/>
            <pc:sldMk cId="1848617130" sldId="277"/>
            <ac:spMk id="2" creationId="{F77A2E01-4725-4C04-99EA-3C8F259D1689}"/>
          </ac:spMkLst>
        </pc:spChg>
        <pc:spChg chg="del">
          <ac:chgData name="Zaheer Nanji" userId="0e19de65-ad88-4598-be30-ec071265c30a" providerId="ADAL" clId="{2130263D-165D-4365-94F2-D3D8CFB56574}" dt="2021-05-18T05:03:03.806" v="903" actId="478"/>
          <ac:spMkLst>
            <pc:docMk/>
            <pc:sldMk cId="1848617130" sldId="277"/>
            <ac:spMk id="3" creationId="{EE1768FA-8835-43B5-B233-F7363DE1168D}"/>
          </ac:spMkLst>
        </pc:spChg>
        <pc:spChg chg="add mod">
          <ac:chgData name="Zaheer Nanji" userId="0e19de65-ad88-4598-be30-ec071265c30a" providerId="ADAL" clId="{2130263D-165D-4365-94F2-D3D8CFB56574}" dt="2021-05-18T05:03:07.409" v="904" actId="1076"/>
          <ac:spMkLst>
            <pc:docMk/>
            <pc:sldMk cId="1848617130" sldId="277"/>
            <ac:spMk id="4" creationId="{61E91A08-1C5B-46AB-BD57-FBB1A22D44A6}"/>
          </ac:spMkLst>
        </pc:spChg>
      </pc:sldChg>
      <pc:sldChg chg="modSp add">
        <pc:chgData name="Zaheer Nanji" userId="0e19de65-ad88-4598-be30-ec071265c30a" providerId="ADAL" clId="{2130263D-165D-4365-94F2-D3D8CFB56574}" dt="2021-05-18T05:03:59.907" v="958" actId="20577"/>
        <pc:sldMkLst>
          <pc:docMk/>
          <pc:sldMk cId="4270535675" sldId="278"/>
        </pc:sldMkLst>
        <pc:spChg chg="mod">
          <ac:chgData name="Zaheer Nanji" userId="0e19de65-ad88-4598-be30-ec071265c30a" providerId="ADAL" clId="{2130263D-165D-4365-94F2-D3D8CFB56574}" dt="2021-05-18T05:03:59.907" v="958" actId="20577"/>
          <ac:spMkLst>
            <pc:docMk/>
            <pc:sldMk cId="4270535675" sldId="278"/>
            <ac:spMk id="4" creationId="{61E91A08-1C5B-46AB-BD57-FBB1A22D44A6}"/>
          </ac:spMkLst>
        </pc:spChg>
      </pc:sldChg>
      <pc:sldChg chg="modSp add">
        <pc:chgData name="Zaheer Nanji" userId="0e19de65-ad88-4598-be30-ec071265c30a" providerId="ADAL" clId="{2130263D-165D-4365-94F2-D3D8CFB56574}" dt="2021-05-18T05:04:50.346" v="979" actId="20577"/>
        <pc:sldMkLst>
          <pc:docMk/>
          <pc:sldMk cId="1529796181" sldId="279"/>
        </pc:sldMkLst>
        <pc:spChg chg="mod">
          <ac:chgData name="Zaheer Nanji" userId="0e19de65-ad88-4598-be30-ec071265c30a" providerId="ADAL" clId="{2130263D-165D-4365-94F2-D3D8CFB56574}" dt="2021-05-18T05:04:50.346" v="979" actId="20577"/>
          <ac:spMkLst>
            <pc:docMk/>
            <pc:sldMk cId="1529796181" sldId="279"/>
            <ac:spMk id="4" creationId="{61E91A08-1C5B-46AB-BD57-FBB1A22D44A6}"/>
          </ac:spMkLst>
        </pc:spChg>
      </pc:sldChg>
      <pc:sldChg chg="addSp delSp modSp new mod">
        <pc:chgData name="Zaheer Nanji" userId="0e19de65-ad88-4598-be30-ec071265c30a" providerId="ADAL" clId="{2130263D-165D-4365-94F2-D3D8CFB56574}" dt="2021-05-18T05:19:07.299" v="999" actId="478"/>
        <pc:sldMkLst>
          <pc:docMk/>
          <pc:sldMk cId="894856107" sldId="280"/>
        </pc:sldMkLst>
        <pc:spChg chg="mod">
          <ac:chgData name="Zaheer Nanji" userId="0e19de65-ad88-4598-be30-ec071265c30a" providerId="ADAL" clId="{2130263D-165D-4365-94F2-D3D8CFB56574}" dt="2021-05-18T05:19:01.772" v="998"/>
          <ac:spMkLst>
            <pc:docMk/>
            <pc:sldMk cId="894856107" sldId="280"/>
            <ac:spMk id="2" creationId="{798B08D1-5754-4676-88FB-112C84825312}"/>
          </ac:spMkLst>
        </pc:spChg>
        <pc:spChg chg="del">
          <ac:chgData name="Zaheer Nanji" userId="0e19de65-ad88-4598-be30-ec071265c30a" providerId="ADAL" clId="{2130263D-165D-4365-94F2-D3D8CFB56574}" dt="2021-05-18T05:19:07.299" v="999" actId="478"/>
          <ac:spMkLst>
            <pc:docMk/>
            <pc:sldMk cId="894856107" sldId="280"/>
            <ac:spMk id="3" creationId="{448512A1-5460-42F6-86D5-C9065A7ED5EC}"/>
          </ac:spMkLst>
        </pc:spChg>
        <pc:spChg chg="add del mod">
          <ac:chgData name="Zaheer Nanji" userId="0e19de65-ad88-4598-be30-ec071265c30a" providerId="ADAL" clId="{2130263D-165D-4365-94F2-D3D8CFB56574}" dt="2021-05-18T05:18:47.994" v="997"/>
          <ac:spMkLst>
            <pc:docMk/>
            <pc:sldMk cId="894856107" sldId="280"/>
            <ac:spMk id="4" creationId="{3C8B9475-569E-48D9-93D4-E31AD203A87F}"/>
          </ac:spMkLst>
        </pc:spChg>
      </pc:sldChg>
      <pc:sldChg chg="addSp delSp add del setBg delDesignElem">
        <pc:chgData name="Zaheer Nanji" userId="0e19de65-ad88-4598-be30-ec071265c30a" providerId="ADAL" clId="{2130263D-165D-4365-94F2-D3D8CFB56574}" dt="2021-05-18T05:18:39.940" v="995"/>
        <pc:sldMkLst>
          <pc:docMk/>
          <pc:sldMk cId="1791494904" sldId="281"/>
        </pc:sldMkLst>
        <pc:spChg chg="add del">
          <ac:chgData name="Zaheer Nanji" userId="0e19de65-ad88-4598-be30-ec071265c30a" providerId="ADAL" clId="{2130263D-165D-4365-94F2-D3D8CFB56574}" dt="2021-05-18T05:18:39.940" v="995"/>
          <ac:spMkLst>
            <pc:docMk/>
            <pc:sldMk cId="1791494904" sldId="281"/>
            <ac:spMk id="15" creationId="{09C946AC-2072-4946-A2B8-39F09D0944EE}"/>
          </ac:spMkLst>
        </pc:spChg>
        <pc:spChg chg="add del">
          <ac:chgData name="Zaheer Nanji" userId="0e19de65-ad88-4598-be30-ec071265c30a" providerId="ADAL" clId="{2130263D-165D-4365-94F2-D3D8CFB56574}" dt="2021-05-18T05:18:39.940" v="995"/>
          <ac:spMkLst>
            <pc:docMk/>
            <pc:sldMk cId="1791494904" sldId="281"/>
            <ac:spMk id="19" creationId="{559FD8B5-8CC4-4CFE-BD2A-1216B1F2C3DB}"/>
          </ac:spMkLst>
        </pc:spChg>
        <pc:spChg chg="add del">
          <ac:chgData name="Zaheer Nanji" userId="0e19de65-ad88-4598-be30-ec071265c30a" providerId="ADAL" clId="{2130263D-165D-4365-94F2-D3D8CFB56574}" dt="2021-05-18T05:18:39.940" v="995"/>
          <ac:spMkLst>
            <pc:docMk/>
            <pc:sldMk cId="1791494904" sldId="281"/>
            <ac:spMk id="21" creationId="{9ECF13F4-3D2A-4F2E-9BBD-3038670D21ED}"/>
          </ac:spMkLst>
        </pc:spChg>
        <pc:grpChg chg="add del">
          <ac:chgData name="Zaheer Nanji" userId="0e19de65-ad88-4598-be30-ec071265c30a" providerId="ADAL" clId="{2130263D-165D-4365-94F2-D3D8CFB56574}" dt="2021-05-18T05:18:39.940" v="995"/>
          <ac:grpSpMkLst>
            <pc:docMk/>
            <pc:sldMk cId="1791494904" sldId="281"/>
            <ac:grpSpMk id="23" creationId="{19660E16-DCC0-4B6C-8E84-4C292580059F}"/>
          </ac:grpSpMkLst>
        </pc:grpChg>
        <pc:picChg chg="add del">
          <ac:chgData name="Zaheer Nanji" userId="0e19de65-ad88-4598-be30-ec071265c30a" providerId="ADAL" clId="{2130263D-165D-4365-94F2-D3D8CFB56574}" dt="2021-05-18T05:18:39.940" v="995"/>
          <ac:picMkLst>
            <pc:docMk/>
            <pc:sldMk cId="1791494904" sldId="281"/>
            <ac:picMk id="13" creationId="{6AF6706C-CF07-43A1-BCC4-CBA5D33820DA}"/>
          </ac:picMkLst>
        </pc:picChg>
        <pc:picChg chg="add del">
          <ac:chgData name="Zaheer Nanji" userId="0e19de65-ad88-4598-be30-ec071265c30a" providerId="ADAL" clId="{2130263D-165D-4365-94F2-D3D8CFB56574}" dt="2021-05-18T05:18:39.940" v="995"/>
          <ac:picMkLst>
            <pc:docMk/>
            <pc:sldMk cId="1791494904" sldId="281"/>
            <ac:picMk id="17" creationId="{A748C8C8-F348-4D00-852A-26DD9EBCC24C}"/>
          </ac:picMkLst>
        </pc:picChg>
      </pc:sldChg>
      <pc:sldChg chg="modSp add mod">
        <pc:chgData name="Zaheer Nanji" userId="0e19de65-ad88-4598-be30-ec071265c30a" providerId="ADAL" clId="{2130263D-165D-4365-94F2-D3D8CFB56574}" dt="2021-05-18T05:20:02.867" v="1017" actId="20577"/>
        <pc:sldMkLst>
          <pc:docMk/>
          <pc:sldMk cId="3514055565" sldId="281"/>
        </pc:sldMkLst>
        <pc:spChg chg="mod">
          <ac:chgData name="Zaheer Nanji" userId="0e19de65-ad88-4598-be30-ec071265c30a" providerId="ADAL" clId="{2130263D-165D-4365-94F2-D3D8CFB56574}" dt="2021-05-18T05:20:02.867" v="1017" actId="20577"/>
          <ac:spMkLst>
            <pc:docMk/>
            <pc:sldMk cId="3514055565" sldId="281"/>
            <ac:spMk id="2" creationId="{798B08D1-5754-4676-88FB-112C84825312}"/>
          </ac:spMkLst>
        </pc:spChg>
      </pc:sldChg>
      <pc:sldChg chg="addSp delSp add del setBg delDesignElem">
        <pc:chgData name="Zaheer Nanji" userId="0e19de65-ad88-4598-be30-ec071265c30a" providerId="ADAL" clId="{2130263D-165D-4365-94F2-D3D8CFB56574}" dt="2021-05-18T05:18:36.231" v="992"/>
        <pc:sldMkLst>
          <pc:docMk/>
          <pc:sldMk cId="3601551857" sldId="281"/>
        </pc:sldMkLst>
        <pc:spChg chg="add del">
          <ac:chgData name="Zaheer Nanji" userId="0e19de65-ad88-4598-be30-ec071265c30a" providerId="ADAL" clId="{2130263D-165D-4365-94F2-D3D8CFB56574}" dt="2021-05-18T05:18:36.231" v="992"/>
          <ac:spMkLst>
            <pc:docMk/>
            <pc:sldMk cId="3601551857" sldId="281"/>
            <ac:spMk id="15" creationId="{09C946AC-2072-4946-A2B8-39F09D0944EE}"/>
          </ac:spMkLst>
        </pc:spChg>
        <pc:spChg chg="add del">
          <ac:chgData name="Zaheer Nanji" userId="0e19de65-ad88-4598-be30-ec071265c30a" providerId="ADAL" clId="{2130263D-165D-4365-94F2-D3D8CFB56574}" dt="2021-05-18T05:18:36.231" v="992"/>
          <ac:spMkLst>
            <pc:docMk/>
            <pc:sldMk cId="3601551857" sldId="281"/>
            <ac:spMk id="19" creationId="{559FD8B5-8CC4-4CFE-BD2A-1216B1F2C3DB}"/>
          </ac:spMkLst>
        </pc:spChg>
        <pc:spChg chg="add del">
          <ac:chgData name="Zaheer Nanji" userId="0e19de65-ad88-4598-be30-ec071265c30a" providerId="ADAL" clId="{2130263D-165D-4365-94F2-D3D8CFB56574}" dt="2021-05-18T05:18:36.231" v="992"/>
          <ac:spMkLst>
            <pc:docMk/>
            <pc:sldMk cId="3601551857" sldId="281"/>
            <ac:spMk id="21" creationId="{9ECF13F4-3D2A-4F2E-9BBD-3038670D21ED}"/>
          </ac:spMkLst>
        </pc:spChg>
        <pc:grpChg chg="add del">
          <ac:chgData name="Zaheer Nanji" userId="0e19de65-ad88-4598-be30-ec071265c30a" providerId="ADAL" clId="{2130263D-165D-4365-94F2-D3D8CFB56574}" dt="2021-05-18T05:18:36.231" v="992"/>
          <ac:grpSpMkLst>
            <pc:docMk/>
            <pc:sldMk cId="3601551857" sldId="281"/>
            <ac:grpSpMk id="23" creationId="{19660E16-DCC0-4B6C-8E84-4C292580059F}"/>
          </ac:grpSpMkLst>
        </pc:grpChg>
        <pc:picChg chg="add del">
          <ac:chgData name="Zaheer Nanji" userId="0e19de65-ad88-4598-be30-ec071265c30a" providerId="ADAL" clId="{2130263D-165D-4365-94F2-D3D8CFB56574}" dt="2021-05-18T05:18:36.231" v="992"/>
          <ac:picMkLst>
            <pc:docMk/>
            <pc:sldMk cId="3601551857" sldId="281"/>
            <ac:picMk id="13" creationId="{6AF6706C-CF07-43A1-BCC4-CBA5D33820DA}"/>
          </ac:picMkLst>
        </pc:picChg>
        <pc:picChg chg="add del">
          <ac:chgData name="Zaheer Nanji" userId="0e19de65-ad88-4598-be30-ec071265c30a" providerId="ADAL" clId="{2130263D-165D-4365-94F2-D3D8CFB56574}" dt="2021-05-18T05:18:36.231" v="992"/>
          <ac:picMkLst>
            <pc:docMk/>
            <pc:sldMk cId="3601551857" sldId="281"/>
            <ac:picMk id="17" creationId="{A748C8C8-F348-4D00-852A-26DD9EBCC24C}"/>
          </ac:picMkLst>
        </pc:picChg>
      </pc:sldChg>
      <pc:sldChg chg="delSp modSp add mod setBg delDesignElem">
        <pc:chgData name="Zaheer Nanji" userId="0e19de65-ad88-4598-be30-ec071265c30a" providerId="ADAL" clId="{2130263D-165D-4365-94F2-D3D8CFB56574}" dt="2021-05-21T07:11:36.871" v="3505" actId="1076"/>
        <pc:sldMkLst>
          <pc:docMk/>
          <pc:sldMk cId="2377152910" sldId="282"/>
        </pc:sldMkLst>
        <pc:spChg chg="mod">
          <ac:chgData name="Zaheer Nanji" userId="0e19de65-ad88-4598-be30-ec071265c30a" providerId="ADAL" clId="{2130263D-165D-4365-94F2-D3D8CFB56574}" dt="2021-05-21T07:11:36.871" v="3505" actId="1076"/>
          <ac:spMkLst>
            <pc:docMk/>
            <pc:sldMk cId="2377152910" sldId="282"/>
            <ac:spMk id="2" creationId="{266D3666-8FC0-422A-A2FF-7BF2412A79F2}"/>
          </ac:spMkLst>
        </pc:spChg>
        <pc:spChg chg="del">
          <ac:chgData name="Zaheer Nanji" userId="0e19de65-ad88-4598-be30-ec071265c30a" providerId="ADAL" clId="{2130263D-165D-4365-94F2-D3D8CFB56574}" dt="2021-05-21T07:10:21.155" v="3382"/>
          <ac:spMkLst>
            <pc:docMk/>
            <pc:sldMk cId="2377152910" sldId="282"/>
            <ac:spMk id="5" creationId="{09C946AC-2072-4946-A2B8-39F09D0944EE}"/>
          </ac:spMkLst>
        </pc:spChg>
        <pc:spChg chg="del">
          <ac:chgData name="Zaheer Nanji" userId="0e19de65-ad88-4598-be30-ec071265c30a" providerId="ADAL" clId="{2130263D-165D-4365-94F2-D3D8CFB56574}" dt="2021-05-21T07:10:21.155" v="3382"/>
          <ac:spMkLst>
            <pc:docMk/>
            <pc:sldMk cId="2377152910" sldId="282"/>
            <ac:spMk id="15" creationId="{559FD8B5-8CC4-4CFE-BD2A-1216B1F2C3DB}"/>
          </ac:spMkLst>
        </pc:spChg>
        <pc:spChg chg="del">
          <ac:chgData name="Zaheer Nanji" userId="0e19de65-ad88-4598-be30-ec071265c30a" providerId="ADAL" clId="{2130263D-165D-4365-94F2-D3D8CFB56574}" dt="2021-05-21T07:10:21.155" v="3382"/>
          <ac:spMkLst>
            <pc:docMk/>
            <pc:sldMk cId="2377152910" sldId="282"/>
            <ac:spMk id="17" creationId="{9ECF13F4-3D2A-4F2E-9BBD-3038670D21ED}"/>
          </ac:spMkLst>
        </pc:spChg>
        <pc:grpChg chg="del">
          <ac:chgData name="Zaheer Nanji" userId="0e19de65-ad88-4598-be30-ec071265c30a" providerId="ADAL" clId="{2130263D-165D-4365-94F2-D3D8CFB56574}" dt="2021-05-21T07:10:21.155" v="3382"/>
          <ac:grpSpMkLst>
            <pc:docMk/>
            <pc:sldMk cId="2377152910" sldId="282"/>
            <ac:grpSpMk id="19" creationId="{19660E16-DCC0-4B6C-8E84-4C292580059F}"/>
          </ac:grpSpMkLst>
        </pc:grpChg>
        <pc:picChg chg="del">
          <ac:chgData name="Zaheer Nanji" userId="0e19de65-ad88-4598-be30-ec071265c30a" providerId="ADAL" clId="{2130263D-165D-4365-94F2-D3D8CFB56574}" dt="2021-05-21T07:10:21.155" v="3382"/>
          <ac:picMkLst>
            <pc:docMk/>
            <pc:sldMk cId="2377152910" sldId="282"/>
            <ac:picMk id="4" creationId="{6AF6706C-CF07-43A1-BCC4-CBA5D33820DA}"/>
          </ac:picMkLst>
        </pc:picChg>
        <pc:picChg chg="del">
          <ac:chgData name="Zaheer Nanji" userId="0e19de65-ad88-4598-be30-ec071265c30a" providerId="ADAL" clId="{2130263D-165D-4365-94F2-D3D8CFB56574}" dt="2021-05-21T07:10:21.155" v="3382"/>
          <ac:picMkLst>
            <pc:docMk/>
            <pc:sldMk cId="2377152910" sldId="282"/>
            <ac:picMk id="13" creationId="{A748C8C8-F348-4D00-852A-26DD9EBCC24C}"/>
          </ac:picMkLst>
        </pc:picChg>
      </pc:sldChg>
    </pc:docChg>
  </pc:docChgLst>
  <pc:docChgLst>
    <pc:chgData name="Nanji, Zaheer" userId="0e19de65-ad88-4598-be30-ec071265c30a" providerId="ADAL" clId="{AB7A0A2F-D6CC-4480-BB0F-35FBAD2FC950}"/>
    <pc:docChg chg="undo custSel mod addSld delSld modSld sldOrd">
      <pc:chgData name="Nanji, Zaheer" userId="0e19de65-ad88-4598-be30-ec071265c30a" providerId="ADAL" clId="{AB7A0A2F-D6CC-4480-BB0F-35FBAD2FC950}" dt="2020-07-02T03:23:14.602" v="3086" actId="20577"/>
      <pc:docMkLst>
        <pc:docMk/>
      </pc:docMkLst>
      <pc:sldChg chg="addSp delSp modSp mod modAnim">
        <pc:chgData name="Nanji, Zaheer" userId="0e19de65-ad88-4598-be30-ec071265c30a" providerId="ADAL" clId="{AB7A0A2F-D6CC-4480-BB0F-35FBAD2FC950}" dt="2020-07-02T03:19:43.661" v="3030" actId="20577"/>
        <pc:sldMkLst>
          <pc:docMk/>
          <pc:sldMk cId="3197133930" sldId="256"/>
        </pc:sldMkLst>
        <pc:spChg chg="add del mod">
          <ac:chgData name="Nanji, Zaheer" userId="0e19de65-ad88-4598-be30-ec071265c30a" providerId="ADAL" clId="{AB7A0A2F-D6CC-4480-BB0F-35FBAD2FC950}" dt="2020-07-01T03:48:27.887" v="188"/>
          <ac:spMkLst>
            <pc:docMk/>
            <pc:sldMk cId="3197133930" sldId="256"/>
            <ac:spMk id="5" creationId="{876183DD-99FB-4377-BF80-E91B0BF87CFC}"/>
          </ac:spMkLst>
        </pc:spChg>
        <pc:spChg chg="add del mod">
          <ac:chgData name="Nanji, Zaheer" userId="0e19de65-ad88-4598-be30-ec071265c30a" providerId="ADAL" clId="{AB7A0A2F-D6CC-4480-BB0F-35FBAD2FC950}" dt="2020-07-01T03:48:27.887" v="188"/>
          <ac:spMkLst>
            <pc:docMk/>
            <pc:sldMk cId="3197133930" sldId="256"/>
            <ac:spMk id="7" creationId="{96BAB239-4EDB-4918-B827-E9AAE2BCB4A3}"/>
          </ac:spMkLst>
        </pc:spChg>
        <pc:spChg chg="mod">
          <ac:chgData name="Nanji, Zaheer" userId="0e19de65-ad88-4598-be30-ec071265c30a" providerId="ADAL" clId="{AB7A0A2F-D6CC-4480-BB0F-35FBAD2FC950}" dt="2020-07-01T03:50:11.030" v="204" actId="26606"/>
          <ac:spMkLst>
            <pc:docMk/>
            <pc:sldMk cId="3197133930" sldId="256"/>
            <ac:spMk id="8" creationId="{B060D335-A64A-4DD5-8022-4A80AC736EE7}"/>
          </ac:spMkLst>
        </pc:spChg>
        <pc:graphicFrameChg chg="mod modGraphic">
          <ac:chgData name="Nanji, Zaheer" userId="0e19de65-ad88-4598-be30-ec071265c30a" providerId="ADAL" clId="{AB7A0A2F-D6CC-4480-BB0F-35FBAD2FC950}" dt="2020-07-02T03:19:43.661" v="3030" actId="20577"/>
          <ac:graphicFrameMkLst>
            <pc:docMk/>
            <pc:sldMk cId="3197133930" sldId="256"/>
            <ac:graphicFrameMk id="6" creationId="{B31DECFA-A7A4-47B9-959C-2F33E2EA6C1F}"/>
          </ac:graphicFrameMkLst>
        </pc:graphicFrameChg>
        <pc:picChg chg="del">
          <ac:chgData name="Nanji, Zaheer" userId="0e19de65-ad88-4598-be30-ec071265c30a" providerId="ADAL" clId="{AB7A0A2F-D6CC-4480-BB0F-35FBAD2FC950}" dt="2020-07-01T03:50:11.030" v="204" actId="26606"/>
          <ac:picMkLst>
            <pc:docMk/>
            <pc:sldMk cId="3197133930" sldId="256"/>
            <ac:picMk id="109" creationId="{42476583-CC33-45CE-B51B-215B5673CD22}"/>
          </ac:picMkLst>
        </pc:picChg>
        <pc:picChg chg="add">
          <ac:chgData name="Nanji, Zaheer" userId="0e19de65-ad88-4598-be30-ec071265c30a" providerId="ADAL" clId="{AB7A0A2F-D6CC-4480-BB0F-35FBAD2FC950}" dt="2020-07-01T03:50:11.030" v="204" actId="26606"/>
          <ac:picMkLst>
            <pc:docMk/>
            <pc:sldMk cId="3197133930" sldId="256"/>
            <ac:picMk id="114" creationId="{42476583-CC33-45CE-B51B-215B5673CD22}"/>
          </ac:picMkLst>
        </pc:picChg>
      </pc:sldChg>
      <pc:sldChg chg="addSp modSp mod">
        <pc:chgData name="Nanji, Zaheer" userId="0e19de65-ad88-4598-be30-ec071265c30a" providerId="ADAL" clId="{AB7A0A2F-D6CC-4480-BB0F-35FBAD2FC950}" dt="2020-07-02T02:30:40.237" v="1528" actId="1076"/>
        <pc:sldMkLst>
          <pc:docMk/>
          <pc:sldMk cId="3382748933" sldId="257"/>
        </pc:sldMkLst>
        <pc:spChg chg="mod">
          <ac:chgData name="Nanji, Zaheer" userId="0e19de65-ad88-4598-be30-ec071265c30a" providerId="ADAL" clId="{AB7A0A2F-D6CC-4480-BB0F-35FBAD2FC950}" dt="2020-07-02T02:09:57.405" v="505" actId="26606"/>
          <ac:spMkLst>
            <pc:docMk/>
            <pc:sldMk cId="3382748933" sldId="257"/>
            <ac:spMk id="2" creationId="{A1F55968-292D-4753-9002-42BAFBD11343}"/>
          </ac:spMkLst>
        </pc:spChg>
        <pc:spChg chg="mod">
          <ac:chgData name="Nanji, Zaheer" userId="0e19de65-ad88-4598-be30-ec071265c30a" providerId="ADAL" clId="{AB7A0A2F-D6CC-4480-BB0F-35FBAD2FC950}" dt="2020-07-02T02:30:40.237" v="1528" actId="1076"/>
          <ac:spMkLst>
            <pc:docMk/>
            <pc:sldMk cId="3382748933" sldId="257"/>
            <ac:spMk id="4" creationId="{BEC61404-9049-428D-9C30-04AB7C952E7E}"/>
          </ac:spMkLst>
        </pc:spChg>
        <pc:spChg chg="add">
          <ac:chgData name="Nanji, Zaheer" userId="0e19de65-ad88-4598-be30-ec071265c30a" providerId="ADAL" clId="{AB7A0A2F-D6CC-4480-BB0F-35FBAD2FC950}" dt="2020-07-02T02:09:57.405" v="505" actId="26606"/>
          <ac:spMkLst>
            <pc:docMk/>
            <pc:sldMk cId="3382748933" sldId="257"/>
            <ac:spMk id="10" creationId="{CBD94887-6A10-4F62-8EE1-B2BCFA1F380F}"/>
          </ac:spMkLst>
        </pc:spChg>
        <pc:picChg chg="mod ord">
          <ac:chgData name="Nanji, Zaheer" userId="0e19de65-ad88-4598-be30-ec071265c30a" providerId="ADAL" clId="{AB7A0A2F-D6CC-4480-BB0F-35FBAD2FC950}" dt="2020-07-02T02:30:27.307" v="1527" actId="1076"/>
          <ac:picMkLst>
            <pc:docMk/>
            <pc:sldMk cId="3382748933" sldId="257"/>
            <ac:picMk id="5" creationId="{759EC94F-9405-4F32-AD31-DAF33EBE09B3}"/>
          </ac:picMkLst>
        </pc:picChg>
        <pc:picChg chg="add">
          <ac:chgData name="Nanji, Zaheer" userId="0e19de65-ad88-4598-be30-ec071265c30a" providerId="ADAL" clId="{AB7A0A2F-D6CC-4480-BB0F-35FBAD2FC950}" dt="2020-07-02T02:09:57.405" v="505" actId="26606"/>
          <ac:picMkLst>
            <pc:docMk/>
            <pc:sldMk cId="3382748933" sldId="257"/>
            <ac:picMk id="12" creationId="{A3D512BA-228A-4979-9312-ACD246E1099D}"/>
          </ac:picMkLst>
        </pc:picChg>
      </pc:sldChg>
      <pc:sldChg chg="addSp delSp modSp mod setBg modAnim setClrOvrMap modNotesTx">
        <pc:chgData name="Nanji, Zaheer" userId="0e19de65-ad88-4598-be30-ec071265c30a" providerId="ADAL" clId="{AB7A0A2F-D6CC-4480-BB0F-35FBAD2FC950}" dt="2020-07-02T03:17:11.622" v="2851" actId="20577"/>
        <pc:sldMkLst>
          <pc:docMk/>
          <pc:sldMk cId="3204156200" sldId="258"/>
        </pc:sldMkLst>
        <pc:spChg chg="add del mod">
          <ac:chgData name="Nanji, Zaheer" userId="0e19de65-ad88-4598-be30-ec071265c30a" providerId="ADAL" clId="{AB7A0A2F-D6CC-4480-BB0F-35FBAD2FC950}" dt="2020-07-01T03:48:15.477" v="186"/>
          <ac:spMkLst>
            <pc:docMk/>
            <pc:sldMk cId="3204156200" sldId="258"/>
            <ac:spMk id="2" creationId="{C5652742-5F9F-449A-B84E-C7A5289F2B71}"/>
          </ac:spMkLst>
        </pc:spChg>
        <pc:spChg chg="add mod">
          <ac:chgData name="Nanji, Zaheer" userId="0e19de65-ad88-4598-be30-ec071265c30a" providerId="ADAL" clId="{AB7A0A2F-D6CC-4480-BB0F-35FBAD2FC950}" dt="2020-07-02T02:33:22.023" v="1755" actId="1076"/>
          <ac:spMkLst>
            <pc:docMk/>
            <pc:sldMk cId="3204156200" sldId="258"/>
            <ac:spMk id="3" creationId="{A652A819-6939-49C3-A1E2-89A03735FF98}"/>
          </ac:spMkLst>
        </pc:spChg>
        <pc:spChg chg="add mod">
          <ac:chgData name="Nanji, Zaheer" userId="0e19de65-ad88-4598-be30-ec071265c30a" providerId="ADAL" clId="{AB7A0A2F-D6CC-4480-BB0F-35FBAD2FC950}" dt="2020-07-02T02:39:09.912" v="2109" actId="20577"/>
          <ac:spMkLst>
            <pc:docMk/>
            <pc:sldMk cId="3204156200" sldId="258"/>
            <ac:spMk id="4" creationId="{61DD0AAE-1CEC-48DE-8935-AF980D169ACE}"/>
          </ac:spMkLst>
        </pc:spChg>
        <pc:spChg chg="add del mod">
          <ac:chgData name="Nanji, Zaheer" userId="0e19de65-ad88-4598-be30-ec071265c30a" providerId="ADAL" clId="{AB7A0A2F-D6CC-4480-BB0F-35FBAD2FC950}" dt="2020-07-02T02:34:28.790" v="1786" actId="478"/>
          <ac:spMkLst>
            <pc:docMk/>
            <pc:sldMk cId="3204156200" sldId="258"/>
            <ac:spMk id="5" creationId="{4B7DC9A3-F219-46A5-B8E8-FDEDA4E3314C}"/>
          </ac:spMkLst>
        </pc:spChg>
        <pc:spChg chg="mod ord">
          <ac:chgData name="Nanji, Zaheer" userId="0e19de65-ad88-4598-be30-ec071265c30a" providerId="ADAL" clId="{AB7A0A2F-D6CC-4480-BB0F-35FBAD2FC950}" dt="2020-07-02T03:17:11.622" v="2851" actId="20577"/>
          <ac:spMkLst>
            <pc:docMk/>
            <pc:sldMk cId="3204156200" sldId="258"/>
            <ac:spMk id="6" creationId="{CB1AA7F4-53B7-474D-A2F4-74B294FCDFAE}"/>
          </ac:spMkLst>
        </pc:spChg>
        <pc:spChg chg="add del mod">
          <ac:chgData name="Nanji, Zaheer" userId="0e19de65-ad88-4598-be30-ec071265c30a" providerId="ADAL" clId="{AB7A0A2F-D6CC-4480-BB0F-35FBAD2FC950}" dt="2020-07-02T02:38:04.142" v="2070"/>
          <ac:spMkLst>
            <pc:docMk/>
            <pc:sldMk cId="3204156200" sldId="258"/>
            <ac:spMk id="7" creationId="{EB6F3313-E6E7-4C10-8261-DCFE10C4FE8E}"/>
          </ac:spMkLst>
        </pc:spChg>
        <pc:spChg chg="add del mod">
          <ac:chgData name="Nanji, Zaheer" userId="0e19de65-ad88-4598-be30-ec071265c30a" providerId="ADAL" clId="{AB7A0A2F-D6CC-4480-BB0F-35FBAD2FC950}" dt="2020-07-02T02:38:37.057" v="2073"/>
          <ac:spMkLst>
            <pc:docMk/>
            <pc:sldMk cId="3204156200" sldId="258"/>
            <ac:spMk id="8" creationId="{74FB95FE-E334-4B22-9EA9-EFC22EC1F6C3}"/>
          </ac:spMkLst>
        </pc:spChg>
        <pc:spChg chg="add del mod">
          <ac:chgData name="Nanji, Zaheer" userId="0e19de65-ad88-4598-be30-ec071265c30a" providerId="ADAL" clId="{AB7A0A2F-D6CC-4480-BB0F-35FBAD2FC950}" dt="2020-07-02T02:39:32.732" v="2115" actId="478"/>
          <ac:spMkLst>
            <pc:docMk/>
            <pc:sldMk cId="3204156200" sldId="258"/>
            <ac:spMk id="9" creationId="{2A3F82ED-F31E-4B72-A615-B37E6FD0DDDF}"/>
          </ac:spMkLst>
        </pc:spChg>
        <pc:spChg chg="add mod">
          <ac:chgData name="Nanji, Zaheer" userId="0e19de65-ad88-4598-be30-ec071265c30a" providerId="ADAL" clId="{AB7A0A2F-D6CC-4480-BB0F-35FBAD2FC950}" dt="2020-07-02T02:33:36.249" v="1757" actId="21"/>
          <ac:spMkLst>
            <pc:docMk/>
            <pc:sldMk cId="3204156200" sldId="258"/>
            <ac:spMk id="10" creationId="{DE8D8A8A-1C4D-48F2-8E84-3FBC10D0D943}"/>
          </ac:spMkLst>
        </pc:spChg>
        <pc:spChg chg="add del">
          <ac:chgData name="Nanji, Zaheer" userId="0e19de65-ad88-4598-be30-ec071265c30a" providerId="ADAL" clId="{AB7A0A2F-D6CC-4480-BB0F-35FBAD2FC950}" dt="2020-07-02T02:32:43.960" v="1750" actId="26606"/>
          <ac:spMkLst>
            <pc:docMk/>
            <pc:sldMk cId="3204156200" sldId="258"/>
            <ac:spMk id="24" creationId="{C04F8797-ED77-4C70-AAEA-0DE48267C25C}"/>
          </ac:spMkLst>
        </pc:spChg>
        <pc:spChg chg="add del">
          <ac:chgData name="Nanji, Zaheer" userId="0e19de65-ad88-4598-be30-ec071265c30a" providerId="ADAL" clId="{AB7A0A2F-D6CC-4480-BB0F-35FBAD2FC950}" dt="2020-07-02T02:32:43.960" v="1750" actId="26606"/>
          <ac:spMkLst>
            <pc:docMk/>
            <pc:sldMk cId="3204156200" sldId="258"/>
            <ac:spMk id="25" creationId="{CAD06229-FEB7-4CC9-8BE7-1A9457B9C601}"/>
          </ac:spMkLst>
        </pc:spChg>
        <pc:spChg chg="add del">
          <ac:chgData name="Nanji, Zaheer" userId="0e19de65-ad88-4598-be30-ec071265c30a" providerId="ADAL" clId="{AB7A0A2F-D6CC-4480-BB0F-35FBAD2FC950}" dt="2020-07-02T02:32:40.275" v="1743" actId="26606"/>
          <ac:spMkLst>
            <pc:docMk/>
            <pc:sldMk cId="3204156200" sldId="258"/>
            <ac:spMk id="34" creationId="{DF43132E-D4DF-4A83-9344-A782D0F5D9F6}"/>
          </ac:spMkLst>
        </pc:spChg>
        <pc:spChg chg="add del">
          <ac:chgData name="Nanji, Zaheer" userId="0e19de65-ad88-4598-be30-ec071265c30a" providerId="ADAL" clId="{AB7A0A2F-D6CC-4480-BB0F-35FBAD2FC950}" dt="2020-07-02T02:32:41.612" v="1745" actId="26606"/>
          <ac:spMkLst>
            <pc:docMk/>
            <pc:sldMk cId="3204156200" sldId="258"/>
            <ac:spMk id="40" creationId="{AC12A592-C02D-46EF-8E1F-9335DB8D71DF}"/>
          </ac:spMkLst>
        </pc:spChg>
        <pc:spChg chg="add del">
          <ac:chgData name="Nanji, Zaheer" userId="0e19de65-ad88-4598-be30-ec071265c30a" providerId="ADAL" clId="{AB7A0A2F-D6CC-4480-BB0F-35FBAD2FC950}" dt="2020-07-02T02:32:41.612" v="1745" actId="26606"/>
          <ac:spMkLst>
            <pc:docMk/>
            <pc:sldMk cId="3204156200" sldId="258"/>
            <ac:spMk id="41" creationId="{1F94DC1C-47D1-41D7-8B1B-9A036D614027}"/>
          </ac:spMkLst>
        </pc:spChg>
        <pc:spChg chg="add del">
          <ac:chgData name="Nanji, Zaheer" userId="0e19de65-ad88-4598-be30-ec071265c30a" providerId="ADAL" clId="{AB7A0A2F-D6CC-4480-BB0F-35FBAD2FC950}" dt="2020-07-02T02:32:41.612" v="1745" actId="26606"/>
          <ac:spMkLst>
            <pc:docMk/>
            <pc:sldMk cId="3204156200" sldId="258"/>
            <ac:spMk id="42" creationId="{24005816-5BCA-4665-8A58-5580F8E9C84A}"/>
          </ac:spMkLst>
        </pc:spChg>
        <pc:spChg chg="add mod">
          <ac:chgData name="Nanji, Zaheer" userId="0e19de65-ad88-4598-be30-ec071265c30a" providerId="ADAL" clId="{AB7A0A2F-D6CC-4480-BB0F-35FBAD2FC950}" dt="2020-07-02T02:39:22.752" v="2112" actId="5793"/>
          <ac:spMkLst>
            <pc:docMk/>
            <pc:sldMk cId="3204156200" sldId="258"/>
            <ac:spMk id="123" creationId="{EF71F779-081B-4A35-9664-F59C2FCB6071}"/>
          </ac:spMkLst>
        </pc:spChg>
        <pc:spChg chg="add del">
          <ac:chgData name="Nanji, Zaheer" userId="0e19de65-ad88-4598-be30-ec071265c30a" providerId="ADAL" clId="{AB7A0A2F-D6CC-4480-BB0F-35FBAD2FC950}" dt="2020-07-02T02:32:42.865" v="1747" actId="26606"/>
          <ac:spMkLst>
            <pc:docMk/>
            <pc:sldMk cId="3204156200" sldId="258"/>
            <ac:spMk id="125" creationId="{3D1E5586-8BB5-40F6-96C3-2E87DD7CE5CD}"/>
          </ac:spMkLst>
        </pc:spChg>
        <pc:spChg chg="add mod">
          <ac:chgData name="Nanji, Zaheer" userId="0e19de65-ad88-4598-be30-ec071265c30a" providerId="ADAL" clId="{AB7A0A2F-D6CC-4480-BB0F-35FBAD2FC950}" dt="2020-07-02T02:39:44.428" v="2148" actId="20577"/>
          <ac:spMkLst>
            <pc:docMk/>
            <pc:sldMk cId="3204156200" sldId="258"/>
            <ac:spMk id="127" creationId="{105DF553-DA5F-45DB-AE00-278A781CB075}"/>
          </ac:spMkLst>
        </pc:spChg>
        <pc:spChg chg="add del">
          <ac:chgData name="Nanji, Zaheer" userId="0e19de65-ad88-4598-be30-ec071265c30a" providerId="ADAL" clId="{AB7A0A2F-D6CC-4480-BB0F-35FBAD2FC950}" dt="2020-07-02T02:32:43.938" v="1749" actId="26606"/>
          <ac:spMkLst>
            <pc:docMk/>
            <pc:sldMk cId="3204156200" sldId="258"/>
            <ac:spMk id="129" creationId="{C04F8797-ED77-4C70-AAEA-0DE48267C25C}"/>
          </ac:spMkLst>
        </pc:spChg>
        <pc:spChg chg="add del">
          <ac:chgData name="Nanji, Zaheer" userId="0e19de65-ad88-4598-be30-ec071265c30a" providerId="ADAL" clId="{AB7A0A2F-D6CC-4480-BB0F-35FBAD2FC950}" dt="2020-07-02T02:32:43.938" v="1749" actId="26606"/>
          <ac:spMkLst>
            <pc:docMk/>
            <pc:sldMk cId="3204156200" sldId="258"/>
            <ac:spMk id="130" creationId="{CAD06229-FEB7-4CC9-8BE7-1A9457B9C601}"/>
          </ac:spMkLst>
        </pc:spChg>
        <pc:grpChg chg="add del">
          <ac:chgData name="Nanji, Zaheer" userId="0e19de65-ad88-4598-be30-ec071265c30a" providerId="ADAL" clId="{AB7A0A2F-D6CC-4480-BB0F-35FBAD2FC950}" dt="2020-07-02T02:32:41.612" v="1745" actId="26606"/>
          <ac:grpSpMkLst>
            <pc:docMk/>
            <pc:sldMk cId="3204156200" sldId="258"/>
            <ac:grpSpMk id="44" creationId="{BF07F359-8CA3-4854-91E7-EE6004020511}"/>
          </ac:grpSpMkLst>
        </pc:grpChg>
        <pc:picChg chg="add del">
          <ac:chgData name="Nanji, Zaheer" userId="0e19de65-ad88-4598-be30-ec071265c30a" providerId="ADAL" clId="{AB7A0A2F-D6CC-4480-BB0F-35FBAD2FC950}" dt="2020-07-02T02:32:43.960" v="1750" actId="26606"/>
          <ac:picMkLst>
            <pc:docMk/>
            <pc:sldMk cId="3204156200" sldId="258"/>
            <ac:picMk id="23" creationId="{18BD78ED-75E1-4879-B369-BC61F7C45E22}"/>
          </ac:picMkLst>
        </pc:picChg>
        <pc:picChg chg="add del">
          <ac:chgData name="Nanji, Zaheer" userId="0e19de65-ad88-4598-be30-ec071265c30a" providerId="ADAL" clId="{AB7A0A2F-D6CC-4480-BB0F-35FBAD2FC950}" dt="2020-07-02T02:32:43.960" v="1750" actId="26606"/>
          <ac:picMkLst>
            <pc:docMk/>
            <pc:sldMk cId="3204156200" sldId="258"/>
            <ac:picMk id="26" creationId="{42B44E02-2041-49BE-AF61-F91454DC3AA8}"/>
          </ac:picMkLst>
        </pc:picChg>
        <pc:picChg chg="add del">
          <ac:chgData name="Nanji, Zaheer" userId="0e19de65-ad88-4598-be30-ec071265c30a" providerId="ADAL" clId="{AB7A0A2F-D6CC-4480-BB0F-35FBAD2FC950}" dt="2020-07-02T02:32:43.960" v="1750" actId="26606"/>
          <ac:picMkLst>
            <pc:docMk/>
            <pc:sldMk cId="3204156200" sldId="258"/>
            <ac:picMk id="27" creationId="{08625290-97B7-41E9-9685-D438F86FC9EA}"/>
          </ac:picMkLst>
        </pc:picChg>
        <pc:picChg chg="add del">
          <ac:chgData name="Nanji, Zaheer" userId="0e19de65-ad88-4598-be30-ec071265c30a" providerId="ADAL" clId="{AB7A0A2F-D6CC-4480-BB0F-35FBAD2FC950}" dt="2020-07-02T02:32:41.612" v="1745" actId="26606"/>
          <ac:picMkLst>
            <pc:docMk/>
            <pc:sldMk cId="3204156200" sldId="258"/>
            <ac:picMk id="31" creationId="{57B4B31F-BD0A-422E-94F0-942AF4603B9D}"/>
          </ac:picMkLst>
        </pc:picChg>
        <pc:picChg chg="add del">
          <ac:chgData name="Nanji, Zaheer" userId="0e19de65-ad88-4598-be30-ec071265c30a" providerId="ADAL" clId="{AB7A0A2F-D6CC-4480-BB0F-35FBAD2FC950}" dt="2020-07-02T02:32:40.275" v="1743" actId="26606"/>
          <ac:picMkLst>
            <pc:docMk/>
            <pc:sldMk cId="3204156200" sldId="258"/>
            <ac:picMk id="32" creationId="{18BD78ED-75E1-4879-B369-BC61F7C45E22}"/>
          </ac:picMkLst>
        </pc:picChg>
        <pc:picChg chg="add del">
          <ac:chgData name="Nanji, Zaheer" userId="0e19de65-ad88-4598-be30-ec071265c30a" providerId="ADAL" clId="{AB7A0A2F-D6CC-4480-BB0F-35FBAD2FC950}" dt="2020-07-02T02:32:41.612" v="1745" actId="26606"/>
          <ac:picMkLst>
            <pc:docMk/>
            <pc:sldMk cId="3204156200" sldId="258"/>
            <ac:picMk id="38" creationId="{811383CE-CE86-4E1C-B289-798EB9E6E0E5}"/>
          </ac:picMkLst>
        </pc:picChg>
        <pc:picChg chg="add del">
          <ac:chgData name="Nanji, Zaheer" userId="0e19de65-ad88-4598-be30-ec071265c30a" providerId="ADAL" clId="{AB7A0A2F-D6CC-4480-BB0F-35FBAD2FC950}" dt="2020-07-02T02:32:41.612" v="1745" actId="26606"/>
          <ac:picMkLst>
            <pc:docMk/>
            <pc:sldMk cId="3204156200" sldId="258"/>
            <ac:picMk id="39" creationId="{6AF6706C-CF07-43A1-BCC4-CBA5D33820DA}"/>
          </ac:picMkLst>
        </pc:picChg>
        <pc:picChg chg="add">
          <ac:chgData name="Nanji, Zaheer" userId="0e19de65-ad88-4598-be30-ec071265c30a" providerId="ADAL" clId="{AB7A0A2F-D6CC-4480-BB0F-35FBAD2FC950}" dt="2020-07-02T02:32:57.968" v="1751" actId="26606"/>
          <ac:picMkLst>
            <pc:docMk/>
            <pc:sldMk cId="3204156200" sldId="258"/>
            <ac:picMk id="75" creationId="{6AF6706C-CF07-43A1-BCC4-CBA5D33820DA}"/>
          </ac:picMkLst>
        </pc:picChg>
        <pc:picChg chg="add del">
          <ac:chgData name="Nanji, Zaheer" userId="0e19de65-ad88-4598-be30-ec071265c30a" providerId="ADAL" clId="{AB7A0A2F-D6CC-4480-BB0F-35FBAD2FC950}" dt="2020-07-02T02:32:42.865" v="1747" actId="26606"/>
          <ac:picMkLst>
            <pc:docMk/>
            <pc:sldMk cId="3204156200" sldId="258"/>
            <ac:picMk id="124" creationId="{18BD78ED-75E1-4879-B369-BC61F7C45E22}"/>
          </ac:picMkLst>
        </pc:picChg>
        <pc:picChg chg="add del">
          <ac:chgData name="Nanji, Zaheer" userId="0e19de65-ad88-4598-be30-ec071265c30a" providerId="ADAL" clId="{AB7A0A2F-D6CC-4480-BB0F-35FBAD2FC950}" dt="2020-07-02T02:32:43.938" v="1749" actId="26606"/>
          <ac:picMkLst>
            <pc:docMk/>
            <pc:sldMk cId="3204156200" sldId="258"/>
            <ac:picMk id="128" creationId="{18BD78ED-75E1-4879-B369-BC61F7C45E22}"/>
          </ac:picMkLst>
        </pc:picChg>
        <pc:picChg chg="add del">
          <ac:chgData name="Nanji, Zaheer" userId="0e19de65-ad88-4598-be30-ec071265c30a" providerId="ADAL" clId="{AB7A0A2F-D6CC-4480-BB0F-35FBAD2FC950}" dt="2020-07-02T02:32:43.938" v="1749" actId="26606"/>
          <ac:picMkLst>
            <pc:docMk/>
            <pc:sldMk cId="3204156200" sldId="258"/>
            <ac:picMk id="131" creationId="{42B44E02-2041-49BE-AF61-F91454DC3AA8}"/>
          </ac:picMkLst>
        </pc:picChg>
        <pc:picChg chg="add del">
          <ac:chgData name="Nanji, Zaheer" userId="0e19de65-ad88-4598-be30-ec071265c30a" providerId="ADAL" clId="{AB7A0A2F-D6CC-4480-BB0F-35FBAD2FC950}" dt="2020-07-02T02:32:43.938" v="1749" actId="26606"/>
          <ac:picMkLst>
            <pc:docMk/>
            <pc:sldMk cId="3204156200" sldId="258"/>
            <ac:picMk id="132" creationId="{08625290-97B7-41E9-9685-D438F86FC9EA}"/>
          </ac:picMkLst>
        </pc:picChg>
        <pc:picChg chg="add del">
          <ac:chgData name="Nanji, Zaheer" userId="0e19de65-ad88-4598-be30-ec071265c30a" providerId="ADAL" clId="{AB7A0A2F-D6CC-4480-BB0F-35FBAD2FC950}" dt="2020-07-02T02:32:57.968" v="1751" actId="26606"/>
          <ac:picMkLst>
            <pc:docMk/>
            <pc:sldMk cId="3204156200" sldId="258"/>
            <ac:picMk id="134" creationId="{18BD78ED-75E1-4879-B369-BC61F7C45E22}"/>
          </ac:picMkLst>
        </pc:picChg>
        <pc:cxnChg chg="add del">
          <ac:chgData name="Nanji, Zaheer" userId="0e19de65-ad88-4598-be30-ec071265c30a" providerId="ADAL" clId="{AB7A0A2F-D6CC-4480-BB0F-35FBAD2FC950}" dt="2020-07-02T02:32:40.275" v="1743" actId="26606"/>
          <ac:cxnSpMkLst>
            <pc:docMk/>
            <pc:sldMk cId="3204156200" sldId="258"/>
            <ac:cxnSpMk id="36" creationId="{6AA24BC1-1577-4586-AD7A-417660E37253}"/>
          </ac:cxnSpMkLst>
        </pc:cxnChg>
        <pc:cxnChg chg="add del">
          <ac:chgData name="Nanji, Zaheer" userId="0e19de65-ad88-4598-be30-ec071265c30a" providerId="ADAL" clId="{AB7A0A2F-D6CC-4480-BB0F-35FBAD2FC950}" dt="2020-07-02T02:32:42.865" v="1747" actId="26606"/>
          <ac:cxnSpMkLst>
            <pc:docMk/>
            <pc:sldMk cId="3204156200" sldId="258"/>
            <ac:cxnSpMk id="126" creationId="{8A832D40-B9E2-4CE7-9E0A-B35591EA2035}"/>
          </ac:cxnSpMkLst>
        </pc:cxnChg>
      </pc:sldChg>
      <pc:sldChg chg="addSp modSp mod setBg">
        <pc:chgData name="Nanji, Zaheer" userId="0e19de65-ad88-4598-be30-ec071265c30a" providerId="ADAL" clId="{AB7A0A2F-D6CC-4480-BB0F-35FBAD2FC950}" dt="2020-07-02T02:42:23.835" v="2398" actId="27636"/>
        <pc:sldMkLst>
          <pc:docMk/>
          <pc:sldMk cId="4288402208" sldId="260"/>
        </pc:sldMkLst>
        <pc:spChg chg="add mod ord">
          <ac:chgData name="Nanji, Zaheer" userId="0e19de65-ad88-4598-be30-ec071265c30a" providerId="ADAL" clId="{AB7A0A2F-D6CC-4480-BB0F-35FBAD2FC950}" dt="2020-07-02T02:42:23.835" v="2398" actId="27636"/>
          <ac:spMkLst>
            <pc:docMk/>
            <pc:sldMk cId="4288402208" sldId="260"/>
            <ac:spMk id="2" creationId="{98A35316-92C8-4899-A802-119CD83BC478}"/>
          </ac:spMkLst>
        </pc:spChg>
        <pc:spChg chg="ord">
          <ac:chgData name="Nanji, Zaheer" userId="0e19de65-ad88-4598-be30-ec071265c30a" providerId="ADAL" clId="{AB7A0A2F-D6CC-4480-BB0F-35FBAD2FC950}" dt="2020-07-02T02:42:01.162" v="2390" actId="26606"/>
          <ac:spMkLst>
            <pc:docMk/>
            <pc:sldMk cId="4288402208" sldId="260"/>
            <ac:spMk id="4" creationId="{24545A0C-BBED-4476-8623-A6C5019242B0}"/>
          </ac:spMkLst>
        </pc:spChg>
        <pc:spChg chg="mod ord">
          <ac:chgData name="Nanji, Zaheer" userId="0e19de65-ad88-4598-be30-ec071265c30a" providerId="ADAL" clId="{AB7A0A2F-D6CC-4480-BB0F-35FBAD2FC950}" dt="2020-07-02T02:42:05.107" v="2392" actId="1076"/>
          <ac:spMkLst>
            <pc:docMk/>
            <pc:sldMk cId="4288402208" sldId="260"/>
            <ac:spMk id="6" creationId="{CB1AA7F4-53B7-474D-A2F4-74B294FCDFAE}"/>
          </ac:spMkLst>
        </pc:spChg>
        <pc:picChg chg="mod">
          <ac:chgData name="Nanji, Zaheer" userId="0e19de65-ad88-4598-be30-ec071265c30a" providerId="ADAL" clId="{AB7A0A2F-D6CC-4480-BB0F-35FBAD2FC950}" dt="2020-07-02T02:42:01.203" v="2391" actId="26606"/>
          <ac:picMkLst>
            <pc:docMk/>
            <pc:sldMk cId="4288402208" sldId="260"/>
            <ac:picMk id="10" creationId="{8E4A10F4-7956-44A6-94C9-331E4D3E5409}"/>
          </ac:picMkLst>
        </pc:picChg>
      </pc:sldChg>
      <pc:sldChg chg="addSp delSp modSp mod ord setBg setClrOvrMap">
        <pc:chgData name="Nanji, Zaheer" userId="0e19de65-ad88-4598-be30-ec071265c30a" providerId="ADAL" clId="{AB7A0A2F-D6CC-4480-BB0F-35FBAD2FC950}" dt="2020-07-02T02:43:28.176" v="2410" actId="26606"/>
        <pc:sldMkLst>
          <pc:docMk/>
          <pc:sldMk cId="2532812879" sldId="261"/>
        </pc:sldMkLst>
        <pc:spChg chg="mod">
          <ac:chgData name="Nanji, Zaheer" userId="0e19de65-ad88-4598-be30-ec071265c30a" providerId="ADAL" clId="{AB7A0A2F-D6CC-4480-BB0F-35FBAD2FC950}" dt="2020-07-02T02:43:28.176" v="2410" actId="26606"/>
          <ac:spMkLst>
            <pc:docMk/>
            <pc:sldMk cId="2532812879" sldId="261"/>
            <ac:spMk id="6" creationId="{CB1AA7F4-53B7-474D-A2F4-74B294FCDFAE}"/>
          </ac:spMkLst>
        </pc:spChg>
        <pc:spChg chg="del">
          <ac:chgData name="Nanji, Zaheer" userId="0e19de65-ad88-4598-be30-ec071265c30a" providerId="ADAL" clId="{AB7A0A2F-D6CC-4480-BB0F-35FBAD2FC950}" dt="2020-07-02T02:43:28.176" v="2410" actId="26606"/>
          <ac:spMkLst>
            <pc:docMk/>
            <pc:sldMk cId="2532812879" sldId="261"/>
            <ac:spMk id="13" creationId="{3D1E5586-8BB5-40F6-96C3-2E87DD7CE5CD}"/>
          </ac:spMkLst>
        </pc:spChg>
        <pc:spChg chg="add">
          <ac:chgData name="Nanji, Zaheer" userId="0e19de65-ad88-4598-be30-ec071265c30a" providerId="ADAL" clId="{AB7A0A2F-D6CC-4480-BB0F-35FBAD2FC950}" dt="2020-07-02T02:43:28.176" v="2410" actId="26606"/>
          <ac:spMkLst>
            <pc:docMk/>
            <pc:sldMk cId="2532812879" sldId="261"/>
            <ac:spMk id="24" creationId="{1F94DC1C-47D1-41D7-8B1B-9A036D614027}"/>
          </ac:spMkLst>
        </pc:spChg>
        <pc:spChg chg="add">
          <ac:chgData name="Nanji, Zaheer" userId="0e19de65-ad88-4598-be30-ec071265c30a" providerId="ADAL" clId="{AB7A0A2F-D6CC-4480-BB0F-35FBAD2FC950}" dt="2020-07-02T02:43:28.176" v="2410" actId="26606"/>
          <ac:spMkLst>
            <pc:docMk/>
            <pc:sldMk cId="2532812879" sldId="261"/>
            <ac:spMk id="28" creationId="{AC12A592-C02D-46EF-8E1F-9335DB8D71DF}"/>
          </ac:spMkLst>
        </pc:spChg>
        <pc:spChg chg="add">
          <ac:chgData name="Nanji, Zaheer" userId="0e19de65-ad88-4598-be30-ec071265c30a" providerId="ADAL" clId="{AB7A0A2F-D6CC-4480-BB0F-35FBAD2FC950}" dt="2020-07-02T02:43:28.176" v="2410" actId="26606"/>
          <ac:spMkLst>
            <pc:docMk/>
            <pc:sldMk cId="2532812879" sldId="261"/>
            <ac:spMk id="30" creationId="{24005816-5BCA-4665-8A58-5580F8E9C84A}"/>
          </ac:spMkLst>
        </pc:spChg>
        <pc:grpChg chg="add">
          <ac:chgData name="Nanji, Zaheer" userId="0e19de65-ad88-4598-be30-ec071265c30a" providerId="ADAL" clId="{AB7A0A2F-D6CC-4480-BB0F-35FBAD2FC950}" dt="2020-07-02T02:43:28.176" v="2410" actId="26606"/>
          <ac:grpSpMkLst>
            <pc:docMk/>
            <pc:sldMk cId="2532812879" sldId="261"/>
            <ac:grpSpMk id="32" creationId="{BF07F359-8CA3-4854-91E7-EE6004020511}"/>
          </ac:grpSpMkLst>
        </pc:grpChg>
        <pc:picChg chg="del">
          <ac:chgData name="Nanji, Zaheer" userId="0e19de65-ad88-4598-be30-ec071265c30a" providerId="ADAL" clId="{AB7A0A2F-D6CC-4480-BB0F-35FBAD2FC950}" dt="2020-07-02T02:43:28.176" v="2410" actId="26606"/>
          <ac:picMkLst>
            <pc:docMk/>
            <pc:sldMk cId="2532812879" sldId="261"/>
            <ac:picMk id="11" creationId="{18BD78ED-75E1-4879-B369-BC61F7C45E22}"/>
          </ac:picMkLst>
        </pc:picChg>
        <pc:picChg chg="add">
          <ac:chgData name="Nanji, Zaheer" userId="0e19de65-ad88-4598-be30-ec071265c30a" providerId="ADAL" clId="{AB7A0A2F-D6CC-4480-BB0F-35FBAD2FC950}" dt="2020-07-02T02:43:28.176" v="2410" actId="26606"/>
          <ac:picMkLst>
            <pc:docMk/>
            <pc:sldMk cId="2532812879" sldId="261"/>
            <ac:picMk id="19" creationId="{69FC8BB2-7E32-430A-B8B8-5D0C508A5384}"/>
          </ac:picMkLst>
        </pc:picChg>
        <pc:picChg chg="add">
          <ac:chgData name="Nanji, Zaheer" userId="0e19de65-ad88-4598-be30-ec071265c30a" providerId="ADAL" clId="{AB7A0A2F-D6CC-4480-BB0F-35FBAD2FC950}" dt="2020-07-02T02:43:28.176" v="2410" actId="26606"/>
          <ac:picMkLst>
            <pc:docMk/>
            <pc:sldMk cId="2532812879" sldId="261"/>
            <ac:picMk id="22" creationId="{6AF6706C-CF07-43A1-BCC4-CBA5D33820DA}"/>
          </ac:picMkLst>
        </pc:picChg>
        <pc:picChg chg="add">
          <ac:chgData name="Nanji, Zaheer" userId="0e19de65-ad88-4598-be30-ec071265c30a" providerId="ADAL" clId="{AB7A0A2F-D6CC-4480-BB0F-35FBAD2FC950}" dt="2020-07-02T02:43:28.176" v="2410" actId="26606"/>
          <ac:picMkLst>
            <pc:docMk/>
            <pc:sldMk cId="2532812879" sldId="261"/>
            <ac:picMk id="26" creationId="{811383CE-CE86-4E1C-B289-798EB9E6E0E5}"/>
          </ac:picMkLst>
        </pc:picChg>
        <pc:cxnChg chg="del">
          <ac:chgData name="Nanji, Zaheer" userId="0e19de65-ad88-4598-be30-ec071265c30a" providerId="ADAL" clId="{AB7A0A2F-D6CC-4480-BB0F-35FBAD2FC950}" dt="2020-07-02T02:43:28.176" v="2410" actId="26606"/>
          <ac:cxnSpMkLst>
            <pc:docMk/>
            <pc:sldMk cId="2532812879" sldId="261"/>
            <ac:cxnSpMk id="15" creationId="{8A832D40-B9E2-4CE7-9E0A-B35591EA2035}"/>
          </ac:cxnSpMkLst>
        </pc:cxnChg>
      </pc:sldChg>
      <pc:sldChg chg="modSp mod ord">
        <pc:chgData name="Nanji, Zaheer" userId="0e19de65-ad88-4598-be30-ec071265c30a" providerId="ADAL" clId="{AB7A0A2F-D6CC-4480-BB0F-35FBAD2FC950}" dt="2020-07-02T02:42:52.861" v="2407" actId="20577"/>
        <pc:sldMkLst>
          <pc:docMk/>
          <pc:sldMk cId="2198686487" sldId="262"/>
        </pc:sldMkLst>
        <pc:spChg chg="mod">
          <ac:chgData name="Nanji, Zaheer" userId="0e19de65-ad88-4598-be30-ec071265c30a" providerId="ADAL" clId="{AB7A0A2F-D6CC-4480-BB0F-35FBAD2FC950}" dt="2020-07-02T02:42:52.861" v="2407" actId="20577"/>
          <ac:spMkLst>
            <pc:docMk/>
            <pc:sldMk cId="2198686487" sldId="262"/>
            <ac:spMk id="6" creationId="{CB1AA7F4-53B7-474D-A2F4-74B294FCDFAE}"/>
          </ac:spMkLst>
        </pc:spChg>
      </pc:sldChg>
      <pc:sldChg chg="modSp mod">
        <pc:chgData name="Nanji, Zaheer" userId="0e19de65-ad88-4598-be30-ec071265c30a" providerId="ADAL" clId="{AB7A0A2F-D6CC-4480-BB0F-35FBAD2FC950}" dt="2020-07-02T03:17:48.808" v="2862" actId="20577"/>
        <pc:sldMkLst>
          <pc:docMk/>
          <pc:sldMk cId="2182580778" sldId="263"/>
        </pc:sldMkLst>
        <pc:spChg chg="mod">
          <ac:chgData name="Nanji, Zaheer" userId="0e19de65-ad88-4598-be30-ec071265c30a" providerId="ADAL" clId="{AB7A0A2F-D6CC-4480-BB0F-35FBAD2FC950}" dt="2020-07-02T02:43:46.846" v="2428" actId="20577"/>
          <ac:spMkLst>
            <pc:docMk/>
            <pc:sldMk cId="2182580778" sldId="263"/>
            <ac:spMk id="2" creationId="{41728810-AC4F-40F4-865C-F2528EC10E3F}"/>
          </ac:spMkLst>
        </pc:spChg>
        <pc:spChg chg="mod">
          <ac:chgData name="Nanji, Zaheer" userId="0e19de65-ad88-4598-be30-ec071265c30a" providerId="ADAL" clId="{AB7A0A2F-D6CC-4480-BB0F-35FBAD2FC950}" dt="2020-07-02T03:17:48.808" v="2862" actId="20577"/>
          <ac:spMkLst>
            <pc:docMk/>
            <pc:sldMk cId="2182580778" sldId="263"/>
            <ac:spMk id="11" creationId="{610AEB1B-81A0-4DA7-932A-354E47BFEEB2}"/>
          </ac:spMkLst>
        </pc:spChg>
      </pc:sldChg>
      <pc:sldChg chg="del modNotesTx">
        <pc:chgData name="Nanji, Zaheer" userId="0e19de65-ad88-4598-be30-ec071265c30a" providerId="ADAL" clId="{AB7A0A2F-D6CC-4480-BB0F-35FBAD2FC950}" dt="2020-07-02T02:48:08.042" v="2791" actId="47"/>
        <pc:sldMkLst>
          <pc:docMk/>
          <pc:sldMk cId="2949413514" sldId="264"/>
        </pc:sldMkLst>
      </pc:sldChg>
      <pc:sldChg chg="modNotesTx">
        <pc:chgData name="Nanji, Zaheer" userId="0e19de65-ad88-4598-be30-ec071265c30a" providerId="ADAL" clId="{AB7A0A2F-D6CC-4480-BB0F-35FBAD2FC950}" dt="2020-07-02T02:48:41.150" v="2844" actId="20577"/>
        <pc:sldMkLst>
          <pc:docMk/>
          <pc:sldMk cId="799164450" sldId="265"/>
        </pc:sldMkLst>
      </pc:sldChg>
      <pc:sldChg chg="addSp delSp modSp new mod setBg setClrOvrMap modNotesTx">
        <pc:chgData name="Nanji, Zaheer" userId="0e19de65-ad88-4598-be30-ec071265c30a" providerId="ADAL" clId="{AB7A0A2F-D6CC-4480-BB0F-35FBAD2FC950}" dt="2020-07-02T02:15:13.701" v="922" actId="20577"/>
        <pc:sldMkLst>
          <pc:docMk/>
          <pc:sldMk cId="818488368" sldId="266"/>
        </pc:sldMkLst>
        <pc:spChg chg="del">
          <ac:chgData name="Nanji, Zaheer" userId="0e19de65-ad88-4598-be30-ec071265c30a" providerId="ADAL" clId="{AB7A0A2F-D6CC-4480-BB0F-35FBAD2FC950}" dt="2020-07-01T03:38:08.450" v="113" actId="478"/>
          <ac:spMkLst>
            <pc:docMk/>
            <pc:sldMk cId="818488368" sldId="266"/>
            <ac:spMk id="2" creationId="{589D51B9-09DC-4D48-8215-00D63627144A}"/>
          </ac:spMkLst>
        </pc:spChg>
        <pc:spChg chg="del">
          <ac:chgData name="Nanji, Zaheer" userId="0e19de65-ad88-4598-be30-ec071265c30a" providerId="ADAL" clId="{AB7A0A2F-D6CC-4480-BB0F-35FBAD2FC950}" dt="2020-07-01T03:38:06.737" v="112" actId="478"/>
          <ac:spMkLst>
            <pc:docMk/>
            <pc:sldMk cId="818488368" sldId="266"/>
            <ac:spMk id="3" creationId="{524479E1-6814-4B34-ABBB-DBEF424372C6}"/>
          </ac:spMkLst>
        </pc:spChg>
        <pc:spChg chg="add mod">
          <ac:chgData name="Nanji, Zaheer" userId="0e19de65-ad88-4598-be30-ec071265c30a" providerId="ADAL" clId="{AB7A0A2F-D6CC-4480-BB0F-35FBAD2FC950}" dt="2020-07-02T02:15:13.701" v="922" actId="20577"/>
          <ac:spMkLst>
            <pc:docMk/>
            <pc:sldMk cId="818488368" sldId="266"/>
            <ac:spMk id="8" creationId="{740D2A53-C5A0-457B-866E-218C377A42D8}"/>
          </ac:spMkLst>
        </pc:spChg>
        <pc:spChg chg="add del">
          <ac:chgData name="Nanji, Zaheer" userId="0e19de65-ad88-4598-be30-ec071265c30a" providerId="ADAL" clId="{AB7A0A2F-D6CC-4480-BB0F-35FBAD2FC950}" dt="2020-07-01T03:40:12.688" v="158" actId="26606"/>
          <ac:spMkLst>
            <pc:docMk/>
            <pc:sldMk cId="818488368" sldId="266"/>
            <ac:spMk id="15" creationId="{1F94DC1C-47D1-41D7-8B1B-9A036D614027}"/>
          </ac:spMkLst>
        </pc:spChg>
        <pc:spChg chg="add del">
          <ac:chgData name="Nanji, Zaheer" userId="0e19de65-ad88-4598-be30-ec071265c30a" providerId="ADAL" clId="{AB7A0A2F-D6CC-4480-BB0F-35FBAD2FC950}" dt="2020-07-01T03:40:12.688" v="158" actId="26606"/>
          <ac:spMkLst>
            <pc:docMk/>
            <pc:sldMk cId="818488368" sldId="266"/>
            <ac:spMk id="19" creationId="{AC12A592-C02D-46EF-8E1F-9335DB8D71DF}"/>
          </ac:spMkLst>
        </pc:spChg>
        <pc:spChg chg="add del">
          <ac:chgData name="Nanji, Zaheer" userId="0e19de65-ad88-4598-be30-ec071265c30a" providerId="ADAL" clId="{AB7A0A2F-D6CC-4480-BB0F-35FBAD2FC950}" dt="2020-07-01T03:40:12.688" v="158" actId="26606"/>
          <ac:spMkLst>
            <pc:docMk/>
            <pc:sldMk cId="818488368" sldId="266"/>
            <ac:spMk id="21" creationId="{24005816-5BCA-4665-8A58-5580F8E9C84A}"/>
          </ac:spMkLst>
        </pc:spChg>
        <pc:spChg chg="add del">
          <ac:chgData name="Nanji, Zaheer" userId="0e19de65-ad88-4598-be30-ec071265c30a" providerId="ADAL" clId="{AB7A0A2F-D6CC-4480-BB0F-35FBAD2FC950}" dt="2020-07-01T03:40:17.709" v="162" actId="26606"/>
          <ac:spMkLst>
            <pc:docMk/>
            <pc:sldMk cId="818488368" sldId="266"/>
            <ac:spMk id="106" creationId="{1F94DC1C-47D1-41D7-8B1B-9A036D614027}"/>
          </ac:spMkLst>
        </pc:spChg>
        <pc:spChg chg="add del">
          <ac:chgData name="Nanji, Zaheer" userId="0e19de65-ad88-4598-be30-ec071265c30a" providerId="ADAL" clId="{AB7A0A2F-D6CC-4480-BB0F-35FBAD2FC950}" dt="2020-07-01T03:40:17.709" v="162" actId="26606"/>
          <ac:spMkLst>
            <pc:docMk/>
            <pc:sldMk cId="818488368" sldId="266"/>
            <ac:spMk id="108" creationId="{AC12A592-C02D-46EF-8E1F-9335DB8D71DF}"/>
          </ac:spMkLst>
        </pc:spChg>
        <pc:spChg chg="add del">
          <ac:chgData name="Nanji, Zaheer" userId="0e19de65-ad88-4598-be30-ec071265c30a" providerId="ADAL" clId="{AB7A0A2F-D6CC-4480-BB0F-35FBAD2FC950}" dt="2020-07-01T03:40:17.709" v="162" actId="26606"/>
          <ac:spMkLst>
            <pc:docMk/>
            <pc:sldMk cId="818488368" sldId="266"/>
            <ac:spMk id="109" creationId="{24005816-5BCA-4665-8A58-5580F8E9C84A}"/>
          </ac:spMkLst>
        </pc:spChg>
        <pc:spChg chg="add del">
          <ac:chgData name="Nanji, Zaheer" userId="0e19de65-ad88-4598-be30-ec071265c30a" providerId="ADAL" clId="{AB7A0A2F-D6CC-4480-BB0F-35FBAD2FC950}" dt="2020-07-01T03:40:31.754" v="166" actId="26606"/>
          <ac:spMkLst>
            <pc:docMk/>
            <pc:sldMk cId="818488368" sldId="266"/>
            <ac:spMk id="115" creationId="{09C946AC-2072-4946-A2B8-39F09D0944EE}"/>
          </ac:spMkLst>
        </pc:spChg>
        <pc:spChg chg="add del">
          <ac:chgData name="Nanji, Zaheer" userId="0e19de65-ad88-4598-be30-ec071265c30a" providerId="ADAL" clId="{AB7A0A2F-D6CC-4480-BB0F-35FBAD2FC950}" dt="2020-07-01T03:40:31.754" v="166" actId="26606"/>
          <ac:spMkLst>
            <pc:docMk/>
            <pc:sldMk cId="818488368" sldId="266"/>
            <ac:spMk id="117" creationId="{559FD8B5-8CC4-4CFE-BD2A-1216B1F2C3DB}"/>
          </ac:spMkLst>
        </pc:spChg>
        <pc:spChg chg="add del">
          <ac:chgData name="Nanji, Zaheer" userId="0e19de65-ad88-4598-be30-ec071265c30a" providerId="ADAL" clId="{AB7A0A2F-D6CC-4480-BB0F-35FBAD2FC950}" dt="2020-07-01T03:40:31.754" v="166" actId="26606"/>
          <ac:spMkLst>
            <pc:docMk/>
            <pc:sldMk cId="818488368" sldId="266"/>
            <ac:spMk id="118" creationId="{9ECF13F4-3D2A-4F2E-9BBD-3038670D21ED}"/>
          </ac:spMkLst>
        </pc:spChg>
        <pc:spChg chg="add del">
          <ac:chgData name="Nanji, Zaheer" userId="0e19de65-ad88-4598-be30-ec071265c30a" providerId="ADAL" clId="{AB7A0A2F-D6CC-4480-BB0F-35FBAD2FC950}" dt="2020-07-01T03:40:54.421" v="176" actId="26606"/>
          <ac:spMkLst>
            <pc:docMk/>
            <pc:sldMk cId="818488368" sldId="266"/>
            <ac:spMk id="130" creationId="{1F94DC1C-47D1-41D7-8B1B-9A036D614027}"/>
          </ac:spMkLst>
        </pc:spChg>
        <pc:spChg chg="add del">
          <ac:chgData name="Nanji, Zaheer" userId="0e19de65-ad88-4598-be30-ec071265c30a" providerId="ADAL" clId="{AB7A0A2F-D6CC-4480-BB0F-35FBAD2FC950}" dt="2020-07-01T03:40:54.421" v="176" actId="26606"/>
          <ac:spMkLst>
            <pc:docMk/>
            <pc:sldMk cId="818488368" sldId="266"/>
            <ac:spMk id="134" creationId="{AC12A592-C02D-46EF-8E1F-9335DB8D71DF}"/>
          </ac:spMkLst>
        </pc:spChg>
        <pc:spChg chg="add del">
          <ac:chgData name="Nanji, Zaheer" userId="0e19de65-ad88-4598-be30-ec071265c30a" providerId="ADAL" clId="{AB7A0A2F-D6CC-4480-BB0F-35FBAD2FC950}" dt="2020-07-01T03:40:54.421" v="176" actId="26606"/>
          <ac:spMkLst>
            <pc:docMk/>
            <pc:sldMk cId="818488368" sldId="266"/>
            <ac:spMk id="136" creationId="{24005816-5BCA-4665-8A58-5580F8E9C84A}"/>
          </ac:spMkLst>
        </pc:spChg>
        <pc:grpChg chg="add del">
          <ac:chgData name="Nanji, Zaheer" userId="0e19de65-ad88-4598-be30-ec071265c30a" providerId="ADAL" clId="{AB7A0A2F-D6CC-4480-BB0F-35FBAD2FC950}" dt="2020-07-01T03:40:12.688" v="158" actId="26606"/>
          <ac:grpSpMkLst>
            <pc:docMk/>
            <pc:sldMk cId="818488368" sldId="266"/>
            <ac:grpSpMk id="23" creationId="{BF07F359-8CA3-4854-91E7-EE6004020511}"/>
          </ac:grpSpMkLst>
        </pc:grpChg>
        <pc:grpChg chg="add del">
          <ac:chgData name="Nanji, Zaheer" userId="0e19de65-ad88-4598-be30-ec071265c30a" providerId="ADAL" clId="{AB7A0A2F-D6CC-4480-BB0F-35FBAD2FC950}" dt="2020-07-01T03:40:17.709" v="162" actId="26606"/>
          <ac:grpSpMkLst>
            <pc:docMk/>
            <pc:sldMk cId="818488368" sldId="266"/>
            <ac:grpSpMk id="110" creationId="{BF07F359-8CA3-4854-91E7-EE6004020511}"/>
          </ac:grpSpMkLst>
        </pc:grpChg>
        <pc:grpChg chg="add del">
          <ac:chgData name="Nanji, Zaheer" userId="0e19de65-ad88-4598-be30-ec071265c30a" providerId="ADAL" clId="{AB7A0A2F-D6CC-4480-BB0F-35FBAD2FC950}" dt="2020-07-01T03:40:31.754" v="166" actId="26606"/>
          <ac:grpSpMkLst>
            <pc:docMk/>
            <pc:sldMk cId="818488368" sldId="266"/>
            <ac:grpSpMk id="119" creationId="{19660E16-DCC0-4B6C-8E84-4C292580059F}"/>
          </ac:grpSpMkLst>
        </pc:grpChg>
        <pc:grpChg chg="add del">
          <ac:chgData name="Nanji, Zaheer" userId="0e19de65-ad88-4598-be30-ec071265c30a" providerId="ADAL" clId="{AB7A0A2F-D6CC-4480-BB0F-35FBAD2FC950}" dt="2020-07-01T03:40:54.421" v="176" actId="26606"/>
          <ac:grpSpMkLst>
            <pc:docMk/>
            <pc:sldMk cId="818488368" sldId="266"/>
            <ac:grpSpMk id="138" creationId="{BF07F359-8CA3-4854-91E7-EE6004020511}"/>
          </ac:grpSpMkLst>
        </pc:grpChg>
        <pc:picChg chg="add del mod">
          <ac:chgData name="Nanji, Zaheer" userId="0e19de65-ad88-4598-be30-ec071265c30a" providerId="ADAL" clId="{AB7A0A2F-D6CC-4480-BB0F-35FBAD2FC950}" dt="2020-07-01T03:39:14.490" v="119" actId="478"/>
          <ac:picMkLst>
            <pc:docMk/>
            <pc:sldMk cId="818488368" sldId="266"/>
            <ac:picMk id="5" creationId="{8EC8D160-7C02-4EE0-99E3-3E53574D1E8C}"/>
          </ac:picMkLst>
        </pc:picChg>
        <pc:picChg chg="add mod ord">
          <ac:chgData name="Nanji, Zaheer" userId="0e19de65-ad88-4598-be30-ec071265c30a" providerId="ADAL" clId="{AB7A0A2F-D6CC-4480-BB0F-35FBAD2FC950}" dt="2020-07-02T02:14:57.115" v="914" actId="1076"/>
          <ac:picMkLst>
            <pc:docMk/>
            <pc:sldMk cId="818488368" sldId="266"/>
            <ac:picMk id="7" creationId="{2DC01754-FAF3-4E8B-816C-76198F7EBC4D}"/>
          </ac:picMkLst>
        </pc:picChg>
        <pc:picChg chg="add del">
          <ac:chgData name="Nanji, Zaheer" userId="0e19de65-ad88-4598-be30-ec071265c30a" providerId="ADAL" clId="{AB7A0A2F-D6CC-4480-BB0F-35FBAD2FC950}" dt="2020-07-01T03:40:12.688" v="158" actId="26606"/>
          <ac:picMkLst>
            <pc:docMk/>
            <pc:sldMk cId="818488368" sldId="266"/>
            <ac:picMk id="13" creationId="{6AF6706C-CF07-43A1-BCC4-CBA5D33820DA}"/>
          </ac:picMkLst>
        </pc:picChg>
        <pc:picChg chg="add del">
          <ac:chgData name="Nanji, Zaheer" userId="0e19de65-ad88-4598-be30-ec071265c30a" providerId="ADAL" clId="{AB7A0A2F-D6CC-4480-BB0F-35FBAD2FC950}" dt="2020-07-01T03:40:12.688" v="158" actId="26606"/>
          <ac:picMkLst>
            <pc:docMk/>
            <pc:sldMk cId="818488368" sldId="266"/>
            <ac:picMk id="17" creationId="{811383CE-CE86-4E1C-B289-798EB9E6E0E5}"/>
          </ac:picMkLst>
        </pc:picChg>
        <pc:picChg chg="add del">
          <ac:chgData name="Nanji, Zaheer" userId="0e19de65-ad88-4598-be30-ec071265c30a" providerId="ADAL" clId="{AB7A0A2F-D6CC-4480-BB0F-35FBAD2FC950}" dt="2020-07-01T03:40:14.475" v="160" actId="26606"/>
          <ac:picMkLst>
            <pc:docMk/>
            <pc:sldMk cId="818488368" sldId="266"/>
            <ac:picMk id="103" creationId="{6AF6706C-CF07-43A1-BCC4-CBA5D33820DA}"/>
          </ac:picMkLst>
        </pc:picChg>
        <pc:picChg chg="add del">
          <ac:chgData name="Nanji, Zaheer" userId="0e19de65-ad88-4598-be30-ec071265c30a" providerId="ADAL" clId="{AB7A0A2F-D6CC-4480-BB0F-35FBAD2FC950}" dt="2020-07-01T03:40:17.709" v="162" actId="26606"/>
          <ac:picMkLst>
            <pc:docMk/>
            <pc:sldMk cId="818488368" sldId="266"/>
            <ac:picMk id="105" creationId="{6AF6706C-CF07-43A1-BCC4-CBA5D33820DA}"/>
          </ac:picMkLst>
        </pc:picChg>
        <pc:picChg chg="add del">
          <ac:chgData name="Nanji, Zaheer" userId="0e19de65-ad88-4598-be30-ec071265c30a" providerId="ADAL" clId="{AB7A0A2F-D6CC-4480-BB0F-35FBAD2FC950}" dt="2020-07-01T03:40:17.709" v="162" actId="26606"/>
          <ac:picMkLst>
            <pc:docMk/>
            <pc:sldMk cId="818488368" sldId="266"/>
            <ac:picMk id="107" creationId="{811383CE-CE86-4E1C-B289-798EB9E6E0E5}"/>
          </ac:picMkLst>
        </pc:picChg>
        <pc:picChg chg="add del">
          <ac:chgData name="Nanji, Zaheer" userId="0e19de65-ad88-4598-be30-ec071265c30a" providerId="ADAL" clId="{AB7A0A2F-D6CC-4480-BB0F-35FBAD2FC950}" dt="2020-07-01T03:40:28.881" v="164" actId="26606"/>
          <ac:picMkLst>
            <pc:docMk/>
            <pc:sldMk cId="818488368" sldId="266"/>
            <ac:picMk id="112" creationId="{6AF6706C-CF07-43A1-BCC4-CBA5D33820DA}"/>
          </ac:picMkLst>
        </pc:picChg>
        <pc:picChg chg="add del">
          <ac:chgData name="Nanji, Zaheer" userId="0e19de65-ad88-4598-be30-ec071265c30a" providerId="ADAL" clId="{AB7A0A2F-D6CC-4480-BB0F-35FBAD2FC950}" dt="2020-07-01T03:40:31.754" v="166" actId="26606"/>
          <ac:picMkLst>
            <pc:docMk/>
            <pc:sldMk cId="818488368" sldId="266"/>
            <ac:picMk id="114" creationId="{6AF6706C-CF07-43A1-BCC4-CBA5D33820DA}"/>
          </ac:picMkLst>
        </pc:picChg>
        <pc:picChg chg="add del">
          <ac:chgData name="Nanji, Zaheer" userId="0e19de65-ad88-4598-be30-ec071265c30a" providerId="ADAL" clId="{AB7A0A2F-D6CC-4480-BB0F-35FBAD2FC950}" dt="2020-07-01T03:40:31.754" v="166" actId="26606"/>
          <ac:picMkLst>
            <pc:docMk/>
            <pc:sldMk cId="818488368" sldId="266"/>
            <ac:picMk id="116" creationId="{A748C8C8-F348-4D00-852A-26DD9EBCC24C}"/>
          </ac:picMkLst>
        </pc:picChg>
        <pc:picChg chg="add del">
          <ac:chgData name="Nanji, Zaheer" userId="0e19de65-ad88-4598-be30-ec071265c30a" providerId="ADAL" clId="{AB7A0A2F-D6CC-4480-BB0F-35FBAD2FC950}" dt="2020-07-01T03:40:33.418" v="168" actId="26606"/>
          <ac:picMkLst>
            <pc:docMk/>
            <pc:sldMk cId="818488368" sldId="266"/>
            <ac:picMk id="121" creationId="{6AF6706C-CF07-43A1-BCC4-CBA5D33820DA}"/>
          </ac:picMkLst>
        </pc:picChg>
        <pc:picChg chg="add del">
          <ac:chgData name="Nanji, Zaheer" userId="0e19de65-ad88-4598-be30-ec071265c30a" providerId="ADAL" clId="{AB7A0A2F-D6CC-4480-BB0F-35FBAD2FC950}" dt="2020-07-01T03:40:54.421" v="176" actId="26606"/>
          <ac:picMkLst>
            <pc:docMk/>
            <pc:sldMk cId="818488368" sldId="266"/>
            <ac:picMk id="123" creationId="{6AF6706C-CF07-43A1-BCC4-CBA5D33820DA}"/>
          </ac:picMkLst>
        </pc:picChg>
        <pc:picChg chg="add del">
          <ac:chgData name="Nanji, Zaheer" userId="0e19de65-ad88-4598-be30-ec071265c30a" providerId="ADAL" clId="{AB7A0A2F-D6CC-4480-BB0F-35FBAD2FC950}" dt="2020-07-01T03:40:54.421" v="176" actId="26606"/>
          <ac:picMkLst>
            <pc:docMk/>
            <pc:sldMk cId="818488368" sldId="266"/>
            <ac:picMk id="128" creationId="{6AF6706C-CF07-43A1-BCC4-CBA5D33820DA}"/>
          </ac:picMkLst>
        </pc:picChg>
        <pc:picChg chg="add del">
          <ac:chgData name="Nanji, Zaheer" userId="0e19de65-ad88-4598-be30-ec071265c30a" providerId="ADAL" clId="{AB7A0A2F-D6CC-4480-BB0F-35FBAD2FC950}" dt="2020-07-01T03:40:54.421" v="176" actId="26606"/>
          <ac:picMkLst>
            <pc:docMk/>
            <pc:sldMk cId="818488368" sldId="266"/>
            <ac:picMk id="132" creationId="{811383CE-CE86-4E1C-B289-798EB9E6E0E5}"/>
          </ac:picMkLst>
        </pc:picChg>
      </pc:sldChg>
      <pc:sldChg chg="addSp delSp modSp new mod setBg modAnim setClrOvrMap modNotesTx">
        <pc:chgData name="Nanji, Zaheer" userId="0e19de65-ad88-4598-be30-ec071265c30a" providerId="ADAL" clId="{AB7A0A2F-D6CC-4480-BB0F-35FBAD2FC950}" dt="2020-07-02T02:20:08.587" v="1379" actId="20577"/>
        <pc:sldMkLst>
          <pc:docMk/>
          <pc:sldMk cId="3591362166" sldId="267"/>
        </pc:sldMkLst>
        <pc:spChg chg="del">
          <ac:chgData name="Nanji, Zaheer" userId="0e19de65-ad88-4598-be30-ec071265c30a" providerId="ADAL" clId="{AB7A0A2F-D6CC-4480-BB0F-35FBAD2FC950}" dt="2020-07-01T03:48:37.721" v="191" actId="478"/>
          <ac:spMkLst>
            <pc:docMk/>
            <pc:sldMk cId="3591362166" sldId="267"/>
            <ac:spMk id="2" creationId="{36C1E6F4-C58D-40A3-9C2A-74B6D1E59C83}"/>
          </ac:spMkLst>
        </pc:spChg>
        <pc:spChg chg="del">
          <ac:chgData name="Nanji, Zaheer" userId="0e19de65-ad88-4598-be30-ec071265c30a" providerId="ADAL" clId="{AB7A0A2F-D6CC-4480-BB0F-35FBAD2FC950}" dt="2020-07-01T03:48:37.721" v="191" actId="478"/>
          <ac:spMkLst>
            <pc:docMk/>
            <pc:sldMk cId="3591362166" sldId="267"/>
            <ac:spMk id="3" creationId="{D6825AAA-28E4-4F94-BC85-B258D3366BDD}"/>
          </ac:spMkLst>
        </pc:spChg>
        <pc:spChg chg="add mod">
          <ac:chgData name="Nanji, Zaheer" userId="0e19de65-ad88-4598-be30-ec071265c30a" providerId="ADAL" clId="{AB7A0A2F-D6CC-4480-BB0F-35FBAD2FC950}" dt="2020-07-01T03:48:50.995" v="196" actId="26606"/>
          <ac:spMkLst>
            <pc:docMk/>
            <pc:sldMk cId="3591362166" sldId="267"/>
            <ac:spMk id="4" creationId="{76D1AB41-5CD3-4B91-A798-4A556628673F}"/>
          </ac:spMkLst>
        </pc:spChg>
        <pc:spChg chg="add mod">
          <ac:chgData name="Nanji, Zaheer" userId="0e19de65-ad88-4598-be30-ec071265c30a" providerId="ADAL" clId="{AB7A0A2F-D6CC-4480-BB0F-35FBAD2FC950}" dt="2020-07-01T03:49:08.190" v="200" actId="403"/>
          <ac:spMkLst>
            <pc:docMk/>
            <pc:sldMk cId="3591362166" sldId="267"/>
            <ac:spMk id="5" creationId="{25A1F21A-E150-44A7-A859-86218FB1EDA4}"/>
          </ac:spMkLst>
        </pc:spChg>
        <pc:spChg chg="add del">
          <ac:chgData name="Nanji, Zaheer" userId="0e19de65-ad88-4598-be30-ec071265c30a" providerId="ADAL" clId="{AB7A0A2F-D6CC-4480-BB0F-35FBAD2FC950}" dt="2020-07-01T03:48:50.960" v="195" actId="26606"/>
          <ac:spMkLst>
            <pc:docMk/>
            <pc:sldMk cId="3591362166" sldId="267"/>
            <ac:spMk id="14" creationId="{54309F57-B331-41A7-9154-15EC2AF45A60}"/>
          </ac:spMkLst>
        </pc:spChg>
        <pc:spChg chg="add">
          <ac:chgData name="Nanji, Zaheer" userId="0e19de65-ad88-4598-be30-ec071265c30a" providerId="ADAL" clId="{AB7A0A2F-D6CC-4480-BB0F-35FBAD2FC950}" dt="2020-07-01T03:48:50.995" v="196" actId="26606"/>
          <ac:spMkLst>
            <pc:docMk/>
            <pc:sldMk cId="3591362166" sldId="267"/>
            <ac:spMk id="17" creationId="{50E53EDA-3B94-4F6B-9E86-D3BB9EBB9616}"/>
          </ac:spMkLst>
        </pc:spChg>
        <pc:picChg chg="add del">
          <ac:chgData name="Nanji, Zaheer" userId="0e19de65-ad88-4598-be30-ec071265c30a" providerId="ADAL" clId="{AB7A0A2F-D6CC-4480-BB0F-35FBAD2FC950}" dt="2020-07-01T03:48:48.435" v="193" actId="26606"/>
          <ac:picMkLst>
            <pc:docMk/>
            <pc:sldMk cId="3591362166" sldId="267"/>
            <ac:picMk id="9" creationId="{C96E9953-111F-4EAA-96FD-708879DC98FC}"/>
          </ac:picMkLst>
        </pc:picChg>
        <pc:picChg chg="add del">
          <ac:chgData name="Nanji, Zaheer" userId="0e19de65-ad88-4598-be30-ec071265c30a" providerId="ADAL" clId="{AB7A0A2F-D6CC-4480-BB0F-35FBAD2FC950}" dt="2020-07-01T03:48:50.960" v="195" actId="26606"/>
          <ac:picMkLst>
            <pc:docMk/>
            <pc:sldMk cId="3591362166" sldId="267"/>
            <ac:picMk id="10" creationId="{A17F7527-5AC0-479A-B79F-9CF463410490}"/>
          </ac:picMkLst>
        </pc:picChg>
        <pc:picChg chg="add del">
          <ac:chgData name="Nanji, Zaheer" userId="0e19de65-ad88-4598-be30-ec071265c30a" providerId="ADAL" clId="{AB7A0A2F-D6CC-4480-BB0F-35FBAD2FC950}" dt="2020-07-01T03:48:48.435" v="193" actId="26606"/>
          <ac:picMkLst>
            <pc:docMk/>
            <pc:sldMk cId="3591362166" sldId="267"/>
            <ac:picMk id="12" creationId="{A53ED3FC-3BE8-4F1F-BEF1-74B1C721718A}"/>
          </ac:picMkLst>
        </pc:picChg>
        <pc:picChg chg="add">
          <ac:chgData name="Nanji, Zaheer" userId="0e19de65-ad88-4598-be30-ec071265c30a" providerId="ADAL" clId="{AB7A0A2F-D6CC-4480-BB0F-35FBAD2FC950}" dt="2020-07-01T03:48:50.995" v="196" actId="26606"/>
          <ac:picMkLst>
            <pc:docMk/>
            <pc:sldMk cId="3591362166" sldId="267"/>
            <ac:picMk id="16" creationId="{A17F7527-5AC0-479A-B79F-9CF463410490}"/>
          </ac:picMkLst>
        </pc:picChg>
        <pc:cxnChg chg="add">
          <ac:chgData name="Nanji, Zaheer" userId="0e19de65-ad88-4598-be30-ec071265c30a" providerId="ADAL" clId="{AB7A0A2F-D6CC-4480-BB0F-35FBAD2FC950}" dt="2020-07-01T03:48:50.995" v="196" actId="26606"/>
          <ac:cxnSpMkLst>
            <pc:docMk/>
            <pc:sldMk cId="3591362166" sldId="267"/>
            <ac:cxnSpMk id="18" creationId="{30EFD79F-7790-479B-B7DB-BD0D8C101DDD}"/>
          </ac:cxnSpMkLst>
        </pc:cxnChg>
      </pc:sldChg>
      <pc:sldChg chg="delSp modSp add del setBg delDesignElem">
        <pc:chgData name="Nanji, Zaheer" userId="0e19de65-ad88-4598-be30-ec071265c30a" providerId="ADAL" clId="{AB7A0A2F-D6CC-4480-BB0F-35FBAD2FC950}" dt="2020-07-01T05:02:35.163" v="499" actId="47"/>
        <pc:sldMkLst>
          <pc:docMk/>
          <pc:sldMk cId="120450187" sldId="268"/>
        </pc:sldMkLst>
        <pc:graphicFrameChg chg="mod">
          <ac:chgData name="Nanji, Zaheer" userId="0e19de65-ad88-4598-be30-ec071265c30a" providerId="ADAL" clId="{AB7A0A2F-D6CC-4480-BB0F-35FBAD2FC950}" dt="2020-07-01T03:52:23.534" v="293" actId="14861"/>
          <ac:graphicFrameMkLst>
            <pc:docMk/>
            <pc:sldMk cId="120450187" sldId="268"/>
            <ac:graphicFrameMk id="6" creationId="{B31DECFA-A7A4-47B9-959C-2F33E2EA6C1F}"/>
          </ac:graphicFrameMkLst>
        </pc:graphicFrameChg>
        <pc:picChg chg="del">
          <ac:chgData name="Nanji, Zaheer" userId="0e19de65-ad88-4598-be30-ec071265c30a" providerId="ADAL" clId="{AB7A0A2F-D6CC-4480-BB0F-35FBAD2FC950}" dt="2020-07-01T03:50:28.978" v="206"/>
          <ac:picMkLst>
            <pc:docMk/>
            <pc:sldMk cId="120450187" sldId="268"/>
            <ac:picMk id="114" creationId="{42476583-CC33-45CE-B51B-215B5673CD22}"/>
          </ac:picMkLst>
        </pc:picChg>
      </pc:sldChg>
      <pc:sldChg chg="addSp delSp modSp new mod setBg setClrOvrMap modNotesTx">
        <pc:chgData name="Nanji, Zaheer" userId="0e19de65-ad88-4598-be30-ec071265c30a" providerId="ADAL" clId="{AB7A0A2F-D6CC-4480-BB0F-35FBAD2FC950}" dt="2020-07-02T02:30:01.731" v="1522" actId="20577"/>
        <pc:sldMkLst>
          <pc:docMk/>
          <pc:sldMk cId="258380467" sldId="268"/>
        </pc:sldMkLst>
        <pc:spChg chg="mod">
          <ac:chgData name="Nanji, Zaheer" userId="0e19de65-ad88-4598-be30-ec071265c30a" providerId="ADAL" clId="{AB7A0A2F-D6CC-4480-BB0F-35FBAD2FC950}" dt="2020-07-02T02:29:00.488" v="1434" actId="26606"/>
          <ac:spMkLst>
            <pc:docMk/>
            <pc:sldMk cId="258380467" sldId="268"/>
            <ac:spMk id="2" creationId="{81619610-0F1C-4425-B32C-3962CA113835}"/>
          </ac:spMkLst>
        </pc:spChg>
        <pc:spChg chg="del">
          <ac:chgData name="Nanji, Zaheer" userId="0e19de65-ad88-4598-be30-ec071265c30a" providerId="ADAL" clId="{AB7A0A2F-D6CC-4480-BB0F-35FBAD2FC950}" dt="2020-07-02T02:28:23.051" v="1422"/>
          <ac:spMkLst>
            <pc:docMk/>
            <pc:sldMk cId="258380467" sldId="268"/>
            <ac:spMk id="3" creationId="{50858912-8C61-4508-9649-E3A1A805AAC1}"/>
          </ac:spMkLst>
        </pc:spChg>
        <pc:spChg chg="mod">
          <ac:chgData name="Nanji, Zaheer" userId="0e19de65-ad88-4598-be30-ec071265c30a" providerId="ADAL" clId="{AB7A0A2F-D6CC-4480-BB0F-35FBAD2FC950}" dt="2020-07-02T02:29:00.488" v="1434" actId="26606"/>
          <ac:spMkLst>
            <pc:docMk/>
            <pc:sldMk cId="258380467" sldId="268"/>
            <ac:spMk id="4" creationId="{4EE55AEE-0003-4E5B-A4F0-14531A58F743}"/>
          </ac:spMkLst>
        </pc:spChg>
        <pc:spChg chg="add del mod">
          <ac:chgData name="Nanji, Zaheer" userId="0e19de65-ad88-4598-be30-ec071265c30a" providerId="ADAL" clId="{AB7A0A2F-D6CC-4480-BB0F-35FBAD2FC950}" dt="2020-07-02T02:29:00.488" v="1434" actId="26606"/>
          <ac:spMkLst>
            <pc:docMk/>
            <pc:sldMk cId="258380467" sldId="268"/>
            <ac:spMk id="5" creationId="{EED7DB97-73AB-435F-A20E-E07378733A29}"/>
          </ac:spMkLst>
        </pc:spChg>
        <pc:spChg chg="add del">
          <ac:chgData name="Nanji, Zaheer" userId="0e19de65-ad88-4598-be30-ec071265c30a" providerId="ADAL" clId="{AB7A0A2F-D6CC-4480-BB0F-35FBAD2FC950}" dt="2020-07-02T02:28:32.272" v="1426" actId="26606"/>
          <ac:spMkLst>
            <pc:docMk/>
            <pc:sldMk cId="258380467" sldId="268"/>
            <ac:spMk id="73" creationId="{09C946AC-2072-4946-A2B8-39F09D0944EE}"/>
          </ac:spMkLst>
        </pc:spChg>
        <pc:spChg chg="add del">
          <ac:chgData name="Nanji, Zaheer" userId="0e19de65-ad88-4598-be30-ec071265c30a" providerId="ADAL" clId="{AB7A0A2F-D6CC-4480-BB0F-35FBAD2FC950}" dt="2020-07-02T02:28:32.272" v="1426" actId="26606"/>
          <ac:spMkLst>
            <pc:docMk/>
            <pc:sldMk cId="258380467" sldId="268"/>
            <ac:spMk id="77" creationId="{559FD8B5-8CC4-4CFE-BD2A-1216B1F2C3DB}"/>
          </ac:spMkLst>
        </pc:spChg>
        <pc:spChg chg="add del">
          <ac:chgData name="Nanji, Zaheer" userId="0e19de65-ad88-4598-be30-ec071265c30a" providerId="ADAL" clId="{AB7A0A2F-D6CC-4480-BB0F-35FBAD2FC950}" dt="2020-07-02T02:28:32.272" v="1426" actId="26606"/>
          <ac:spMkLst>
            <pc:docMk/>
            <pc:sldMk cId="258380467" sldId="268"/>
            <ac:spMk id="79" creationId="{9ECF13F4-3D2A-4F2E-9BBD-3038670D21ED}"/>
          </ac:spMkLst>
        </pc:spChg>
        <pc:spChg chg="add">
          <ac:chgData name="Nanji, Zaheer" userId="0e19de65-ad88-4598-be30-ec071265c30a" providerId="ADAL" clId="{AB7A0A2F-D6CC-4480-BB0F-35FBAD2FC950}" dt="2020-07-02T02:29:00.488" v="1434" actId="26606"/>
          <ac:spMkLst>
            <pc:docMk/>
            <pc:sldMk cId="258380467" sldId="268"/>
            <ac:spMk id="80" creationId="{1F94DC1C-47D1-41D7-8B1B-9A036D614027}"/>
          </ac:spMkLst>
        </pc:spChg>
        <pc:spChg chg="add">
          <ac:chgData name="Nanji, Zaheer" userId="0e19de65-ad88-4598-be30-ec071265c30a" providerId="ADAL" clId="{AB7A0A2F-D6CC-4480-BB0F-35FBAD2FC950}" dt="2020-07-02T02:29:00.488" v="1434" actId="26606"/>
          <ac:spMkLst>
            <pc:docMk/>
            <pc:sldMk cId="258380467" sldId="268"/>
            <ac:spMk id="84" creationId="{AC12A592-C02D-46EF-8E1F-9335DB8D71DF}"/>
          </ac:spMkLst>
        </pc:spChg>
        <pc:spChg chg="add">
          <ac:chgData name="Nanji, Zaheer" userId="0e19de65-ad88-4598-be30-ec071265c30a" providerId="ADAL" clId="{AB7A0A2F-D6CC-4480-BB0F-35FBAD2FC950}" dt="2020-07-02T02:29:00.488" v="1434" actId="26606"/>
          <ac:spMkLst>
            <pc:docMk/>
            <pc:sldMk cId="258380467" sldId="268"/>
            <ac:spMk id="86" creationId="{24005816-5BCA-4665-8A58-5580F8E9C84A}"/>
          </ac:spMkLst>
        </pc:spChg>
        <pc:grpChg chg="add del">
          <ac:chgData name="Nanji, Zaheer" userId="0e19de65-ad88-4598-be30-ec071265c30a" providerId="ADAL" clId="{AB7A0A2F-D6CC-4480-BB0F-35FBAD2FC950}" dt="2020-07-02T02:28:32.272" v="1426" actId="26606"/>
          <ac:grpSpMkLst>
            <pc:docMk/>
            <pc:sldMk cId="258380467" sldId="268"/>
            <ac:grpSpMk id="81" creationId="{19660E16-DCC0-4B6C-8E84-4C292580059F}"/>
          </ac:grpSpMkLst>
        </pc:grpChg>
        <pc:grpChg chg="add">
          <ac:chgData name="Nanji, Zaheer" userId="0e19de65-ad88-4598-be30-ec071265c30a" providerId="ADAL" clId="{AB7A0A2F-D6CC-4480-BB0F-35FBAD2FC950}" dt="2020-07-02T02:29:00.488" v="1434" actId="26606"/>
          <ac:grpSpMkLst>
            <pc:docMk/>
            <pc:sldMk cId="258380467" sldId="268"/>
            <ac:grpSpMk id="88" creationId="{BF07F359-8CA3-4854-91E7-EE6004020511}"/>
          </ac:grpSpMkLst>
        </pc:grpChg>
        <pc:picChg chg="add mod">
          <ac:chgData name="Nanji, Zaheer" userId="0e19de65-ad88-4598-be30-ec071265c30a" providerId="ADAL" clId="{AB7A0A2F-D6CC-4480-BB0F-35FBAD2FC950}" dt="2020-07-02T02:29:00.488" v="1434" actId="26606"/>
          <ac:picMkLst>
            <pc:docMk/>
            <pc:sldMk cId="258380467" sldId="268"/>
            <ac:picMk id="6" creationId="{D9DF0526-DA76-48D7-9138-EEC8EBBEB063}"/>
          </ac:picMkLst>
        </pc:picChg>
        <pc:picChg chg="add del">
          <ac:chgData name="Nanji, Zaheer" userId="0e19de65-ad88-4598-be30-ec071265c30a" providerId="ADAL" clId="{AB7A0A2F-D6CC-4480-BB0F-35FBAD2FC950}" dt="2020-07-02T02:28:27.603" v="1424" actId="26606"/>
          <ac:picMkLst>
            <pc:docMk/>
            <pc:sldMk cId="258380467" sldId="268"/>
            <ac:picMk id="71" creationId="{6AF6706C-CF07-43A1-BCC4-CBA5D33820DA}"/>
          </ac:picMkLst>
        </pc:picChg>
        <pc:picChg chg="add del">
          <ac:chgData name="Nanji, Zaheer" userId="0e19de65-ad88-4598-be30-ec071265c30a" providerId="ADAL" clId="{AB7A0A2F-D6CC-4480-BB0F-35FBAD2FC950}" dt="2020-07-02T02:28:32.272" v="1426" actId="26606"/>
          <ac:picMkLst>
            <pc:docMk/>
            <pc:sldMk cId="258380467" sldId="268"/>
            <ac:picMk id="75" creationId="{A748C8C8-F348-4D00-852A-26DD9EBCC24C}"/>
          </ac:picMkLst>
        </pc:picChg>
        <pc:picChg chg="add del">
          <ac:chgData name="Nanji, Zaheer" userId="0e19de65-ad88-4598-be30-ec071265c30a" providerId="ADAL" clId="{AB7A0A2F-D6CC-4480-BB0F-35FBAD2FC950}" dt="2020-07-02T02:29:00.371" v="1433" actId="26606"/>
          <ac:picMkLst>
            <pc:docMk/>
            <pc:sldMk cId="258380467" sldId="268"/>
            <ac:picMk id="78" creationId="{6AF6706C-CF07-43A1-BCC4-CBA5D33820DA}"/>
          </ac:picMkLst>
        </pc:picChg>
        <pc:picChg chg="add">
          <ac:chgData name="Nanji, Zaheer" userId="0e19de65-ad88-4598-be30-ec071265c30a" providerId="ADAL" clId="{AB7A0A2F-D6CC-4480-BB0F-35FBAD2FC950}" dt="2020-07-02T02:29:00.488" v="1434" actId="26606"/>
          <ac:picMkLst>
            <pc:docMk/>
            <pc:sldMk cId="258380467" sldId="268"/>
            <ac:picMk id="82" creationId="{811383CE-CE86-4E1C-B289-798EB9E6E0E5}"/>
          </ac:picMkLst>
        </pc:picChg>
        <pc:picChg chg="add del mod ord">
          <ac:chgData name="Nanji, Zaheer" userId="0e19de65-ad88-4598-be30-ec071265c30a" providerId="ADAL" clId="{AB7A0A2F-D6CC-4480-BB0F-35FBAD2FC950}" dt="2020-07-02T02:28:54.304" v="1430" actId="478"/>
          <ac:picMkLst>
            <pc:docMk/>
            <pc:sldMk cId="258380467" sldId="268"/>
            <ac:picMk id="1026" creationId="{D3CCDEF9-F8B2-4B7F-B8F5-2B87A12193A6}"/>
          </ac:picMkLst>
        </pc:picChg>
        <pc:picChg chg="add del">
          <ac:chgData name="Nanji, Zaheer" userId="0e19de65-ad88-4598-be30-ec071265c30a" providerId="ADAL" clId="{AB7A0A2F-D6CC-4480-BB0F-35FBAD2FC950}" dt="2020-07-02T02:28:32.272" v="1426" actId="26606"/>
          <ac:picMkLst>
            <pc:docMk/>
            <pc:sldMk cId="258380467" sldId="268"/>
            <ac:picMk id="1028" creationId="{6AF6706C-CF07-43A1-BCC4-CBA5D33820DA}"/>
          </ac:picMkLst>
        </pc:picChg>
        <pc:picChg chg="add del">
          <ac:chgData name="Nanji, Zaheer" userId="0e19de65-ad88-4598-be30-ec071265c30a" providerId="ADAL" clId="{AB7A0A2F-D6CC-4480-BB0F-35FBAD2FC950}" dt="2020-07-02T02:28:35.587" v="1428" actId="26606"/>
          <ac:picMkLst>
            <pc:docMk/>
            <pc:sldMk cId="258380467" sldId="268"/>
            <ac:picMk id="1030" creationId="{CBECFFDC-94DB-4DA3-94FE-22FEDDA8FA30}"/>
          </ac:picMkLst>
        </pc:picChg>
        <pc:picChg chg="add del">
          <ac:chgData name="Nanji, Zaheer" userId="0e19de65-ad88-4598-be30-ec071265c30a" providerId="ADAL" clId="{AB7A0A2F-D6CC-4480-BB0F-35FBAD2FC950}" dt="2020-07-02T02:28:35.587" v="1428" actId="26606"/>
          <ac:picMkLst>
            <pc:docMk/>
            <pc:sldMk cId="258380467" sldId="268"/>
            <ac:picMk id="1031" creationId="{F7057E50-1D91-4453-BBA0-DD604B5CDAE4}"/>
          </ac:picMkLst>
        </pc:picChg>
        <pc:picChg chg="add del">
          <ac:chgData name="Nanji, Zaheer" userId="0e19de65-ad88-4598-be30-ec071265c30a" providerId="ADAL" clId="{AB7A0A2F-D6CC-4480-BB0F-35FBAD2FC950}" dt="2020-07-02T02:29:00.488" v="1434" actId="26606"/>
          <ac:picMkLst>
            <pc:docMk/>
            <pc:sldMk cId="258380467" sldId="268"/>
            <ac:picMk id="1033" creationId="{6AF6706C-CF07-43A1-BCC4-CBA5D33820DA}"/>
          </ac:picMkLst>
        </pc:picChg>
        <pc:picChg chg="add">
          <ac:chgData name="Nanji, Zaheer" userId="0e19de65-ad88-4598-be30-ec071265c30a" providerId="ADAL" clId="{AB7A0A2F-D6CC-4480-BB0F-35FBAD2FC950}" dt="2020-07-02T02:29:00.488" v="1434" actId="26606"/>
          <ac:picMkLst>
            <pc:docMk/>
            <pc:sldMk cId="258380467" sldId="268"/>
            <ac:picMk id="1035" creationId="{6AF6706C-CF07-43A1-BCC4-CBA5D33820DA}"/>
          </ac:picMkLst>
        </pc:picChg>
      </pc:sldChg>
      <pc:sldChg chg="new del">
        <pc:chgData name="Nanji, Zaheer" userId="0e19de65-ad88-4598-be30-ec071265c30a" providerId="ADAL" clId="{AB7A0A2F-D6CC-4480-BB0F-35FBAD2FC950}" dt="2020-07-02T02:46:41.071" v="2739" actId="47"/>
        <pc:sldMkLst>
          <pc:docMk/>
          <pc:sldMk cId="2492659886" sldId="269"/>
        </pc:sldMkLst>
      </pc:sldChg>
      <pc:sldChg chg="delSp add del setBg delDesignElem">
        <pc:chgData name="Nanji, Zaheer" userId="0e19de65-ad88-4598-be30-ec071265c30a" providerId="ADAL" clId="{AB7A0A2F-D6CC-4480-BB0F-35FBAD2FC950}" dt="2020-07-02T02:09:49.148" v="504" actId="47"/>
        <pc:sldMkLst>
          <pc:docMk/>
          <pc:sldMk cId="3594893601" sldId="269"/>
        </pc:sldMkLst>
        <pc:picChg chg="del">
          <ac:chgData name="Nanji, Zaheer" userId="0e19de65-ad88-4598-be30-ec071265c30a" providerId="ADAL" clId="{AB7A0A2F-D6CC-4480-BB0F-35FBAD2FC950}" dt="2020-07-01T05:02:30.812" v="498"/>
          <ac:picMkLst>
            <pc:docMk/>
            <pc:sldMk cId="3594893601" sldId="269"/>
            <ac:picMk id="114" creationId="{42476583-CC33-45CE-B51B-215B5673CD22}"/>
          </ac:picMkLst>
        </pc:picChg>
      </pc:sldChg>
      <pc:sldChg chg="addSp delSp modSp add mod setBg delDesignElem">
        <pc:chgData name="Nanji, Zaheer" userId="0e19de65-ad88-4598-be30-ec071265c30a" providerId="ADAL" clId="{AB7A0A2F-D6CC-4480-BB0F-35FBAD2FC950}" dt="2020-07-02T03:23:14.602" v="3086" actId="20577"/>
        <pc:sldMkLst>
          <pc:docMk/>
          <pc:sldMk cId="122615402" sldId="270"/>
        </pc:sldMkLst>
        <pc:spChg chg="add mod">
          <ac:chgData name="Nanji, Zaheer" userId="0e19de65-ad88-4598-be30-ec071265c30a" providerId="ADAL" clId="{AB7A0A2F-D6CC-4480-BB0F-35FBAD2FC950}" dt="2020-07-02T03:23:14.602" v="3086" actId="20577"/>
          <ac:spMkLst>
            <pc:docMk/>
            <pc:sldMk cId="122615402" sldId="270"/>
            <ac:spMk id="2" creationId="{547ED2EC-E1D1-474C-A7E0-43778E303474}"/>
          </ac:spMkLst>
        </pc:spChg>
        <pc:spChg chg="mod">
          <ac:chgData name="Nanji, Zaheer" userId="0e19de65-ad88-4598-be30-ec071265c30a" providerId="ADAL" clId="{AB7A0A2F-D6CC-4480-BB0F-35FBAD2FC950}" dt="2020-07-02T02:47:35.413" v="2783" actId="1076"/>
          <ac:spMkLst>
            <pc:docMk/>
            <pc:sldMk cId="122615402" sldId="270"/>
            <ac:spMk id="6" creationId="{CB1AA7F4-53B7-474D-A2F4-74B294FCDFAE}"/>
          </ac:spMkLst>
        </pc:spChg>
        <pc:spChg chg="del">
          <ac:chgData name="Nanji, Zaheer" userId="0e19de65-ad88-4598-be30-ec071265c30a" providerId="ADAL" clId="{AB7A0A2F-D6CC-4480-BB0F-35FBAD2FC950}" dt="2020-07-02T02:46:38.965" v="2738"/>
          <ac:spMkLst>
            <pc:docMk/>
            <pc:sldMk cId="122615402" sldId="270"/>
            <ac:spMk id="24" creationId="{1F94DC1C-47D1-41D7-8B1B-9A036D614027}"/>
          </ac:spMkLst>
        </pc:spChg>
        <pc:spChg chg="del">
          <ac:chgData name="Nanji, Zaheer" userId="0e19de65-ad88-4598-be30-ec071265c30a" providerId="ADAL" clId="{AB7A0A2F-D6CC-4480-BB0F-35FBAD2FC950}" dt="2020-07-02T02:46:38.965" v="2738"/>
          <ac:spMkLst>
            <pc:docMk/>
            <pc:sldMk cId="122615402" sldId="270"/>
            <ac:spMk id="28" creationId="{AC12A592-C02D-46EF-8E1F-9335DB8D71DF}"/>
          </ac:spMkLst>
        </pc:spChg>
        <pc:spChg chg="del">
          <ac:chgData name="Nanji, Zaheer" userId="0e19de65-ad88-4598-be30-ec071265c30a" providerId="ADAL" clId="{AB7A0A2F-D6CC-4480-BB0F-35FBAD2FC950}" dt="2020-07-02T02:46:38.965" v="2738"/>
          <ac:spMkLst>
            <pc:docMk/>
            <pc:sldMk cId="122615402" sldId="270"/>
            <ac:spMk id="30" creationId="{24005816-5BCA-4665-8A58-5580F8E9C84A}"/>
          </ac:spMkLst>
        </pc:spChg>
        <pc:grpChg chg="del">
          <ac:chgData name="Nanji, Zaheer" userId="0e19de65-ad88-4598-be30-ec071265c30a" providerId="ADAL" clId="{AB7A0A2F-D6CC-4480-BB0F-35FBAD2FC950}" dt="2020-07-02T02:46:38.965" v="2738"/>
          <ac:grpSpMkLst>
            <pc:docMk/>
            <pc:sldMk cId="122615402" sldId="270"/>
            <ac:grpSpMk id="32" creationId="{BF07F359-8CA3-4854-91E7-EE6004020511}"/>
          </ac:grpSpMkLst>
        </pc:grpChg>
        <pc:picChg chg="mod">
          <ac:chgData name="Nanji, Zaheer" userId="0e19de65-ad88-4598-be30-ec071265c30a" providerId="ADAL" clId="{AB7A0A2F-D6CC-4480-BB0F-35FBAD2FC950}" dt="2020-07-02T02:47:38.318" v="2784" actId="1076"/>
          <ac:picMkLst>
            <pc:docMk/>
            <pc:sldMk cId="122615402" sldId="270"/>
            <ac:picMk id="19" creationId="{69FC8BB2-7E32-430A-B8B8-5D0C508A5384}"/>
          </ac:picMkLst>
        </pc:picChg>
        <pc:picChg chg="del">
          <ac:chgData name="Nanji, Zaheer" userId="0e19de65-ad88-4598-be30-ec071265c30a" providerId="ADAL" clId="{AB7A0A2F-D6CC-4480-BB0F-35FBAD2FC950}" dt="2020-07-02T02:46:38.965" v="2738"/>
          <ac:picMkLst>
            <pc:docMk/>
            <pc:sldMk cId="122615402" sldId="270"/>
            <ac:picMk id="22" creationId="{6AF6706C-CF07-43A1-BCC4-CBA5D33820DA}"/>
          </ac:picMkLst>
        </pc:picChg>
        <pc:picChg chg="del">
          <ac:chgData name="Nanji, Zaheer" userId="0e19de65-ad88-4598-be30-ec071265c30a" providerId="ADAL" clId="{AB7A0A2F-D6CC-4480-BB0F-35FBAD2FC950}" dt="2020-07-02T02:46:38.965" v="2738"/>
          <ac:picMkLst>
            <pc:docMk/>
            <pc:sldMk cId="122615402" sldId="270"/>
            <ac:picMk id="26" creationId="{811383CE-CE86-4E1C-B289-798EB9E6E0E5}"/>
          </ac:picMkLst>
        </pc:picChg>
      </pc:sldChg>
      <pc:sldChg chg="delSp modSp add mod">
        <pc:chgData name="Nanji, Zaheer" userId="0e19de65-ad88-4598-be30-ec071265c30a" providerId="ADAL" clId="{AB7A0A2F-D6CC-4480-BB0F-35FBAD2FC950}" dt="2020-07-02T03:19:03.583" v="3008" actId="20577"/>
        <pc:sldMkLst>
          <pc:docMk/>
          <pc:sldMk cId="2003564561" sldId="271"/>
        </pc:sldMkLst>
        <pc:spChg chg="del">
          <ac:chgData name="Nanji, Zaheer" userId="0e19de65-ad88-4598-be30-ec071265c30a" providerId="ADAL" clId="{AB7A0A2F-D6CC-4480-BB0F-35FBAD2FC950}" dt="2020-07-02T03:18:27.570" v="2916" actId="478"/>
          <ac:spMkLst>
            <pc:docMk/>
            <pc:sldMk cId="2003564561" sldId="271"/>
            <ac:spMk id="2" creationId="{547ED2EC-E1D1-474C-A7E0-43778E303474}"/>
          </ac:spMkLst>
        </pc:spChg>
        <pc:spChg chg="mod">
          <ac:chgData name="Nanji, Zaheer" userId="0e19de65-ad88-4598-be30-ec071265c30a" providerId="ADAL" clId="{AB7A0A2F-D6CC-4480-BB0F-35FBAD2FC950}" dt="2020-07-02T03:19:03.583" v="3008" actId="20577"/>
          <ac:spMkLst>
            <pc:docMk/>
            <pc:sldMk cId="2003564561" sldId="271"/>
            <ac:spMk id="6" creationId="{CB1AA7F4-53B7-474D-A2F4-74B294FCDFAE}"/>
          </ac:spMkLst>
        </pc:spChg>
        <pc:picChg chg="del">
          <ac:chgData name="Nanji, Zaheer" userId="0e19de65-ad88-4598-be30-ec071265c30a" providerId="ADAL" clId="{AB7A0A2F-D6CC-4480-BB0F-35FBAD2FC950}" dt="2020-07-02T03:18:29.595" v="2917" actId="478"/>
          <ac:picMkLst>
            <pc:docMk/>
            <pc:sldMk cId="2003564561" sldId="271"/>
            <ac:picMk id="19" creationId="{69FC8BB2-7E32-430A-B8B8-5D0C508A5384}"/>
          </ac:picMkLst>
        </pc:picChg>
      </pc:sldChg>
    </pc:docChg>
  </pc:docChgLst>
  <pc:docChgLst>
    <pc:chgData name="Nanji, Zaheer" userId="0e19de65-ad88-4598-be30-ec071265c30a" providerId="ADAL" clId="{E652A410-04ED-488A-9AF0-495640CFF140}"/>
    <pc:docChg chg="undo custSel mod addSld modSld">
      <pc:chgData name="Nanji, Zaheer" userId="0e19de65-ad88-4598-be30-ec071265c30a" providerId="ADAL" clId="{E652A410-04ED-488A-9AF0-495640CFF140}" dt="2020-05-01T04:29:54.401" v="1013" actId="1076"/>
      <pc:docMkLst>
        <pc:docMk/>
      </pc:docMkLst>
      <pc:sldChg chg="addSp delSp modSp mod setBg addCm delCm">
        <pc:chgData name="Nanji, Zaheer" userId="0e19de65-ad88-4598-be30-ec071265c30a" providerId="ADAL" clId="{E652A410-04ED-488A-9AF0-495640CFF140}" dt="2020-05-01T04:29:54.401" v="1013" actId="1076"/>
        <pc:sldMkLst>
          <pc:docMk/>
          <pc:sldMk cId="3197133930" sldId="256"/>
        </pc:sldMkLst>
        <pc:spChg chg="del mod">
          <ac:chgData name="Nanji, Zaheer" userId="0e19de65-ad88-4598-be30-ec071265c30a" providerId="ADAL" clId="{E652A410-04ED-488A-9AF0-495640CFF140}" dt="2020-05-01T04:29:32.768" v="1010" actId="478"/>
          <ac:spMkLst>
            <pc:docMk/>
            <pc:sldMk cId="3197133930" sldId="256"/>
            <ac:spMk id="7" creationId="{5544B313-D341-40BA-A7B7-6F22D5FE7CAF}"/>
          </ac:spMkLst>
        </pc:spChg>
        <pc:spChg chg="add mod ord">
          <ac:chgData name="Nanji, Zaheer" userId="0e19de65-ad88-4598-be30-ec071265c30a" providerId="ADAL" clId="{E652A410-04ED-488A-9AF0-495640CFF140}" dt="2020-05-01T04:29:54.401" v="1013" actId="1076"/>
          <ac:spMkLst>
            <pc:docMk/>
            <pc:sldMk cId="3197133930" sldId="256"/>
            <ac:spMk id="8" creationId="{B060D335-A64A-4DD5-8022-4A80AC736EE7}"/>
          </ac:spMkLst>
        </pc:spChg>
        <pc:spChg chg="add del">
          <ac:chgData name="Nanji, Zaheer" userId="0e19de65-ad88-4598-be30-ec071265c30a" providerId="ADAL" clId="{E652A410-04ED-488A-9AF0-495640CFF140}" dt="2020-05-01T04:17:29.823" v="198" actId="26606"/>
          <ac:spMkLst>
            <pc:docMk/>
            <pc:sldMk cId="3197133930" sldId="256"/>
            <ac:spMk id="14" creationId="{CBD94887-6A10-4F62-8EE1-B2BCFA1F380F}"/>
          </ac:spMkLst>
        </pc:spChg>
        <pc:spChg chg="add del">
          <ac:chgData name="Nanji, Zaheer" userId="0e19de65-ad88-4598-be30-ec071265c30a" providerId="ADAL" clId="{E652A410-04ED-488A-9AF0-495640CFF140}" dt="2020-05-01T04:29:17.898" v="1009" actId="26606"/>
          <ac:spMkLst>
            <pc:docMk/>
            <pc:sldMk cId="3197133930" sldId="256"/>
            <ac:spMk id="98" creationId="{F4A20210-FA90-4B6D-8D2E-1B90054E097A}"/>
          </ac:spMkLst>
        </pc:spChg>
        <pc:spChg chg="add del">
          <ac:chgData name="Nanji, Zaheer" userId="0e19de65-ad88-4598-be30-ec071265c30a" providerId="ADAL" clId="{E652A410-04ED-488A-9AF0-495640CFF140}" dt="2020-05-01T04:29:17.898" v="1009" actId="26606"/>
          <ac:spMkLst>
            <pc:docMk/>
            <pc:sldMk cId="3197133930" sldId="256"/>
            <ac:spMk id="99" creationId="{39213B44-68B7-47E7-B506-5C79FCF80924}"/>
          </ac:spMkLst>
        </pc:spChg>
        <pc:grpChg chg="add del">
          <ac:chgData name="Nanji, Zaheer" userId="0e19de65-ad88-4598-be30-ec071265c30a" providerId="ADAL" clId="{E652A410-04ED-488A-9AF0-495640CFF140}" dt="2020-05-01T04:29:17.898" v="1009" actId="26606"/>
          <ac:grpSpMkLst>
            <pc:docMk/>
            <pc:sldMk cId="3197133930" sldId="256"/>
            <ac:grpSpMk id="18" creationId="{39084D60-65A6-45F8-8C17-3529E43F1C39}"/>
          </ac:grpSpMkLst>
        </pc:grpChg>
        <pc:graphicFrameChg chg="mod ord modGraphic">
          <ac:chgData name="Nanji, Zaheer" userId="0e19de65-ad88-4598-be30-ec071265c30a" providerId="ADAL" clId="{E652A410-04ED-488A-9AF0-495640CFF140}" dt="2020-05-01T04:29:38.727" v="1011" actId="26606"/>
          <ac:graphicFrameMkLst>
            <pc:docMk/>
            <pc:sldMk cId="3197133930" sldId="256"/>
            <ac:graphicFrameMk id="6" creationId="{B31DECFA-A7A4-47B9-959C-2F33E2EA6C1F}"/>
          </ac:graphicFrameMkLst>
        </pc:graphicFrameChg>
        <pc:picChg chg="add del">
          <ac:chgData name="Nanji, Zaheer" userId="0e19de65-ad88-4598-be30-ec071265c30a" providerId="ADAL" clId="{E652A410-04ED-488A-9AF0-495640CFF140}" dt="2020-05-01T04:17:29.823" v="198" actId="26606"/>
          <ac:picMkLst>
            <pc:docMk/>
            <pc:sldMk cId="3197133930" sldId="256"/>
            <ac:picMk id="12" creationId="{DF6A9299-1D12-47E2-9DD4-03342553C4AA}"/>
          </ac:picMkLst>
        </pc:picChg>
        <pc:picChg chg="add del">
          <ac:chgData name="Nanji, Zaheer" userId="0e19de65-ad88-4598-be30-ec071265c30a" providerId="ADAL" clId="{E652A410-04ED-488A-9AF0-495640CFF140}" dt="2020-05-01T04:17:29.823" v="198" actId="26606"/>
          <ac:picMkLst>
            <pc:docMk/>
            <pc:sldMk cId="3197133930" sldId="256"/>
            <ac:picMk id="16" creationId="{A3D512BA-228A-4979-9312-ACD246E1099D}"/>
          </ac:picMkLst>
        </pc:picChg>
        <pc:picChg chg="add del">
          <ac:chgData name="Nanji, Zaheer" userId="0e19de65-ad88-4598-be30-ec071265c30a" providerId="ADAL" clId="{E652A410-04ED-488A-9AF0-495640CFF140}" dt="2020-05-01T04:29:17.898" v="1009" actId="26606"/>
          <ac:picMkLst>
            <pc:docMk/>
            <pc:sldMk cId="3197133930" sldId="256"/>
            <ac:picMk id="97" creationId="{545F67A4-7428-47F3-AE14-8CA43D976E11}"/>
          </ac:picMkLst>
        </pc:picChg>
        <pc:picChg chg="add del">
          <ac:chgData name="Nanji, Zaheer" userId="0e19de65-ad88-4598-be30-ec071265c30a" providerId="ADAL" clId="{E652A410-04ED-488A-9AF0-495640CFF140}" dt="2020-05-01T04:29:38.727" v="1011" actId="26606"/>
          <ac:picMkLst>
            <pc:docMk/>
            <pc:sldMk cId="3197133930" sldId="256"/>
            <ac:picMk id="104" creationId="{42476583-CC33-45CE-B51B-215B5673CD22}"/>
          </ac:picMkLst>
        </pc:picChg>
        <pc:picChg chg="add">
          <ac:chgData name="Nanji, Zaheer" userId="0e19de65-ad88-4598-be30-ec071265c30a" providerId="ADAL" clId="{E652A410-04ED-488A-9AF0-495640CFF140}" dt="2020-05-01T04:29:38.727" v="1011" actId="26606"/>
          <ac:picMkLst>
            <pc:docMk/>
            <pc:sldMk cId="3197133930" sldId="256"/>
            <ac:picMk id="109" creationId="{42476583-CC33-45CE-B51B-215B5673CD22}"/>
          </ac:picMkLst>
        </pc:picChg>
      </pc:sldChg>
      <pc:sldChg chg="addSp delSp modSp new mod setBg">
        <pc:chgData name="Nanji, Zaheer" userId="0e19de65-ad88-4598-be30-ec071265c30a" providerId="ADAL" clId="{E652A410-04ED-488A-9AF0-495640CFF140}" dt="2020-05-01T04:11:56.058" v="78" actId="1076"/>
        <pc:sldMkLst>
          <pc:docMk/>
          <pc:sldMk cId="3382748933" sldId="257"/>
        </pc:sldMkLst>
        <pc:spChg chg="mod">
          <ac:chgData name="Nanji, Zaheer" userId="0e19de65-ad88-4598-be30-ec071265c30a" providerId="ADAL" clId="{E652A410-04ED-488A-9AF0-495640CFF140}" dt="2020-05-01T04:10:19.817" v="18" actId="26606"/>
          <ac:spMkLst>
            <pc:docMk/>
            <pc:sldMk cId="3382748933" sldId="257"/>
            <ac:spMk id="2" creationId="{A1F55968-292D-4753-9002-42BAFBD11343}"/>
          </ac:spMkLst>
        </pc:spChg>
        <pc:spChg chg="del">
          <ac:chgData name="Nanji, Zaheer" userId="0e19de65-ad88-4598-be30-ec071265c30a" providerId="ADAL" clId="{E652A410-04ED-488A-9AF0-495640CFF140}" dt="2020-05-01T04:10:09.693" v="13" actId="478"/>
          <ac:spMkLst>
            <pc:docMk/>
            <pc:sldMk cId="3382748933" sldId="257"/>
            <ac:spMk id="3" creationId="{37E69C44-C565-4B60-9F93-925368AF5809}"/>
          </ac:spMkLst>
        </pc:spChg>
        <pc:spChg chg="add mod">
          <ac:chgData name="Nanji, Zaheer" userId="0e19de65-ad88-4598-be30-ec071265c30a" providerId="ADAL" clId="{E652A410-04ED-488A-9AF0-495640CFF140}" dt="2020-05-01T04:11:56.058" v="78" actId="1076"/>
          <ac:spMkLst>
            <pc:docMk/>
            <pc:sldMk cId="3382748933" sldId="257"/>
            <ac:spMk id="4" creationId="{BEC61404-9049-428D-9C30-04AB7C952E7E}"/>
          </ac:spMkLst>
        </pc:spChg>
        <pc:picChg chg="add mod">
          <ac:chgData name="Nanji, Zaheer" userId="0e19de65-ad88-4598-be30-ec071265c30a" providerId="ADAL" clId="{E652A410-04ED-488A-9AF0-495640CFF140}" dt="2020-05-01T04:10:19.817" v="18" actId="26606"/>
          <ac:picMkLst>
            <pc:docMk/>
            <pc:sldMk cId="3382748933" sldId="257"/>
            <ac:picMk id="5" creationId="{759EC94F-9405-4F32-AD31-DAF33EBE09B3}"/>
          </ac:picMkLst>
        </pc:picChg>
      </pc:sldChg>
      <pc:sldChg chg="addSp delSp modSp add mod setBg setClrOvrMap">
        <pc:chgData name="Nanji, Zaheer" userId="0e19de65-ad88-4598-be30-ec071265c30a" providerId="ADAL" clId="{E652A410-04ED-488A-9AF0-495640CFF140}" dt="2020-05-01T04:14:58.922" v="196" actId="26606"/>
        <pc:sldMkLst>
          <pc:docMk/>
          <pc:sldMk cId="3204156200" sldId="258"/>
        </pc:sldMkLst>
        <pc:spChg chg="del">
          <ac:chgData name="Nanji, Zaheer" userId="0e19de65-ad88-4598-be30-ec071265c30a" providerId="ADAL" clId="{E652A410-04ED-488A-9AF0-495640CFF140}" dt="2020-05-01T04:12:58.641" v="112" actId="478"/>
          <ac:spMkLst>
            <pc:docMk/>
            <pc:sldMk cId="3204156200" sldId="258"/>
            <ac:spMk id="2" creationId="{A1F55968-292D-4753-9002-42BAFBD11343}"/>
          </ac:spMkLst>
        </pc:spChg>
        <pc:spChg chg="del">
          <ac:chgData name="Nanji, Zaheer" userId="0e19de65-ad88-4598-be30-ec071265c30a" providerId="ADAL" clId="{E652A410-04ED-488A-9AF0-495640CFF140}" dt="2020-05-01T04:13:01.979" v="114" actId="478"/>
          <ac:spMkLst>
            <pc:docMk/>
            <pc:sldMk cId="3204156200" sldId="258"/>
            <ac:spMk id="4" creationId="{BEC61404-9049-428D-9C30-04AB7C952E7E}"/>
          </ac:spMkLst>
        </pc:spChg>
        <pc:spChg chg="add mod">
          <ac:chgData name="Nanji, Zaheer" userId="0e19de65-ad88-4598-be30-ec071265c30a" providerId="ADAL" clId="{E652A410-04ED-488A-9AF0-495640CFF140}" dt="2020-05-01T04:14:58.922" v="196" actId="26606"/>
          <ac:spMkLst>
            <pc:docMk/>
            <pc:sldMk cId="3204156200" sldId="258"/>
            <ac:spMk id="6" creationId="{CB1AA7F4-53B7-474D-A2F4-74B294FCDFAE}"/>
          </ac:spMkLst>
        </pc:spChg>
        <pc:spChg chg="add del mod">
          <ac:chgData name="Nanji, Zaheer" userId="0e19de65-ad88-4598-be30-ec071265c30a" providerId="ADAL" clId="{E652A410-04ED-488A-9AF0-495640CFF140}" dt="2020-05-01T04:13:00.672" v="113" actId="478"/>
          <ac:spMkLst>
            <pc:docMk/>
            <pc:sldMk cId="3204156200" sldId="258"/>
            <ac:spMk id="7" creationId="{DF3B8C10-1798-4DAF-8ADA-DE957B7B0A05}"/>
          </ac:spMkLst>
        </pc:spChg>
        <pc:spChg chg="add del mod">
          <ac:chgData name="Nanji, Zaheer" userId="0e19de65-ad88-4598-be30-ec071265c30a" providerId="ADAL" clId="{E652A410-04ED-488A-9AF0-495640CFF140}" dt="2020-05-01T04:13:22.852" v="122" actId="478"/>
          <ac:spMkLst>
            <pc:docMk/>
            <pc:sldMk cId="3204156200" sldId="258"/>
            <ac:spMk id="8" creationId="{1E31DFF8-0670-4563-95A4-96C77595B5A2}"/>
          </ac:spMkLst>
        </pc:spChg>
        <pc:spChg chg="add del">
          <ac:chgData name="Nanji, Zaheer" userId="0e19de65-ad88-4598-be30-ec071265c30a" providerId="ADAL" clId="{E652A410-04ED-488A-9AF0-495640CFF140}" dt="2020-05-01T04:14:58.871" v="195" actId="26606"/>
          <ac:spMkLst>
            <pc:docMk/>
            <pc:sldMk cId="3204156200" sldId="258"/>
            <ac:spMk id="13" creationId="{1BE7BD64-C268-4BE6-8D67-F5DD171F0154}"/>
          </ac:spMkLst>
        </pc:spChg>
        <pc:spChg chg="add del">
          <ac:chgData name="Nanji, Zaheer" userId="0e19de65-ad88-4598-be30-ec071265c30a" providerId="ADAL" clId="{E652A410-04ED-488A-9AF0-495640CFF140}" dt="2020-05-01T04:14:58.871" v="195" actId="26606"/>
          <ac:spMkLst>
            <pc:docMk/>
            <pc:sldMk cId="3204156200" sldId="258"/>
            <ac:spMk id="21" creationId="{57E6F9A8-1B4B-4FEF-942A-15CA97ECE0BA}"/>
          </ac:spMkLst>
        </pc:spChg>
        <pc:spChg chg="add">
          <ac:chgData name="Nanji, Zaheer" userId="0e19de65-ad88-4598-be30-ec071265c30a" providerId="ADAL" clId="{E652A410-04ED-488A-9AF0-495640CFF140}" dt="2020-05-01T04:14:58.922" v="196" actId="26606"/>
          <ac:spMkLst>
            <pc:docMk/>
            <pc:sldMk cId="3204156200" sldId="258"/>
            <ac:spMk id="24" creationId="{C04F8797-ED77-4C70-AAEA-0DE48267C25C}"/>
          </ac:spMkLst>
        </pc:spChg>
        <pc:spChg chg="add">
          <ac:chgData name="Nanji, Zaheer" userId="0e19de65-ad88-4598-be30-ec071265c30a" providerId="ADAL" clId="{E652A410-04ED-488A-9AF0-495640CFF140}" dt="2020-05-01T04:14:58.922" v="196" actId="26606"/>
          <ac:spMkLst>
            <pc:docMk/>
            <pc:sldMk cId="3204156200" sldId="258"/>
            <ac:spMk id="25" creationId="{CAD06229-FEB7-4CC9-8BE7-1A9457B9C601}"/>
          </ac:spMkLst>
        </pc:spChg>
        <pc:picChg chg="del">
          <ac:chgData name="Nanji, Zaheer" userId="0e19de65-ad88-4598-be30-ec071265c30a" providerId="ADAL" clId="{E652A410-04ED-488A-9AF0-495640CFF140}" dt="2020-05-01T04:12:55.754" v="111" actId="478"/>
          <ac:picMkLst>
            <pc:docMk/>
            <pc:sldMk cId="3204156200" sldId="258"/>
            <ac:picMk id="5" creationId="{759EC94F-9405-4F32-AD31-DAF33EBE09B3}"/>
          </ac:picMkLst>
        </pc:picChg>
        <pc:picChg chg="add del">
          <ac:chgData name="Nanji, Zaheer" userId="0e19de65-ad88-4598-be30-ec071265c30a" providerId="ADAL" clId="{E652A410-04ED-488A-9AF0-495640CFF140}" dt="2020-05-01T04:14:58.871" v="195" actId="26606"/>
          <ac:picMkLst>
            <pc:docMk/>
            <pc:sldMk cId="3204156200" sldId="258"/>
            <ac:picMk id="11" creationId="{18BD78ED-75E1-4879-B369-BC61F7C45E22}"/>
          </ac:picMkLst>
        </pc:picChg>
        <pc:picChg chg="add del">
          <ac:chgData name="Nanji, Zaheer" userId="0e19de65-ad88-4598-be30-ec071265c30a" providerId="ADAL" clId="{E652A410-04ED-488A-9AF0-495640CFF140}" dt="2020-05-01T04:14:58.871" v="195" actId="26606"/>
          <ac:picMkLst>
            <pc:docMk/>
            <pc:sldMk cId="3204156200" sldId="258"/>
            <ac:picMk id="15" creationId="{7D6C6E9A-567D-4054-B920-2E1BAF6D2426}"/>
          </ac:picMkLst>
        </pc:picChg>
        <pc:picChg chg="add del">
          <ac:chgData name="Nanji, Zaheer" userId="0e19de65-ad88-4598-be30-ec071265c30a" providerId="ADAL" clId="{E652A410-04ED-488A-9AF0-495640CFF140}" dt="2020-05-01T04:14:58.871" v="195" actId="26606"/>
          <ac:picMkLst>
            <pc:docMk/>
            <pc:sldMk cId="3204156200" sldId="258"/>
            <ac:picMk id="17" creationId="{94164FB2-EFB1-4531-A8F4-DD77A03E2CCB}"/>
          </ac:picMkLst>
        </pc:picChg>
        <pc:picChg chg="add del">
          <ac:chgData name="Nanji, Zaheer" userId="0e19de65-ad88-4598-be30-ec071265c30a" providerId="ADAL" clId="{E652A410-04ED-488A-9AF0-495640CFF140}" dt="2020-05-01T04:14:58.871" v="195" actId="26606"/>
          <ac:picMkLst>
            <pc:docMk/>
            <pc:sldMk cId="3204156200" sldId="258"/>
            <ac:picMk id="19" creationId="{0E6BC652-4BE1-478A-BFA7-47149E82F2F1}"/>
          </ac:picMkLst>
        </pc:picChg>
        <pc:picChg chg="add">
          <ac:chgData name="Nanji, Zaheer" userId="0e19de65-ad88-4598-be30-ec071265c30a" providerId="ADAL" clId="{E652A410-04ED-488A-9AF0-495640CFF140}" dt="2020-05-01T04:14:58.922" v="196" actId="26606"/>
          <ac:picMkLst>
            <pc:docMk/>
            <pc:sldMk cId="3204156200" sldId="258"/>
            <ac:picMk id="23" creationId="{18BD78ED-75E1-4879-B369-BC61F7C45E22}"/>
          </ac:picMkLst>
        </pc:picChg>
        <pc:picChg chg="add">
          <ac:chgData name="Nanji, Zaheer" userId="0e19de65-ad88-4598-be30-ec071265c30a" providerId="ADAL" clId="{E652A410-04ED-488A-9AF0-495640CFF140}" dt="2020-05-01T04:14:58.922" v="196" actId="26606"/>
          <ac:picMkLst>
            <pc:docMk/>
            <pc:sldMk cId="3204156200" sldId="258"/>
            <ac:picMk id="26" creationId="{42B44E02-2041-49BE-AF61-F91454DC3AA8}"/>
          </ac:picMkLst>
        </pc:picChg>
        <pc:picChg chg="add">
          <ac:chgData name="Nanji, Zaheer" userId="0e19de65-ad88-4598-be30-ec071265c30a" providerId="ADAL" clId="{E652A410-04ED-488A-9AF0-495640CFF140}" dt="2020-05-01T04:14:58.922" v="196" actId="26606"/>
          <ac:picMkLst>
            <pc:docMk/>
            <pc:sldMk cId="3204156200" sldId="258"/>
            <ac:picMk id="27" creationId="{08625290-97B7-41E9-9685-D438F86FC9EA}"/>
          </ac:picMkLst>
        </pc:picChg>
      </pc:sldChg>
      <pc:sldChg chg="addSp modSp add mod setBg setClrOvrMap">
        <pc:chgData name="Nanji, Zaheer" userId="0e19de65-ad88-4598-be30-ec071265c30a" providerId="ADAL" clId="{E652A410-04ED-488A-9AF0-495640CFF140}" dt="2020-05-01T04:14:46.883" v="193" actId="26606"/>
        <pc:sldMkLst>
          <pc:docMk/>
          <pc:sldMk cId="1718704934" sldId="259"/>
        </pc:sldMkLst>
        <pc:spChg chg="mod">
          <ac:chgData name="Nanji, Zaheer" userId="0e19de65-ad88-4598-be30-ec071265c30a" providerId="ADAL" clId="{E652A410-04ED-488A-9AF0-495640CFF140}" dt="2020-05-01T04:14:46.883" v="193" actId="26606"/>
          <ac:spMkLst>
            <pc:docMk/>
            <pc:sldMk cId="1718704934" sldId="259"/>
            <ac:spMk id="6" creationId="{CB1AA7F4-53B7-474D-A2F4-74B294FCDFAE}"/>
          </ac:spMkLst>
        </pc:spChg>
        <pc:spChg chg="add">
          <ac:chgData name="Nanji, Zaheer" userId="0e19de65-ad88-4598-be30-ec071265c30a" providerId="ADAL" clId="{E652A410-04ED-488A-9AF0-495640CFF140}" dt="2020-05-01T04:14:46.883" v="193" actId="26606"/>
          <ac:spMkLst>
            <pc:docMk/>
            <pc:sldMk cId="1718704934" sldId="259"/>
            <ac:spMk id="15" creationId="{09C946AC-2072-4946-A2B8-39F09D0944EE}"/>
          </ac:spMkLst>
        </pc:spChg>
        <pc:spChg chg="add">
          <ac:chgData name="Nanji, Zaheer" userId="0e19de65-ad88-4598-be30-ec071265c30a" providerId="ADAL" clId="{E652A410-04ED-488A-9AF0-495640CFF140}" dt="2020-05-01T04:14:46.883" v="193" actId="26606"/>
          <ac:spMkLst>
            <pc:docMk/>
            <pc:sldMk cId="1718704934" sldId="259"/>
            <ac:spMk id="19" creationId="{559FD8B5-8CC4-4CFE-BD2A-1216B1F2C3DB}"/>
          </ac:spMkLst>
        </pc:spChg>
        <pc:spChg chg="add">
          <ac:chgData name="Nanji, Zaheer" userId="0e19de65-ad88-4598-be30-ec071265c30a" providerId="ADAL" clId="{E652A410-04ED-488A-9AF0-495640CFF140}" dt="2020-05-01T04:14:46.883" v="193" actId="26606"/>
          <ac:spMkLst>
            <pc:docMk/>
            <pc:sldMk cId="1718704934" sldId="259"/>
            <ac:spMk id="21" creationId="{9ECF13F4-3D2A-4F2E-9BBD-3038670D21ED}"/>
          </ac:spMkLst>
        </pc:spChg>
        <pc:grpChg chg="add">
          <ac:chgData name="Nanji, Zaheer" userId="0e19de65-ad88-4598-be30-ec071265c30a" providerId="ADAL" clId="{E652A410-04ED-488A-9AF0-495640CFF140}" dt="2020-05-01T04:14:46.883" v="193" actId="26606"/>
          <ac:grpSpMkLst>
            <pc:docMk/>
            <pc:sldMk cId="1718704934" sldId="259"/>
            <ac:grpSpMk id="23" creationId="{19660E16-DCC0-4B6C-8E84-4C292580059F}"/>
          </ac:grpSpMkLst>
        </pc:grpChg>
        <pc:picChg chg="add">
          <ac:chgData name="Nanji, Zaheer" userId="0e19de65-ad88-4598-be30-ec071265c30a" providerId="ADAL" clId="{E652A410-04ED-488A-9AF0-495640CFF140}" dt="2020-05-01T04:14:46.883" v="193" actId="26606"/>
          <ac:picMkLst>
            <pc:docMk/>
            <pc:sldMk cId="1718704934" sldId="259"/>
            <ac:picMk id="10" creationId="{8E4A10F4-7956-44A6-94C9-331E4D3E5409}"/>
          </ac:picMkLst>
        </pc:picChg>
        <pc:picChg chg="add">
          <ac:chgData name="Nanji, Zaheer" userId="0e19de65-ad88-4598-be30-ec071265c30a" providerId="ADAL" clId="{E652A410-04ED-488A-9AF0-495640CFF140}" dt="2020-05-01T04:14:46.883" v="193" actId="26606"/>
          <ac:picMkLst>
            <pc:docMk/>
            <pc:sldMk cId="1718704934" sldId="259"/>
            <ac:picMk id="13" creationId="{6AF6706C-CF07-43A1-BCC4-CBA5D33820DA}"/>
          </ac:picMkLst>
        </pc:picChg>
        <pc:picChg chg="add">
          <ac:chgData name="Nanji, Zaheer" userId="0e19de65-ad88-4598-be30-ec071265c30a" providerId="ADAL" clId="{E652A410-04ED-488A-9AF0-495640CFF140}" dt="2020-05-01T04:14:46.883" v="193" actId="26606"/>
          <ac:picMkLst>
            <pc:docMk/>
            <pc:sldMk cId="1718704934" sldId="259"/>
            <ac:picMk id="17" creationId="{A748C8C8-F348-4D00-852A-26DD9EBCC24C}"/>
          </ac:picMkLst>
        </pc:picChg>
      </pc:sldChg>
      <pc:sldChg chg="addSp delSp modSp add mod setBg delDesignElem">
        <pc:chgData name="Nanji, Zaheer" userId="0e19de65-ad88-4598-be30-ec071265c30a" providerId="ADAL" clId="{E652A410-04ED-488A-9AF0-495640CFF140}" dt="2020-05-01T04:19:35.410" v="241" actId="1076"/>
        <pc:sldMkLst>
          <pc:docMk/>
          <pc:sldMk cId="4288402208" sldId="260"/>
        </pc:sldMkLst>
        <pc:spChg chg="add del mod">
          <ac:chgData name="Nanji, Zaheer" userId="0e19de65-ad88-4598-be30-ec071265c30a" providerId="ADAL" clId="{E652A410-04ED-488A-9AF0-495640CFF140}" dt="2020-05-01T04:18:35.355" v="217"/>
          <ac:spMkLst>
            <pc:docMk/>
            <pc:sldMk cId="4288402208" sldId="260"/>
            <ac:spMk id="2" creationId="{ECAFD359-3C8E-461C-BD5C-2CEB4B546251}"/>
          </ac:spMkLst>
        </pc:spChg>
        <pc:spChg chg="add del mod">
          <ac:chgData name="Nanji, Zaheer" userId="0e19de65-ad88-4598-be30-ec071265c30a" providerId="ADAL" clId="{E652A410-04ED-488A-9AF0-495640CFF140}" dt="2020-05-01T04:18:50.204" v="233" actId="478"/>
          <ac:spMkLst>
            <pc:docMk/>
            <pc:sldMk cId="4288402208" sldId="260"/>
            <ac:spMk id="3" creationId="{4DB16EFA-607F-4EB4-9CFB-7E6E61507C36}"/>
          </ac:spMkLst>
        </pc:spChg>
        <pc:spChg chg="add mod">
          <ac:chgData name="Nanji, Zaheer" userId="0e19de65-ad88-4598-be30-ec071265c30a" providerId="ADAL" clId="{E652A410-04ED-488A-9AF0-495640CFF140}" dt="2020-05-01T04:19:28.231" v="235" actId="1076"/>
          <ac:spMkLst>
            <pc:docMk/>
            <pc:sldMk cId="4288402208" sldId="260"/>
            <ac:spMk id="4" creationId="{24545A0C-BBED-4476-8623-A6C5019242B0}"/>
          </ac:spMkLst>
        </pc:spChg>
        <pc:spChg chg="mod">
          <ac:chgData name="Nanji, Zaheer" userId="0e19de65-ad88-4598-be30-ec071265c30a" providerId="ADAL" clId="{E652A410-04ED-488A-9AF0-495640CFF140}" dt="2020-05-01T04:19:35.410" v="241" actId="1076"/>
          <ac:spMkLst>
            <pc:docMk/>
            <pc:sldMk cId="4288402208" sldId="260"/>
            <ac:spMk id="6" creationId="{CB1AA7F4-53B7-474D-A2F4-74B294FCDFAE}"/>
          </ac:spMkLst>
        </pc:spChg>
        <pc:spChg chg="del">
          <ac:chgData name="Nanji, Zaheer" userId="0e19de65-ad88-4598-be30-ec071265c30a" providerId="ADAL" clId="{E652A410-04ED-488A-9AF0-495640CFF140}" dt="2020-05-01T04:17:55.239" v="201"/>
          <ac:spMkLst>
            <pc:docMk/>
            <pc:sldMk cId="4288402208" sldId="260"/>
            <ac:spMk id="15" creationId="{09C946AC-2072-4946-A2B8-39F09D0944EE}"/>
          </ac:spMkLst>
        </pc:spChg>
        <pc:spChg chg="del">
          <ac:chgData name="Nanji, Zaheer" userId="0e19de65-ad88-4598-be30-ec071265c30a" providerId="ADAL" clId="{E652A410-04ED-488A-9AF0-495640CFF140}" dt="2020-05-01T04:17:55.239" v="201"/>
          <ac:spMkLst>
            <pc:docMk/>
            <pc:sldMk cId="4288402208" sldId="260"/>
            <ac:spMk id="19" creationId="{559FD8B5-8CC4-4CFE-BD2A-1216B1F2C3DB}"/>
          </ac:spMkLst>
        </pc:spChg>
        <pc:spChg chg="del">
          <ac:chgData name="Nanji, Zaheer" userId="0e19de65-ad88-4598-be30-ec071265c30a" providerId="ADAL" clId="{E652A410-04ED-488A-9AF0-495640CFF140}" dt="2020-05-01T04:17:55.239" v="201"/>
          <ac:spMkLst>
            <pc:docMk/>
            <pc:sldMk cId="4288402208" sldId="260"/>
            <ac:spMk id="21" creationId="{9ECF13F4-3D2A-4F2E-9BBD-3038670D21ED}"/>
          </ac:spMkLst>
        </pc:spChg>
        <pc:grpChg chg="del">
          <ac:chgData name="Nanji, Zaheer" userId="0e19de65-ad88-4598-be30-ec071265c30a" providerId="ADAL" clId="{E652A410-04ED-488A-9AF0-495640CFF140}" dt="2020-05-01T04:17:55.239" v="201"/>
          <ac:grpSpMkLst>
            <pc:docMk/>
            <pc:sldMk cId="4288402208" sldId="260"/>
            <ac:grpSpMk id="23" creationId="{19660E16-DCC0-4B6C-8E84-4C292580059F}"/>
          </ac:grpSpMkLst>
        </pc:grpChg>
        <pc:picChg chg="del">
          <ac:chgData name="Nanji, Zaheer" userId="0e19de65-ad88-4598-be30-ec071265c30a" providerId="ADAL" clId="{E652A410-04ED-488A-9AF0-495640CFF140}" dt="2020-05-01T04:17:55.239" v="201"/>
          <ac:picMkLst>
            <pc:docMk/>
            <pc:sldMk cId="4288402208" sldId="260"/>
            <ac:picMk id="13" creationId="{6AF6706C-CF07-43A1-BCC4-CBA5D33820DA}"/>
          </ac:picMkLst>
        </pc:picChg>
        <pc:picChg chg="del">
          <ac:chgData name="Nanji, Zaheer" userId="0e19de65-ad88-4598-be30-ec071265c30a" providerId="ADAL" clId="{E652A410-04ED-488A-9AF0-495640CFF140}" dt="2020-05-01T04:17:55.239" v="201"/>
          <ac:picMkLst>
            <pc:docMk/>
            <pc:sldMk cId="4288402208" sldId="260"/>
            <ac:picMk id="17" creationId="{A748C8C8-F348-4D00-852A-26DD9EBCC24C}"/>
          </ac:picMkLst>
        </pc:picChg>
      </pc:sldChg>
      <pc:sldChg chg="addSp delSp modSp add mod setBg">
        <pc:chgData name="Nanji, Zaheer" userId="0e19de65-ad88-4598-be30-ec071265c30a" providerId="ADAL" clId="{E652A410-04ED-488A-9AF0-495640CFF140}" dt="2020-05-01T04:20:17.899" v="270" actId="26606"/>
        <pc:sldMkLst>
          <pc:docMk/>
          <pc:sldMk cId="2532812879" sldId="261"/>
        </pc:sldMkLst>
        <pc:spChg chg="del">
          <ac:chgData name="Nanji, Zaheer" userId="0e19de65-ad88-4598-be30-ec071265c30a" providerId="ADAL" clId="{E652A410-04ED-488A-9AF0-495640CFF140}" dt="2020-05-01T04:19:54.331" v="244" actId="478"/>
          <ac:spMkLst>
            <pc:docMk/>
            <pc:sldMk cId="2532812879" sldId="261"/>
            <ac:spMk id="4" creationId="{24545A0C-BBED-4476-8623-A6C5019242B0}"/>
          </ac:spMkLst>
        </pc:spChg>
        <pc:spChg chg="mod">
          <ac:chgData name="Nanji, Zaheer" userId="0e19de65-ad88-4598-be30-ec071265c30a" providerId="ADAL" clId="{E652A410-04ED-488A-9AF0-495640CFF140}" dt="2020-05-01T04:20:17.899" v="270" actId="26606"/>
          <ac:spMkLst>
            <pc:docMk/>
            <pc:sldMk cId="2532812879" sldId="261"/>
            <ac:spMk id="6" creationId="{CB1AA7F4-53B7-474D-A2F4-74B294FCDFAE}"/>
          </ac:spMkLst>
        </pc:spChg>
        <pc:spChg chg="add">
          <ac:chgData name="Nanji, Zaheer" userId="0e19de65-ad88-4598-be30-ec071265c30a" providerId="ADAL" clId="{E652A410-04ED-488A-9AF0-495640CFF140}" dt="2020-05-01T04:20:17.899" v="270" actId="26606"/>
          <ac:spMkLst>
            <pc:docMk/>
            <pc:sldMk cId="2532812879" sldId="261"/>
            <ac:spMk id="13" creationId="{3D1E5586-8BB5-40F6-96C3-2E87DD7CE5CD}"/>
          </ac:spMkLst>
        </pc:spChg>
        <pc:picChg chg="del">
          <ac:chgData name="Nanji, Zaheer" userId="0e19de65-ad88-4598-be30-ec071265c30a" providerId="ADAL" clId="{E652A410-04ED-488A-9AF0-495640CFF140}" dt="2020-05-01T04:19:52.271" v="243" actId="478"/>
          <ac:picMkLst>
            <pc:docMk/>
            <pc:sldMk cId="2532812879" sldId="261"/>
            <ac:picMk id="10" creationId="{8E4A10F4-7956-44A6-94C9-331E4D3E5409}"/>
          </ac:picMkLst>
        </pc:picChg>
        <pc:picChg chg="add">
          <ac:chgData name="Nanji, Zaheer" userId="0e19de65-ad88-4598-be30-ec071265c30a" providerId="ADAL" clId="{E652A410-04ED-488A-9AF0-495640CFF140}" dt="2020-05-01T04:20:17.899" v="270" actId="26606"/>
          <ac:picMkLst>
            <pc:docMk/>
            <pc:sldMk cId="2532812879" sldId="261"/>
            <ac:picMk id="11" creationId="{18BD78ED-75E1-4879-B369-BC61F7C45E22}"/>
          </ac:picMkLst>
        </pc:picChg>
        <pc:cxnChg chg="add">
          <ac:chgData name="Nanji, Zaheer" userId="0e19de65-ad88-4598-be30-ec071265c30a" providerId="ADAL" clId="{E652A410-04ED-488A-9AF0-495640CFF140}" dt="2020-05-01T04:20:17.899" v="270" actId="26606"/>
          <ac:cxnSpMkLst>
            <pc:docMk/>
            <pc:sldMk cId="2532812879" sldId="261"/>
            <ac:cxnSpMk id="15" creationId="{8A832D40-B9E2-4CE7-9E0A-B35591EA2035}"/>
          </ac:cxnSpMkLst>
        </pc:cxnChg>
      </pc:sldChg>
      <pc:sldChg chg="addSp delSp modSp add mod setBg setClrOvrMap delDesignElem">
        <pc:chgData name="Nanji, Zaheer" userId="0e19de65-ad88-4598-be30-ec071265c30a" providerId="ADAL" clId="{E652A410-04ED-488A-9AF0-495640CFF140}" dt="2020-05-01T04:22:45.794" v="477" actId="20577"/>
        <pc:sldMkLst>
          <pc:docMk/>
          <pc:sldMk cId="2198686487" sldId="262"/>
        </pc:sldMkLst>
        <pc:spChg chg="add mod">
          <ac:chgData name="Nanji, Zaheer" userId="0e19de65-ad88-4598-be30-ec071265c30a" providerId="ADAL" clId="{E652A410-04ED-488A-9AF0-495640CFF140}" dt="2020-05-01T04:22:04.853" v="403" actId="1076"/>
          <ac:spMkLst>
            <pc:docMk/>
            <pc:sldMk cId="2198686487" sldId="262"/>
            <ac:spMk id="2" creationId="{914826C9-0A92-41F1-A10B-365305F63204}"/>
          </ac:spMkLst>
        </pc:spChg>
        <pc:spChg chg="mod">
          <ac:chgData name="Nanji, Zaheer" userId="0e19de65-ad88-4598-be30-ec071265c30a" providerId="ADAL" clId="{E652A410-04ED-488A-9AF0-495640CFF140}" dt="2020-05-01T04:21:21.423" v="315" actId="1076"/>
          <ac:spMkLst>
            <pc:docMk/>
            <pc:sldMk cId="2198686487" sldId="262"/>
            <ac:spMk id="6" creationId="{CB1AA7F4-53B7-474D-A2F4-74B294FCDFAE}"/>
          </ac:spMkLst>
        </pc:spChg>
        <pc:spChg chg="add">
          <ac:chgData name="Nanji, Zaheer" userId="0e19de65-ad88-4598-be30-ec071265c30a" providerId="ADAL" clId="{E652A410-04ED-488A-9AF0-495640CFF140}" dt="2020-05-01T04:21:07.982" v="314" actId="26606"/>
          <ac:spMkLst>
            <pc:docMk/>
            <pc:sldMk cId="2198686487" sldId="262"/>
            <ac:spMk id="9" creationId="{09C946AC-2072-4946-A2B8-39F09D0944EE}"/>
          </ac:spMkLst>
        </pc:spChg>
        <pc:spChg chg="del">
          <ac:chgData name="Nanji, Zaheer" userId="0e19de65-ad88-4598-be30-ec071265c30a" providerId="ADAL" clId="{E652A410-04ED-488A-9AF0-495640CFF140}" dt="2020-05-01T04:20:45.888" v="272"/>
          <ac:spMkLst>
            <pc:docMk/>
            <pc:sldMk cId="2198686487" sldId="262"/>
            <ac:spMk id="13" creationId="{3D1E5586-8BB5-40F6-96C3-2E87DD7CE5CD}"/>
          </ac:spMkLst>
        </pc:spChg>
        <pc:spChg chg="add">
          <ac:chgData name="Nanji, Zaheer" userId="0e19de65-ad88-4598-be30-ec071265c30a" providerId="ADAL" clId="{E652A410-04ED-488A-9AF0-495640CFF140}" dt="2020-05-01T04:21:07.982" v="314" actId="26606"/>
          <ac:spMkLst>
            <pc:docMk/>
            <pc:sldMk cId="2198686487" sldId="262"/>
            <ac:spMk id="19" creationId="{559FD8B5-8CC4-4CFE-BD2A-1216B1F2C3DB}"/>
          </ac:spMkLst>
        </pc:spChg>
        <pc:spChg chg="add">
          <ac:chgData name="Nanji, Zaheer" userId="0e19de65-ad88-4598-be30-ec071265c30a" providerId="ADAL" clId="{E652A410-04ED-488A-9AF0-495640CFF140}" dt="2020-05-01T04:21:07.982" v="314" actId="26606"/>
          <ac:spMkLst>
            <pc:docMk/>
            <pc:sldMk cId="2198686487" sldId="262"/>
            <ac:spMk id="21" creationId="{9ECF13F4-3D2A-4F2E-9BBD-3038670D21ED}"/>
          </ac:spMkLst>
        </pc:spChg>
        <pc:spChg chg="add mod">
          <ac:chgData name="Nanji, Zaheer" userId="0e19de65-ad88-4598-be30-ec071265c30a" providerId="ADAL" clId="{E652A410-04ED-488A-9AF0-495640CFF140}" dt="2020-05-01T04:22:45.794" v="477" actId="20577"/>
          <ac:spMkLst>
            <pc:docMk/>
            <pc:sldMk cId="2198686487" sldId="262"/>
            <ac:spMk id="102" creationId="{32B671D9-D449-4C8C-86EB-8F7D2C465BEC}"/>
          </ac:spMkLst>
        </pc:spChg>
        <pc:grpChg chg="add">
          <ac:chgData name="Nanji, Zaheer" userId="0e19de65-ad88-4598-be30-ec071265c30a" providerId="ADAL" clId="{E652A410-04ED-488A-9AF0-495640CFF140}" dt="2020-05-01T04:21:07.982" v="314" actId="26606"/>
          <ac:grpSpMkLst>
            <pc:docMk/>
            <pc:sldMk cId="2198686487" sldId="262"/>
            <ac:grpSpMk id="23" creationId="{19660E16-DCC0-4B6C-8E84-4C292580059F}"/>
          </ac:grpSpMkLst>
        </pc:grpChg>
        <pc:picChg chg="add">
          <ac:chgData name="Nanji, Zaheer" userId="0e19de65-ad88-4598-be30-ec071265c30a" providerId="ADAL" clId="{E652A410-04ED-488A-9AF0-495640CFF140}" dt="2020-05-01T04:21:07.982" v="314" actId="26606"/>
          <ac:picMkLst>
            <pc:docMk/>
            <pc:sldMk cId="2198686487" sldId="262"/>
            <ac:picMk id="8" creationId="{6AF6706C-CF07-43A1-BCC4-CBA5D33820DA}"/>
          </ac:picMkLst>
        </pc:picChg>
        <pc:picChg chg="add">
          <ac:chgData name="Nanji, Zaheer" userId="0e19de65-ad88-4598-be30-ec071265c30a" providerId="ADAL" clId="{E652A410-04ED-488A-9AF0-495640CFF140}" dt="2020-05-01T04:21:07.982" v="314" actId="26606"/>
          <ac:picMkLst>
            <pc:docMk/>
            <pc:sldMk cId="2198686487" sldId="262"/>
            <ac:picMk id="10" creationId="{6E540025-91A6-441F-B9F1-CB0E198D6B1A}"/>
          </ac:picMkLst>
        </pc:picChg>
        <pc:picChg chg="del">
          <ac:chgData name="Nanji, Zaheer" userId="0e19de65-ad88-4598-be30-ec071265c30a" providerId="ADAL" clId="{E652A410-04ED-488A-9AF0-495640CFF140}" dt="2020-05-01T04:20:45.888" v="272"/>
          <ac:picMkLst>
            <pc:docMk/>
            <pc:sldMk cId="2198686487" sldId="262"/>
            <ac:picMk id="11" creationId="{18BD78ED-75E1-4879-B369-BC61F7C45E22}"/>
          </ac:picMkLst>
        </pc:picChg>
        <pc:picChg chg="add">
          <ac:chgData name="Nanji, Zaheer" userId="0e19de65-ad88-4598-be30-ec071265c30a" providerId="ADAL" clId="{E652A410-04ED-488A-9AF0-495640CFF140}" dt="2020-05-01T04:21:07.982" v="314" actId="26606"/>
          <ac:picMkLst>
            <pc:docMk/>
            <pc:sldMk cId="2198686487" sldId="262"/>
            <ac:picMk id="17" creationId="{A748C8C8-F348-4D00-852A-26DD9EBCC24C}"/>
          </ac:picMkLst>
        </pc:picChg>
        <pc:cxnChg chg="add mod">
          <ac:chgData name="Nanji, Zaheer" userId="0e19de65-ad88-4598-be30-ec071265c30a" providerId="ADAL" clId="{E652A410-04ED-488A-9AF0-495640CFF140}" dt="2020-05-01T04:22:18.915" v="405" actId="13822"/>
          <ac:cxnSpMkLst>
            <pc:docMk/>
            <pc:sldMk cId="2198686487" sldId="262"/>
            <ac:cxnSpMk id="4" creationId="{52022C75-A0C9-46A8-B5E6-A2C40C50DFFB}"/>
          </ac:cxnSpMkLst>
        </pc:cxnChg>
        <pc:cxnChg chg="del">
          <ac:chgData name="Nanji, Zaheer" userId="0e19de65-ad88-4598-be30-ec071265c30a" providerId="ADAL" clId="{E652A410-04ED-488A-9AF0-495640CFF140}" dt="2020-05-01T04:20:45.888" v="272"/>
          <ac:cxnSpMkLst>
            <pc:docMk/>
            <pc:sldMk cId="2198686487" sldId="262"/>
            <ac:cxnSpMk id="15" creationId="{8A832D40-B9E2-4CE7-9E0A-B35591EA2035}"/>
          </ac:cxnSpMkLst>
        </pc:cxnChg>
      </pc:sldChg>
      <pc:sldChg chg="addSp delSp modSp new mod setBg">
        <pc:chgData name="Nanji, Zaheer" userId="0e19de65-ad88-4598-be30-ec071265c30a" providerId="ADAL" clId="{E652A410-04ED-488A-9AF0-495640CFF140}" dt="2020-05-01T04:26:51.305" v="922" actId="20577"/>
        <pc:sldMkLst>
          <pc:docMk/>
          <pc:sldMk cId="2182580778" sldId="263"/>
        </pc:sldMkLst>
        <pc:spChg chg="mod">
          <ac:chgData name="Nanji, Zaheer" userId="0e19de65-ad88-4598-be30-ec071265c30a" providerId="ADAL" clId="{E652A410-04ED-488A-9AF0-495640CFF140}" dt="2020-05-01T04:25:01.622" v="537" actId="26606"/>
          <ac:spMkLst>
            <pc:docMk/>
            <pc:sldMk cId="2182580778" sldId="263"/>
            <ac:spMk id="2" creationId="{41728810-AC4F-40F4-865C-F2528EC10E3F}"/>
          </ac:spMkLst>
        </pc:spChg>
        <pc:spChg chg="add del mod">
          <ac:chgData name="Nanji, Zaheer" userId="0e19de65-ad88-4598-be30-ec071265c30a" providerId="ADAL" clId="{E652A410-04ED-488A-9AF0-495640CFF140}" dt="2020-05-01T04:25:05.023" v="538" actId="478"/>
          <ac:spMkLst>
            <pc:docMk/>
            <pc:sldMk cId="2182580778" sldId="263"/>
            <ac:spMk id="3" creationId="{9537F946-7034-4BA8-BA85-F2CA7A549523}"/>
          </ac:spMkLst>
        </pc:spChg>
        <pc:spChg chg="mod topLvl">
          <ac:chgData name="Nanji, Zaheer" userId="0e19de65-ad88-4598-be30-ec071265c30a" providerId="ADAL" clId="{E652A410-04ED-488A-9AF0-495640CFF140}" dt="2020-05-01T04:25:00.832" v="535" actId="165"/>
          <ac:spMkLst>
            <pc:docMk/>
            <pc:sldMk cId="2182580778" sldId="263"/>
            <ac:spMk id="5" creationId="{B7BC49DB-1BF9-4DC5-A3F1-3C7166F72237}"/>
          </ac:spMkLst>
        </pc:spChg>
        <pc:spChg chg="mod topLvl">
          <ac:chgData name="Nanji, Zaheer" userId="0e19de65-ad88-4598-be30-ec071265c30a" providerId="ADAL" clId="{E652A410-04ED-488A-9AF0-495640CFF140}" dt="2020-05-01T04:25:00.832" v="535" actId="165"/>
          <ac:spMkLst>
            <pc:docMk/>
            <pc:sldMk cId="2182580778" sldId="263"/>
            <ac:spMk id="6" creationId="{E98345E7-CFB9-4655-82D2-4821DBB809CC}"/>
          </ac:spMkLst>
        </pc:spChg>
        <pc:spChg chg="mod topLvl">
          <ac:chgData name="Nanji, Zaheer" userId="0e19de65-ad88-4598-be30-ec071265c30a" providerId="ADAL" clId="{E652A410-04ED-488A-9AF0-495640CFF140}" dt="2020-05-01T04:25:00.832" v="535" actId="165"/>
          <ac:spMkLst>
            <pc:docMk/>
            <pc:sldMk cId="2182580778" sldId="263"/>
            <ac:spMk id="8" creationId="{7F67036E-DB51-42E5-B4DA-49125EE832FE}"/>
          </ac:spMkLst>
        </pc:spChg>
        <pc:spChg chg="mod topLvl">
          <ac:chgData name="Nanji, Zaheer" userId="0e19de65-ad88-4598-be30-ec071265c30a" providerId="ADAL" clId="{E652A410-04ED-488A-9AF0-495640CFF140}" dt="2020-05-01T04:25:00.832" v="535" actId="165"/>
          <ac:spMkLst>
            <pc:docMk/>
            <pc:sldMk cId="2182580778" sldId="263"/>
            <ac:spMk id="9" creationId="{FB2F870F-DE1F-489F-8193-FAB5B062BCF2}"/>
          </ac:spMkLst>
        </pc:spChg>
        <pc:spChg chg="mod topLvl">
          <ac:chgData name="Nanji, Zaheer" userId="0e19de65-ad88-4598-be30-ec071265c30a" providerId="ADAL" clId="{E652A410-04ED-488A-9AF0-495640CFF140}" dt="2020-05-01T04:25:00.832" v="535" actId="165"/>
          <ac:spMkLst>
            <pc:docMk/>
            <pc:sldMk cId="2182580778" sldId="263"/>
            <ac:spMk id="10" creationId="{C5219FFF-5B04-4067-A2C3-92611C988C6A}"/>
          </ac:spMkLst>
        </pc:spChg>
        <pc:spChg chg="add mod">
          <ac:chgData name="Nanji, Zaheer" userId="0e19de65-ad88-4598-be30-ec071265c30a" providerId="ADAL" clId="{E652A410-04ED-488A-9AF0-495640CFF140}" dt="2020-05-01T04:26:51.305" v="922" actId="20577"/>
          <ac:spMkLst>
            <pc:docMk/>
            <pc:sldMk cId="2182580778" sldId="263"/>
            <ac:spMk id="11" creationId="{610AEB1B-81A0-4DA7-932A-354E47BFEEB2}"/>
          </ac:spMkLst>
        </pc:spChg>
        <pc:grpChg chg="add del mod">
          <ac:chgData name="Nanji, Zaheer" userId="0e19de65-ad88-4598-be30-ec071265c30a" providerId="ADAL" clId="{E652A410-04ED-488A-9AF0-495640CFF140}" dt="2020-05-01T04:25:00.832" v="535" actId="165"/>
          <ac:grpSpMkLst>
            <pc:docMk/>
            <pc:sldMk cId="2182580778" sldId="263"/>
            <ac:grpSpMk id="4" creationId="{C4CCF338-5F62-40C6-B949-8666B08E97A5}"/>
          </ac:grpSpMkLst>
        </pc:grpChg>
        <pc:picChg chg="add del">
          <ac:chgData name="Nanji, Zaheer" userId="0e19de65-ad88-4598-be30-ec071265c30a" providerId="ADAL" clId="{E652A410-04ED-488A-9AF0-495640CFF140}" dt="2020-05-01T04:25:01.622" v="537" actId="26606"/>
          <ac:picMkLst>
            <pc:docMk/>
            <pc:sldMk cId="2182580778" sldId="263"/>
            <ac:picMk id="7" creationId="{C4CCF338-5F62-40C6-B949-8666B08E97A5}"/>
          </ac:picMkLst>
        </pc:picChg>
      </pc:sldChg>
      <pc:sldChg chg="addSp delSp modSp new mod setBg">
        <pc:chgData name="Nanji, Zaheer" userId="0e19de65-ad88-4598-be30-ec071265c30a" providerId="ADAL" clId="{E652A410-04ED-488A-9AF0-495640CFF140}" dt="2020-05-01T04:28:13.913" v="956" actId="1076"/>
        <pc:sldMkLst>
          <pc:docMk/>
          <pc:sldMk cId="2949413514" sldId="264"/>
        </pc:sldMkLst>
        <pc:spChg chg="mod">
          <ac:chgData name="Nanji, Zaheer" userId="0e19de65-ad88-4598-be30-ec071265c30a" providerId="ADAL" clId="{E652A410-04ED-488A-9AF0-495640CFF140}" dt="2020-05-01T04:27:19.051" v="950" actId="26606"/>
          <ac:spMkLst>
            <pc:docMk/>
            <pc:sldMk cId="2949413514" sldId="264"/>
            <ac:spMk id="2" creationId="{266D3666-8FC0-422A-A2FF-7BF2412A79F2}"/>
          </ac:spMkLst>
        </pc:spChg>
        <pc:spChg chg="del">
          <ac:chgData name="Nanji, Zaheer" userId="0e19de65-ad88-4598-be30-ec071265c30a" providerId="ADAL" clId="{E652A410-04ED-488A-9AF0-495640CFF140}" dt="2020-05-01T04:27:11.260" v="949" actId="478"/>
          <ac:spMkLst>
            <pc:docMk/>
            <pc:sldMk cId="2949413514" sldId="264"/>
            <ac:spMk id="3" creationId="{C9EE4212-4D31-4029-BA83-0464A0A854B6}"/>
          </ac:spMkLst>
        </pc:spChg>
        <pc:spChg chg="add del">
          <ac:chgData name="Nanji, Zaheer" userId="0e19de65-ad88-4598-be30-ec071265c30a" providerId="ADAL" clId="{E652A410-04ED-488A-9AF0-495640CFF140}" dt="2020-05-01T04:27:42.444" v="952"/>
          <ac:spMkLst>
            <pc:docMk/>
            <pc:sldMk cId="2949413514" sldId="264"/>
            <ac:spMk id="4" creationId="{9A79CB8A-D642-413F-89F3-1B145B33E112}"/>
          </ac:spMkLst>
        </pc:spChg>
        <pc:spChg chg="add">
          <ac:chgData name="Nanji, Zaheer" userId="0e19de65-ad88-4598-be30-ec071265c30a" providerId="ADAL" clId="{E652A410-04ED-488A-9AF0-495640CFF140}" dt="2020-05-01T04:27:19.051" v="950" actId="26606"/>
          <ac:spMkLst>
            <pc:docMk/>
            <pc:sldMk cId="2949413514" sldId="264"/>
            <ac:spMk id="9" creationId="{DF43132E-D4DF-4A83-9344-A782D0F5D9F6}"/>
          </ac:spMkLst>
        </pc:spChg>
        <pc:picChg chg="add del">
          <ac:chgData name="Nanji, Zaheer" userId="0e19de65-ad88-4598-be30-ec071265c30a" providerId="ADAL" clId="{E652A410-04ED-488A-9AF0-495640CFF140}" dt="2020-05-01T04:27:47.308" v="954" actId="478"/>
          <ac:picMkLst>
            <pc:docMk/>
            <pc:sldMk cId="2949413514" sldId="264"/>
            <ac:picMk id="5" creationId="{82833F50-5527-4938-B3ED-F014F2B7D493}"/>
          </ac:picMkLst>
        </pc:picChg>
        <pc:picChg chg="add">
          <ac:chgData name="Nanji, Zaheer" userId="0e19de65-ad88-4598-be30-ec071265c30a" providerId="ADAL" clId="{E652A410-04ED-488A-9AF0-495640CFF140}" dt="2020-05-01T04:27:19.051" v="950" actId="26606"/>
          <ac:picMkLst>
            <pc:docMk/>
            <pc:sldMk cId="2949413514" sldId="264"/>
            <ac:picMk id="7" creationId="{18BD78ED-75E1-4879-B369-BC61F7C45E22}"/>
          </ac:picMkLst>
        </pc:picChg>
        <pc:picChg chg="add mod">
          <ac:chgData name="Nanji, Zaheer" userId="0e19de65-ad88-4598-be30-ec071265c30a" providerId="ADAL" clId="{E652A410-04ED-488A-9AF0-495640CFF140}" dt="2020-05-01T04:28:13.913" v="956" actId="1076"/>
          <ac:picMkLst>
            <pc:docMk/>
            <pc:sldMk cId="2949413514" sldId="264"/>
            <ac:picMk id="1028" creationId="{0A81F7CB-8143-4218-8E1D-C8F7BA152032}"/>
          </ac:picMkLst>
        </pc:picChg>
        <pc:cxnChg chg="add">
          <ac:chgData name="Nanji, Zaheer" userId="0e19de65-ad88-4598-be30-ec071265c30a" providerId="ADAL" clId="{E652A410-04ED-488A-9AF0-495640CFF140}" dt="2020-05-01T04:27:19.051" v="950" actId="26606"/>
          <ac:cxnSpMkLst>
            <pc:docMk/>
            <pc:sldMk cId="2949413514" sldId="264"/>
            <ac:cxnSpMk id="11" creationId="{6AA24BC1-1577-4586-AD7A-417660E37253}"/>
          </ac:cxnSpMkLst>
        </pc:cxnChg>
      </pc:sldChg>
      <pc:sldChg chg="addSp delSp modSp add mod setBg setClrOvrMap delDesignElem">
        <pc:chgData name="Nanji, Zaheer" userId="0e19de65-ad88-4598-be30-ec071265c30a" providerId="ADAL" clId="{E652A410-04ED-488A-9AF0-495640CFF140}" dt="2020-05-01T04:28:42.716" v="970" actId="26606"/>
        <pc:sldMkLst>
          <pc:docMk/>
          <pc:sldMk cId="799164450" sldId="265"/>
        </pc:sldMkLst>
        <pc:spChg chg="mod">
          <ac:chgData name="Nanji, Zaheer" userId="0e19de65-ad88-4598-be30-ec071265c30a" providerId="ADAL" clId="{E652A410-04ED-488A-9AF0-495640CFF140}" dt="2020-05-01T04:28:42.716" v="970" actId="26606"/>
          <ac:spMkLst>
            <pc:docMk/>
            <pc:sldMk cId="799164450" sldId="265"/>
            <ac:spMk id="2" creationId="{266D3666-8FC0-422A-A2FF-7BF2412A79F2}"/>
          </ac:spMkLst>
        </pc:spChg>
        <pc:spChg chg="add">
          <ac:chgData name="Nanji, Zaheer" userId="0e19de65-ad88-4598-be30-ec071265c30a" providerId="ADAL" clId="{E652A410-04ED-488A-9AF0-495640CFF140}" dt="2020-05-01T04:28:42.716" v="970" actId="26606"/>
          <ac:spMkLst>
            <pc:docMk/>
            <pc:sldMk cId="799164450" sldId="265"/>
            <ac:spMk id="5" creationId="{09C946AC-2072-4946-A2B8-39F09D0944EE}"/>
          </ac:spMkLst>
        </pc:spChg>
        <pc:spChg chg="del">
          <ac:chgData name="Nanji, Zaheer" userId="0e19de65-ad88-4598-be30-ec071265c30a" providerId="ADAL" clId="{E652A410-04ED-488A-9AF0-495640CFF140}" dt="2020-05-01T04:28:24.446" v="958"/>
          <ac:spMkLst>
            <pc:docMk/>
            <pc:sldMk cId="799164450" sldId="265"/>
            <ac:spMk id="9" creationId="{DF43132E-D4DF-4A83-9344-A782D0F5D9F6}"/>
          </ac:spMkLst>
        </pc:spChg>
        <pc:spChg chg="add">
          <ac:chgData name="Nanji, Zaheer" userId="0e19de65-ad88-4598-be30-ec071265c30a" providerId="ADAL" clId="{E652A410-04ED-488A-9AF0-495640CFF140}" dt="2020-05-01T04:28:42.716" v="970" actId="26606"/>
          <ac:spMkLst>
            <pc:docMk/>
            <pc:sldMk cId="799164450" sldId="265"/>
            <ac:spMk id="15" creationId="{559FD8B5-8CC4-4CFE-BD2A-1216B1F2C3DB}"/>
          </ac:spMkLst>
        </pc:spChg>
        <pc:spChg chg="add">
          <ac:chgData name="Nanji, Zaheer" userId="0e19de65-ad88-4598-be30-ec071265c30a" providerId="ADAL" clId="{E652A410-04ED-488A-9AF0-495640CFF140}" dt="2020-05-01T04:28:42.716" v="970" actId="26606"/>
          <ac:spMkLst>
            <pc:docMk/>
            <pc:sldMk cId="799164450" sldId="265"/>
            <ac:spMk id="17" creationId="{9ECF13F4-3D2A-4F2E-9BBD-3038670D21ED}"/>
          </ac:spMkLst>
        </pc:spChg>
        <pc:grpChg chg="add">
          <ac:chgData name="Nanji, Zaheer" userId="0e19de65-ad88-4598-be30-ec071265c30a" providerId="ADAL" clId="{E652A410-04ED-488A-9AF0-495640CFF140}" dt="2020-05-01T04:28:42.716" v="970" actId="26606"/>
          <ac:grpSpMkLst>
            <pc:docMk/>
            <pc:sldMk cId="799164450" sldId="265"/>
            <ac:grpSpMk id="19" creationId="{19660E16-DCC0-4B6C-8E84-4C292580059F}"/>
          </ac:grpSpMkLst>
        </pc:grpChg>
        <pc:picChg chg="add">
          <ac:chgData name="Nanji, Zaheer" userId="0e19de65-ad88-4598-be30-ec071265c30a" providerId="ADAL" clId="{E652A410-04ED-488A-9AF0-495640CFF140}" dt="2020-05-01T04:28:42.716" v="970" actId="26606"/>
          <ac:picMkLst>
            <pc:docMk/>
            <pc:sldMk cId="799164450" sldId="265"/>
            <ac:picMk id="4" creationId="{6AF6706C-CF07-43A1-BCC4-CBA5D33820DA}"/>
          </ac:picMkLst>
        </pc:picChg>
        <pc:picChg chg="add">
          <ac:chgData name="Nanji, Zaheer" userId="0e19de65-ad88-4598-be30-ec071265c30a" providerId="ADAL" clId="{E652A410-04ED-488A-9AF0-495640CFF140}" dt="2020-05-01T04:28:42.716" v="970" actId="26606"/>
          <ac:picMkLst>
            <pc:docMk/>
            <pc:sldMk cId="799164450" sldId="265"/>
            <ac:picMk id="6" creationId="{F4423A0F-31C6-408C-9ED4-478EC082223B}"/>
          </ac:picMkLst>
        </pc:picChg>
        <pc:picChg chg="del">
          <ac:chgData name="Nanji, Zaheer" userId="0e19de65-ad88-4598-be30-ec071265c30a" providerId="ADAL" clId="{E652A410-04ED-488A-9AF0-495640CFF140}" dt="2020-05-01T04:28:24.446" v="958"/>
          <ac:picMkLst>
            <pc:docMk/>
            <pc:sldMk cId="799164450" sldId="265"/>
            <ac:picMk id="7" creationId="{18BD78ED-75E1-4879-B369-BC61F7C45E22}"/>
          </ac:picMkLst>
        </pc:picChg>
        <pc:picChg chg="add">
          <ac:chgData name="Nanji, Zaheer" userId="0e19de65-ad88-4598-be30-ec071265c30a" providerId="ADAL" clId="{E652A410-04ED-488A-9AF0-495640CFF140}" dt="2020-05-01T04:28:42.716" v="970" actId="26606"/>
          <ac:picMkLst>
            <pc:docMk/>
            <pc:sldMk cId="799164450" sldId="265"/>
            <ac:picMk id="13" creationId="{A748C8C8-F348-4D00-852A-26DD9EBCC24C}"/>
          </ac:picMkLst>
        </pc:picChg>
        <pc:picChg chg="del">
          <ac:chgData name="Nanji, Zaheer" userId="0e19de65-ad88-4598-be30-ec071265c30a" providerId="ADAL" clId="{E652A410-04ED-488A-9AF0-495640CFF140}" dt="2020-05-01T04:28:28.241" v="959" actId="478"/>
          <ac:picMkLst>
            <pc:docMk/>
            <pc:sldMk cId="799164450" sldId="265"/>
            <ac:picMk id="1028" creationId="{0A81F7CB-8143-4218-8E1D-C8F7BA152032}"/>
          </ac:picMkLst>
        </pc:picChg>
        <pc:cxnChg chg="del">
          <ac:chgData name="Nanji, Zaheer" userId="0e19de65-ad88-4598-be30-ec071265c30a" providerId="ADAL" clId="{E652A410-04ED-488A-9AF0-495640CFF140}" dt="2020-05-01T04:28:24.446" v="958"/>
          <ac:cxnSpMkLst>
            <pc:docMk/>
            <pc:sldMk cId="799164450" sldId="265"/>
            <ac:cxnSpMk id="11" creationId="{6AA24BC1-1577-4586-AD7A-417660E37253}"/>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AD4EEA-27C0-43A6-8ADC-F3DD372467CA}"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IN"/>
        </a:p>
      </dgm:t>
    </dgm:pt>
    <dgm:pt modelId="{9E4E8CDD-E489-49A0-80CB-A7D82D0008E4}">
      <dgm:prSet custT="1"/>
      <dgm:spPr/>
      <dgm:t>
        <a:bodyPr/>
        <a:lstStyle/>
        <a:p>
          <a:r>
            <a:rPr lang="en-US" sz="2000" dirty="0"/>
            <a:t>About myself</a:t>
          </a:r>
          <a:endParaRPr lang="en-IN" sz="2000" dirty="0"/>
        </a:p>
      </dgm:t>
    </dgm:pt>
    <dgm:pt modelId="{447697EC-CEE3-4C1B-A4E1-110260608F7B}" type="parTrans" cxnId="{DF823B7F-9044-443F-8C81-989D11B2C4F7}">
      <dgm:prSet/>
      <dgm:spPr/>
      <dgm:t>
        <a:bodyPr/>
        <a:lstStyle/>
        <a:p>
          <a:endParaRPr lang="en-IN" sz="3200"/>
        </a:p>
      </dgm:t>
    </dgm:pt>
    <dgm:pt modelId="{22ADF9F0-0908-4104-A399-A4B6479D8B93}" type="sibTrans" cxnId="{DF823B7F-9044-443F-8C81-989D11B2C4F7}">
      <dgm:prSet custT="1"/>
      <dgm:spPr/>
      <dgm:t>
        <a:bodyPr/>
        <a:lstStyle/>
        <a:p>
          <a:endParaRPr lang="en-IN" sz="700"/>
        </a:p>
      </dgm:t>
    </dgm:pt>
    <dgm:pt modelId="{D300DBC4-26CF-4619-999B-E2FD5672253D}">
      <dgm:prSet custT="1"/>
      <dgm:spPr/>
      <dgm:t>
        <a:bodyPr/>
        <a:lstStyle/>
        <a:p>
          <a:r>
            <a:rPr lang="en-US" sz="2000" dirty="0"/>
            <a:t>Objective of this session</a:t>
          </a:r>
          <a:endParaRPr lang="en-IN" sz="2000" dirty="0"/>
        </a:p>
      </dgm:t>
    </dgm:pt>
    <dgm:pt modelId="{C923BEC7-F31B-4C12-B541-04B8EF375BDA}" type="parTrans" cxnId="{70FCFBA5-93AA-4772-A43E-01E05F3FEC9F}">
      <dgm:prSet/>
      <dgm:spPr/>
      <dgm:t>
        <a:bodyPr/>
        <a:lstStyle/>
        <a:p>
          <a:endParaRPr lang="en-IN" sz="3200"/>
        </a:p>
      </dgm:t>
    </dgm:pt>
    <dgm:pt modelId="{34AA8208-A976-4A3E-AC2F-A97DE1678230}" type="sibTrans" cxnId="{70FCFBA5-93AA-4772-A43E-01E05F3FEC9F}">
      <dgm:prSet custT="1"/>
      <dgm:spPr/>
      <dgm:t>
        <a:bodyPr/>
        <a:lstStyle/>
        <a:p>
          <a:endParaRPr lang="en-IN" sz="700"/>
        </a:p>
      </dgm:t>
    </dgm:pt>
    <dgm:pt modelId="{DCD9E6F6-2722-430E-AAD7-288E0D4524CE}">
      <dgm:prSet custT="1"/>
      <dgm:spPr/>
      <dgm:t>
        <a:bodyPr/>
        <a:lstStyle/>
        <a:p>
          <a:r>
            <a:rPr lang="en-US" sz="2000" dirty="0"/>
            <a:t>Gaps between campus and corporate</a:t>
          </a:r>
          <a:endParaRPr lang="en-IN" sz="2000" dirty="0"/>
        </a:p>
      </dgm:t>
    </dgm:pt>
    <dgm:pt modelId="{F7CFC59F-0F31-49F0-B2E4-EDB1346824A9}" type="parTrans" cxnId="{3E2043E6-4BCA-4605-BABD-D15BD053BFCF}">
      <dgm:prSet/>
      <dgm:spPr/>
      <dgm:t>
        <a:bodyPr/>
        <a:lstStyle/>
        <a:p>
          <a:endParaRPr lang="en-IN" sz="3200"/>
        </a:p>
      </dgm:t>
    </dgm:pt>
    <dgm:pt modelId="{8975E740-2C31-4950-8D62-99F796FEFB75}" type="sibTrans" cxnId="{3E2043E6-4BCA-4605-BABD-D15BD053BFCF}">
      <dgm:prSet custT="1"/>
      <dgm:spPr/>
      <dgm:t>
        <a:bodyPr/>
        <a:lstStyle/>
        <a:p>
          <a:endParaRPr lang="en-IN" sz="700"/>
        </a:p>
      </dgm:t>
    </dgm:pt>
    <dgm:pt modelId="{8BF936C0-421F-49E7-A83F-9409FE621AD7}">
      <dgm:prSet custT="1"/>
      <dgm:spPr/>
      <dgm:t>
        <a:bodyPr/>
        <a:lstStyle/>
        <a:p>
          <a:r>
            <a:rPr lang="en-US" sz="2000" dirty="0"/>
            <a:t>What the IT industry does</a:t>
          </a:r>
          <a:endParaRPr lang="en-IN" sz="2000" dirty="0"/>
        </a:p>
      </dgm:t>
    </dgm:pt>
    <dgm:pt modelId="{6EF661B8-56C0-42E1-841B-E74123FA079B}" type="parTrans" cxnId="{65096428-3320-4DC8-B184-ADD1D8A238AB}">
      <dgm:prSet/>
      <dgm:spPr/>
      <dgm:t>
        <a:bodyPr/>
        <a:lstStyle/>
        <a:p>
          <a:endParaRPr lang="en-IN" sz="3200"/>
        </a:p>
      </dgm:t>
    </dgm:pt>
    <dgm:pt modelId="{3D49CE05-DA2F-48E0-9F11-0411C9394481}" type="sibTrans" cxnId="{65096428-3320-4DC8-B184-ADD1D8A238AB}">
      <dgm:prSet custT="1"/>
      <dgm:spPr/>
      <dgm:t>
        <a:bodyPr/>
        <a:lstStyle/>
        <a:p>
          <a:endParaRPr lang="en-IN" sz="700"/>
        </a:p>
      </dgm:t>
    </dgm:pt>
    <dgm:pt modelId="{4606A25A-3F99-4F42-82C7-FC5F5204A59E}">
      <dgm:prSet custT="1"/>
      <dgm:spPr/>
      <dgm:t>
        <a:bodyPr/>
        <a:lstStyle/>
        <a:p>
          <a:r>
            <a:rPr lang="en-US" sz="2000" dirty="0"/>
            <a:t>How the IT industry has changed</a:t>
          </a:r>
          <a:endParaRPr lang="en-IN" sz="2000" dirty="0"/>
        </a:p>
      </dgm:t>
    </dgm:pt>
    <dgm:pt modelId="{120BBE3C-D125-452A-9558-74972CA7B122}" type="parTrans" cxnId="{982863D3-701F-4460-B0DC-19CAA495D2F6}">
      <dgm:prSet/>
      <dgm:spPr/>
      <dgm:t>
        <a:bodyPr/>
        <a:lstStyle/>
        <a:p>
          <a:endParaRPr lang="en-IN" sz="3200"/>
        </a:p>
      </dgm:t>
    </dgm:pt>
    <dgm:pt modelId="{CDC92CAF-2307-4B33-AC1C-DDF7120C22CF}" type="sibTrans" cxnId="{982863D3-701F-4460-B0DC-19CAA495D2F6}">
      <dgm:prSet custT="1"/>
      <dgm:spPr/>
      <dgm:t>
        <a:bodyPr/>
        <a:lstStyle/>
        <a:p>
          <a:endParaRPr lang="en-IN" sz="700"/>
        </a:p>
      </dgm:t>
    </dgm:pt>
    <dgm:pt modelId="{D5C5F644-D289-4077-9F84-C57C243BBCA6}">
      <dgm:prSet custT="1"/>
      <dgm:spPr/>
      <dgm:t>
        <a:bodyPr/>
        <a:lstStyle/>
        <a:p>
          <a:r>
            <a:rPr lang="en-IN" sz="2000" dirty="0"/>
            <a:t>How the change has impacted software engineers</a:t>
          </a:r>
        </a:p>
      </dgm:t>
    </dgm:pt>
    <dgm:pt modelId="{7AB3A7B4-51FE-4791-A926-940ABC5EA86A}" type="parTrans" cxnId="{9564589A-E62B-43FC-9F6E-B734F7B5DCE6}">
      <dgm:prSet/>
      <dgm:spPr/>
      <dgm:t>
        <a:bodyPr/>
        <a:lstStyle/>
        <a:p>
          <a:endParaRPr lang="en-IN" sz="3200"/>
        </a:p>
      </dgm:t>
    </dgm:pt>
    <dgm:pt modelId="{80B2D211-882A-45EE-8FA3-6EFDBA5CE3E8}" type="sibTrans" cxnId="{9564589A-E62B-43FC-9F6E-B734F7B5DCE6}">
      <dgm:prSet custT="1"/>
      <dgm:spPr/>
      <dgm:t>
        <a:bodyPr/>
        <a:lstStyle/>
        <a:p>
          <a:endParaRPr lang="en-IN" sz="700"/>
        </a:p>
      </dgm:t>
    </dgm:pt>
    <dgm:pt modelId="{46B1A9BB-5A30-4117-8CC7-D63780D7DEAF}">
      <dgm:prSet custT="1"/>
      <dgm:spPr/>
      <dgm:t>
        <a:bodyPr/>
        <a:lstStyle/>
        <a:p>
          <a:r>
            <a:rPr lang="en-IN" sz="2000" dirty="0"/>
            <a:t>Expectations from you</a:t>
          </a:r>
        </a:p>
      </dgm:t>
    </dgm:pt>
    <dgm:pt modelId="{3DE99011-6D20-4373-9D23-D138738DDFD1}" type="parTrans" cxnId="{A132573D-CB46-45B8-A479-37AEB028FCB7}">
      <dgm:prSet/>
      <dgm:spPr/>
      <dgm:t>
        <a:bodyPr/>
        <a:lstStyle/>
        <a:p>
          <a:endParaRPr lang="en-IN" sz="3200"/>
        </a:p>
      </dgm:t>
    </dgm:pt>
    <dgm:pt modelId="{32B11DBE-2452-4B24-BADC-E4CDA1B5BD95}" type="sibTrans" cxnId="{A132573D-CB46-45B8-A479-37AEB028FCB7}">
      <dgm:prSet custT="1"/>
      <dgm:spPr/>
      <dgm:t>
        <a:bodyPr/>
        <a:lstStyle/>
        <a:p>
          <a:endParaRPr lang="en-IN" sz="700"/>
        </a:p>
      </dgm:t>
    </dgm:pt>
    <dgm:pt modelId="{5F218808-CA3E-4CD9-B190-7D5E140EACEB}">
      <dgm:prSet custT="1"/>
      <dgm:spPr/>
      <dgm:t>
        <a:bodyPr/>
        <a:lstStyle/>
        <a:p>
          <a:r>
            <a:rPr lang="en-IN" sz="2000" dirty="0"/>
            <a:t>What is the industry doing today?</a:t>
          </a:r>
        </a:p>
      </dgm:t>
    </dgm:pt>
    <dgm:pt modelId="{B22999B3-2844-4111-8E1B-C79213A1CF02}" type="parTrans" cxnId="{ECE33DFB-5429-4669-9D6A-63507BAB3F02}">
      <dgm:prSet/>
      <dgm:spPr/>
      <dgm:t>
        <a:bodyPr/>
        <a:lstStyle/>
        <a:p>
          <a:endParaRPr lang="en-IN" sz="3200"/>
        </a:p>
      </dgm:t>
    </dgm:pt>
    <dgm:pt modelId="{658946FD-A1C1-4B7C-A2C9-CEC88BD99ADF}" type="sibTrans" cxnId="{ECE33DFB-5429-4669-9D6A-63507BAB3F02}">
      <dgm:prSet custT="1"/>
      <dgm:spPr/>
      <dgm:t>
        <a:bodyPr/>
        <a:lstStyle/>
        <a:p>
          <a:endParaRPr lang="en-IN" sz="700"/>
        </a:p>
      </dgm:t>
    </dgm:pt>
    <dgm:pt modelId="{B63B293E-0182-40AB-9155-D0C5B94A49F6}">
      <dgm:prSet custT="1"/>
      <dgm:spPr/>
      <dgm:t>
        <a:bodyPr/>
        <a:lstStyle/>
        <a:p>
          <a:r>
            <a:rPr lang="en-IN" sz="2000" dirty="0"/>
            <a:t>Your Questions</a:t>
          </a:r>
        </a:p>
      </dgm:t>
    </dgm:pt>
    <dgm:pt modelId="{D1C5F61F-563A-4AC3-8B68-CB34D4B2123F}" type="parTrans" cxnId="{9FA19456-BD35-4AB1-9193-D5D73905FBE5}">
      <dgm:prSet/>
      <dgm:spPr/>
      <dgm:t>
        <a:bodyPr/>
        <a:lstStyle/>
        <a:p>
          <a:endParaRPr lang="en-IN" sz="3200"/>
        </a:p>
      </dgm:t>
    </dgm:pt>
    <dgm:pt modelId="{F44DD04B-32B6-46D4-B8EF-ABA035AC8956}" type="sibTrans" cxnId="{9FA19456-BD35-4AB1-9193-D5D73905FBE5}">
      <dgm:prSet/>
      <dgm:spPr/>
      <dgm:t>
        <a:bodyPr/>
        <a:lstStyle/>
        <a:p>
          <a:endParaRPr lang="en-IN" sz="2400"/>
        </a:p>
      </dgm:t>
    </dgm:pt>
    <dgm:pt modelId="{0AEA9445-D19B-4F58-9D5F-FE15916ACBAF}" type="pres">
      <dgm:prSet presAssocID="{17AD4EEA-27C0-43A6-8ADC-F3DD372467CA}" presName="Name0" presStyleCnt="0">
        <dgm:presLayoutVars>
          <dgm:dir/>
          <dgm:resizeHandles val="exact"/>
        </dgm:presLayoutVars>
      </dgm:prSet>
      <dgm:spPr/>
    </dgm:pt>
    <dgm:pt modelId="{62EE862F-B0A8-47F2-9E2E-9C6D25B9E300}" type="pres">
      <dgm:prSet presAssocID="{9E4E8CDD-E489-49A0-80CB-A7D82D0008E4}" presName="node" presStyleLbl="node1" presStyleIdx="0" presStyleCnt="9">
        <dgm:presLayoutVars>
          <dgm:bulletEnabled val="1"/>
        </dgm:presLayoutVars>
      </dgm:prSet>
      <dgm:spPr/>
    </dgm:pt>
    <dgm:pt modelId="{62D54050-E024-4567-9F38-5DB3DCA339D0}" type="pres">
      <dgm:prSet presAssocID="{22ADF9F0-0908-4104-A399-A4B6479D8B93}" presName="sibTrans" presStyleLbl="sibTrans1D1" presStyleIdx="0" presStyleCnt="8"/>
      <dgm:spPr/>
    </dgm:pt>
    <dgm:pt modelId="{A82C159D-EEF1-43CE-9F74-6C5C00809B30}" type="pres">
      <dgm:prSet presAssocID="{22ADF9F0-0908-4104-A399-A4B6479D8B93}" presName="connectorText" presStyleLbl="sibTrans1D1" presStyleIdx="0" presStyleCnt="8"/>
      <dgm:spPr/>
    </dgm:pt>
    <dgm:pt modelId="{3F90D45E-1F14-4BC8-A8C3-8A3DEB1E0001}" type="pres">
      <dgm:prSet presAssocID="{D300DBC4-26CF-4619-999B-E2FD5672253D}" presName="node" presStyleLbl="node1" presStyleIdx="1" presStyleCnt="9">
        <dgm:presLayoutVars>
          <dgm:bulletEnabled val="1"/>
        </dgm:presLayoutVars>
      </dgm:prSet>
      <dgm:spPr/>
    </dgm:pt>
    <dgm:pt modelId="{63DACA21-B79D-4531-896B-63107A4742B6}" type="pres">
      <dgm:prSet presAssocID="{34AA8208-A976-4A3E-AC2F-A97DE1678230}" presName="sibTrans" presStyleLbl="sibTrans1D1" presStyleIdx="1" presStyleCnt="8"/>
      <dgm:spPr/>
    </dgm:pt>
    <dgm:pt modelId="{25F0CF4B-6889-4A87-83C3-08989518D326}" type="pres">
      <dgm:prSet presAssocID="{34AA8208-A976-4A3E-AC2F-A97DE1678230}" presName="connectorText" presStyleLbl="sibTrans1D1" presStyleIdx="1" presStyleCnt="8"/>
      <dgm:spPr/>
    </dgm:pt>
    <dgm:pt modelId="{E17475DC-AF23-469B-A15B-86FE280B43A4}" type="pres">
      <dgm:prSet presAssocID="{DCD9E6F6-2722-430E-AAD7-288E0D4524CE}" presName="node" presStyleLbl="node1" presStyleIdx="2" presStyleCnt="9">
        <dgm:presLayoutVars>
          <dgm:bulletEnabled val="1"/>
        </dgm:presLayoutVars>
      </dgm:prSet>
      <dgm:spPr/>
    </dgm:pt>
    <dgm:pt modelId="{7E45D06A-2C5B-443A-B5BF-9DA126389454}" type="pres">
      <dgm:prSet presAssocID="{8975E740-2C31-4950-8D62-99F796FEFB75}" presName="sibTrans" presStyleLbl="sibTrans1D1" presStyleIdx="2" presStyleCnt="8"/>
      <dgm:spPr/>
    </dgm:pt>
    <dgm:pt modelId="{6FA1A82D-F9B2-4A08-8A98-C18F02F2572F}" type="pres">
      <dgm:prSet presAssocID="{8975E740-2C31-4950-8D62-99F796FEFB75}" presName="connectorText" presStyleLbl="sibTrans1D1" presStyleIdx="2" presStyleCnt="8"/>
      <dgm:spPr/>
    </dgm:pt>
    <dgm:pt modelId="{A8A602AA-FF67-4BF6-ACC0-F9D58F4A6878}" type="pres">
      <dgm:prSet presAssocID="{8BF936C0-421F-49E7-A83F-9409FE621AD7}" presName="node" presStyleLbl="node1" presStyleIdx="3" presStyleCnt="9">
        <dgm:presLayoutVars>
          <dgm:bulletEnabled val="1"/>
        </dgm:presLayoutVars>
      </dgm:prSet>
      <dgm:spPr/>
    </dgm:pt>
    <dgm:pt modelId="{68D20A81-00E1-4080-99C8-1534B85F63FE}" type="pres">
      <dgm:prSet presAssocID="{3D49CE05-DA2F-48E0-9F11-0411C9394481}" presName="sibTrans" presStyleLbl="sibTrans1D1" presStyleIdx="3" presStyleCnt="8"/>
      <dgm:spPr/>
    </dgm:pt>
    <dgm:pt modelId="{25E48056-70BC-4513-86F5-B444D409EAF0}" type="pres">
      <dgm:prSet presAssocID="{3D49CE05-DA2F-48E0-9F11-0411C9394481}" presName="connectorText" presStyleLbl="sibTrans1D1" presStyleIdx="3" presStyleCnt="8"/>
      <dgm:spPr/>
    </dgm:pt>
    <dgm:pt modelId="{E1ADB7FE-E467-4D98-AD56-A22E2111738F}" type="pres">
      <dgm:prSet presAssocID="{4606A25A-3F99-4F42-82C7-FC5F5204A59E}" presName="node" presStyleLbl="node1" presStyleIdx="4" presStyleCnt="9">
        <dgm:presLayoutVars>
          <dgm:bulletEnabled val="1"/>
        </dgm:presLayoutVars>
      </dgm:prSet>
      <dgm:spPr/>
    </dgm:pt>
    <dgm:pt modelId="{DF003B7B-B12A-4390-B087-D88DBBDE06A3}" type="pres">
      <dgm:prSet presAssocID="{CDC92CAF-2307-4B33-AC1C-DDF7120C22CF}" presName="sibTrans" presStyleLbl="sibTrans1D1" presStyleIdx="4" presStyleCnt="8"/>
      <dgm:spPr/>
    </dgm:pt>
    <dgm:pt modelId="{4F2BB1DE-D6AC-40D0-9DC5-CB2E7851C45A}" type="pres">
      <dgm:prSet presAssocID="{CDC92CAF-2307-4B33-AC1C-DDF7120C22CF}" presName="connectorText" presStyleLbl="sibTrans1D1" presStyleIdx="4" presStyleCnt="8"/>
      <dgm:spPr/>
    </dgm:pt>
    <dgm:pt modelId="{340488E3-BFD9-4C64-9F96-6CD8D6C56D3B}" type="pres">
      <dgm:prSet presAssocID="{D5C5F644-D289-4077-9F84-C57C243BBCA6}" presName="node" presStyleLbl="node1" presStyleIdx="5" presStyleCnt="9">
        <dgm:presLayoutVars>
          <dgm:bulletEnabled val="1"/>
        </dgm:presLayoutVars>
      </dgm:prSet>
      <dgm:spPr/>
    </dgm:pt>
    <dgm:pt modelId="{84CC6CD6-2E00-4335-B78E-F5950BEBC839}" type="pres">
      <dgm:prSet presAssocID="{80B2D211-882A-45EE-8FA3-6EFDBA5CE3E8}" presName="sibTrans" presStyleLbl="sibTrans1D1" presStyleIdx="5" presStyleCnt="8"/>
      <dgm:spPr/>
    </dgm:pt>
    <dgm:pt modelId="{C46940BA-A8AE-47EF-93BF-28EDAE777664}" type="pres">
      <dgm:prSet presAssocID="{80B2D211-882A-45EE-8FA3-6EFDBA5CE3E8}" presName="connectorText" presStyleLbl="sibTrans1D1" presStyleIdx="5" presStyleCnt="8"/>
      <dgm:spPr/>
    </dgm:pt>
    <dgm:pt modelId="{273E9465-9337-4222-86AC-32707D959400}" type="pres">
      <dgm:prSet presAssocID="{46B1A9BB-5A30-4117-8CC7-D63780D7DEAF}" presName="node" presStyleLbl="node1" presStyleIdx="6" presStyleCnt="9">
        <dgm:presLayoutVars>
          <dgm:bulletEnabled val="1"/>
        </dgm:presLayoutVars>
      </dgm:prSet>
      <dgm:spPr/>
    </dgm:pt>
    <dgm:pt modelId="{08B54997-A4D2-4FE6-B573-CA54A6C8B2FC}" type="pres">
      <dgm:prSet presAssocID="{32B11DBE-2452-4B24-BADC-E4CDA1B5BD95}" presName="sibTrans" presStyleLbl="sibTrans1D1" presStyleIdx="6" presStyleCnt="8"/>
      <dgm:spPr/>
    </dgm:pt>
    <dgm:pt modelId="{128F64CE-BEDB-4C6E-9830-0B053E6F5263}" type="pres">
      <dgm:prSet presAssocID="{32B11DBE-2452-4B24-BADC-E4CDA1B5BD95}" presName="connectorText" presStyleLbl="sibTrans1D1" presStyleIdx="6" presStyleCnt="8"/>
      <dgm:spPr/>
    </dgm:pt>
    <dgm:pt modelId="{8CFEFD02-DB08-4870-B854-4C35F41FCB38}" type="pres">
      <dgm:prSet presAssocID="{5F218808-CA3E-4CD9-B190-7D5E140EACEB}" presName="node" presStyleLbl="node1" presStyleIdx="7" presStyleCnt="9">
        <dgm:presLayoutVars>
          <dgm:bulletEnabled val="1"/>
        </dgm:presLayoutVars>
      </dgm:prSet>
      <dgm:spPr/>
    </dgm:pt>
    <dgm:pt modelId="{72EBCD80-15FA-4B64-B1B8-E42167EB863A}" type="pres">
      <dgm:prSet presAssocID="{658946FD-A1C1-4B7C-A2C9-CEC88BD99ADF}" presName="sibTrans" presStyleLbl="sibTrans1D1" presStyleIdx="7" presStyleCnt="8"/>
      <dgm:spPr/>
    </dgm:pt>
    <dgm:pt modelId="{94E30803-84C0-4AB3-825E-0469F3E28250}" type="pres">
      <dgm:prSet presAssocID="{658946FD-A1C1-4B7C-A2C9-CEC88BD99ADF}" presName="connectorText" presStyleLbl="sibTrans1D1" presStyleIdx="7" presStyleCnt="8"/>
      <dgm:spPr/>
    </dgm:pt>
    <dgm:pt modelId="{4A22B6F9-5ED7-444A-A836-D1CDD6E94C50}" type="pres">
      <dgm:prSet presAssocID="{B63B293E-0182-40AB-9155-D0C5B94A49F6}" presName="node" presStyleLbl="node1" presStyleIdx="8" presStyleCnt="9">
        <dgm:presLayoutVars>
          <dgm:bulletEnabled val="1"/>
        </dgm:presLayoutVars>
      </dgm:prSet>
      <dgm:spPr/>
    </dgm:pt>
  </dgm:ptLst>
  <dgm:cxnLst>
    <dgm:cxn modelId="{B8BA440E-F9DF-434F-82F2-5E8C0E55D32B}" type="presOf" srcId="{CDC92CAF-2307-4B33-AC1C-DDF7120C22CF}" destId="{DF003B7B-B12A-4390-B087-D88DBBDE06A3}" srcOrd="0" destOrd="0" presId="urn:microsoft.com/office/officeart/2016/7/layout/RepeatingBendingProcessNew"/>
    <dgm:cxn modelId="{F2B50322-57B7-465E-B2A5-8A009CD52C29}" type="presOf" srcId="{17AD4EEA-27C0-43A6-8ADC-F3DD372467CA}" destId="{0AEA9445-D19B-4F58-9D5F-FE15916ACBAF}" srcOrd="0" destOrd="0" presId="urn:microsoft.com/office/officeart/2016/7/layout/RepeatingBendingProcessNew"/>
    <dgm:cxn modelId="{65096428-3320-4DC8-B184-ADD1D8A238AB}" srcId="{17AD4EEA-27C0-43A6-8ADC-F3DD372467CA}" destId="{8BF936C0-421F-49E7-A83F-9409FE621AD7}" srcOrd="3" destOrd="0" parTransId="{6EF661B8-56C0-42E1-841B-E74123FA079B}" sibTransId="{3D49CE05-DA2F-48E0-9F11-0411C9394481}"/>
    <dgm:cxn modelId="{2265022E-F0A8-47C0-90B9-FE21919375F6}" type="presOf" srcId="{8975E740-2C31-4950-8D62-99F796FEFB75}" destId="{6FA1A82D-F9B2-4A08-8A98-C18F02F2572F}" srcOrd="1" destOrd="0" presId="urn:microsoft.com/office/officeart/2016/7/layout/RepeatingBendingProcessNew"/>
    <dgm:cxn modelId="{A132573D-CB46-45B8-A479-37AEB028FCB7}" srcId="{17AD4EEA-27C0-43A6-8ADC-F3DD372467CA}" destId="{46B1A9BB-5A30-4117-8CC7-D63780D7DEAF}" srcOrd="6" destOrd="0" parTransId="{3DE99011-6D20-4373-9D23-D138738DDFD1}" sibTransId="{32B11DBE-2452-4B24-BADC-E4CDA1B5BD95}"/>
    <dgm:cxn modelId="{D7ADC860-A796-4914-86D8-10434C494A04}" type="presOf" srcId="{D5C5F644-D289-4077-9F84-C57C243BBCA6}" destId="{340488E3-BFD9-4C64-9F96-6CD8D6C56D3B}" srcOrd="0" destOrd="0" presId="urn:microsoft.com/office/officeart/2016/7/layout/RepeatingBendingProcessNew"/>
    <dgm:cxn modelId="{C9952D6A-8A01-4034-9117-579D4B8313B3}" type="presOf" srcId="{DCD9E6F6-2722-430E-AAD7-288E0D4524CE}" destId="{E17475DC-AF23-469B-A15B-86FE280B43A4}" srcOrd="0" destOrd="0" presId="urn:microsoft.com/office/officeart/2016/7/layout/RepeatingBendingProcessNew"/>
    <dgm:cxn modelId="{CEA2FF6A-0729-47DA-8353-AEDD670D2657}" type="presOf" srcId="{8975E740-2C31-4950-8D62-99F796FEFB75}" destId="{7E45D06A-2C5B-443A-B5BF-9DA126389454}" srcOrd="0" destOrd="0" presId="urn:microsoft.com/office/officeart/2016/7/layout/RepeatingBendingProcessNew"/>
    <dgm:cxn modelId="{E9ECBA4D-8C03-480C-BE01-9D950A8B36D1}" type="presOf" srcId="{658946FD-A1C1-4B7C-A2C9-CEC88BD99ADF}" destId="{94E30803-84C0-4AB3-825E-0469F3E28250}" srcOrd="1" destOrd="0" presId="urn:microsoft.com/office/officeart/2016/7/layout/RepeatingBendingProcessNew"/>
    <dgm:cxn modelId="{C9466A75-B762-4E6D-A52C-22F544BBBCA2}" type="presOf" srcId="{8BF936C0-421F-49E7-A83F-9409FE621AD7}" destId="{A8A602AA-FF67-4BF6-ACC0-F9D58F4A6878}" srcOrd="0" destOrd="0" presId="urn:microsoft.com/office/officeart/2016/7/layout/RepeatingBendingProcessNew"/>
    <dgm:cxn modelId="{9FA19456-BD35-4AB1-9193-D5D73905FBE5}" srcId="{17AD4EEA-27C0-43A6-8ADC-F3DD372467CA}" destId="{B63B293E-0182-40AB-9155-D0C5B94A49F6}" srcOrd="8" destOrd="0" parTransId="{D1C5F61F-563A-4AC3-8B68-CB34D4B2123F}" sibTransId="{F44DD04B-32B6-46D4-B8EF-ABA035AC8956}"/>
    <dgm:cxn modelId="{E1569178-66A5-4E90-BCF0-687D824C9059}" type="presOf" srcId="{658946FD-A1C1-4B7C-A2C9-CEC88BD99ADF}" destId="{72EBCD80-15FA-4B64-B1B8-E42167EB863A}" srcOrd="0" destOrd="0" presId="urn:microsoft.com/office/officeart/2016/7/layout/RepeatingBendingProcessNew"/>
    <dgm:cxn modelId="{5D8DC178-AA8E-4F3B-B9BB-53E7328FEB46}" type="presOf" srcId="{32B11DBE-2452-4B24-BADC-E4CDA1B5BD95}" destId="{08B54997-A4D2-4FE6-B573-CA54A6C8B2FC}" srcOrd="0" destOrd="0" presId="urn:microsoft.com/office/officeart/2016/7/layout/RepeatingBendingProcessNew"/>
    <dgm:cxn modelId="{205D787A-F018-431C-8865-776F19C047DD}" type="presOf" srcId="{22ADF9F0-0908-4104-A399-A4B6479D8B93}" destId="{A82C159D-EEF1-43CE-9F74-6C5C00809B30}" srcOrd="1" destOrd="0" presId="urn:microsoft.com/office/officeart/2016/7/layout/RepeatingBendingProcessNew"/>
    <dgm:cxn modelId="{EE95D15A-B740-4055-AFE6-0A06DA04374C}" type="presOf" srcId="{46B1A9BB-5A30-4117-8CC7-D63780D7DEAF}" destId="{273E9465-9337-4222-86AC-32707D959400}" srcOrd="0" destOrd="0" presId="urn:microsoft.com/office/officeart/2016/7/layout/RepeatingBendingProcessNew"/>
    <dgm:cxn modelId="{DF823B7F-9044-443F-8C81-989D11B2C4F7}" srcId="{17AD4EEA-27C0-43A6-8ADC-F3DD372467CA}" destId="{9E4E8CDD-E489-49A0-80CB-A7D82D0008E4}" srcOrd="0" destOrd="0" parTransId="{447697EC-CEE3-4C1B-A4E1-110260608F7B}" sibTransId="{22ADF9F0-0908-4104-A399-A4B6479D8B93}"/>
    <dgm:cxn modelId="{B25CD487-3ECC-47FA-9216-34D997AFB1C0}" type="presOf" srcId="{B63B293E-0182-40AB-9155-D0C5B94A49F6}" destId="{4A22B6F9-5ED7-444A-A836-D1CDD6E94C50}" srcOrd="0" destOrd="0" presId="urn:microsoft.com/office/officeart/2016/7/layout/RepeatingBendingProcessNew"/>
    <dgm:cxn modelId="{E54D4488-9FC8-4E84-ABC6-7EA39CF6D34F}" type="presOf" srcId="{CDC92CAF-2307-4B33-AC1C-DDF7120C22CF}" destId="{4F2BB1DE-D6AC-40D0-9DC5-CB2E7851C45A}" srcOrd="1" destOrd="0" presId="urn:microsoft.com/office/officeart/2016/7/layout/RepeatingBendingProcessNew"/>
    <dgm:cxn modelId="{4EF59F8E-3A44-4CA4-B0C4-30072DFAEBC1}" type="presOf" srcId="{D300DBC4-26CF-4619-999B-E2FD5672253D}" destId="{3F90D45E-1F14-4BC8-A8C3-8A3DEB1E0001}" srcOrd="0" destOrd="0" presId="urn:microsoft.com/office/officeart/2016/7/layout/RepeatingBendingProcessNew"/>
    <dgm:cxn modelId="{9564589A-E62B-43FC-9F6E-B734F7B5DCE6}" srcId="{17AD4EEA-27C0-43A6-8ADC-F3DD372467CA}" destId="{D5C5F644-D289-4077-9F84-C57C243BBCA6}" srcOrd="5" destOrd="0" parTransId="{7AB3A7B4-51FE-4791-A926-940ABC5EA86A}" sibTransId="{80B2D211-882A-45EE-8FA3-6EFDBA5CE3E8}"/>
    <dgm:cxn modelId="{9A5DCAA4-2373-40AB-AC43-662EA827A7AC}" type="presOf" srcId="{22ADF9F0-0908-4104-A399-A4B6479D8B93}" destId="{62D54050-E024-4567-9F38-5DB3DCA339D0}" srcOrd="0" destOrd="0" presId="urn:microsoft.com/office/officeart/2016/7/layout/RepeatingBendingProcessNew"/>
    <dgm:cxn modelId="{70FCFBA5-93AA-4772-A43E-01E05F3FEC9F}" srcId="{17AD4EEA-27C0-43A6-8ADC-F3DD372467CA}" destId="{D300DBC4-26CF-4619-999B-E2FD5672253D}" srcOrd="1" destOrd="0" parTransId="{C923BEC7-F31B-4C12-B541-04B8EF375BDA}" sibTransId="{34AA8208-A976-4A3E-AC2F-A97DE1678230}"/>
    <dgm:cxn modelId="{27B15DAD-FE1B-4050-9903-5BF75A69DBE2}" type="presOf" srcId="{9E4E8CDD-E489-49A0-80CB-A7D82D0008E4}" destId="{62EE862F-B0A8-47F2-9E2E-9C6D25B9E300}" srcOrd="0" destOrd="0" presId="urn:microsoft.com/office/officeart/2016/7/layout/RepeatingBendingProcessNew"/>
    <dgm:cxn modelId="{5378ABAF-E6DB-47BF-A214-701BFFFB7542}" type="presOf" srcId="{34AA8208-A976-4A3E-AC2F-A97DE1678230}" destId="{25F0CF4B-6889-4A87-83C3-08989518D326}" srcOrd="1" destOrd="0" presId="urn:microsoft.com/office/officeart/2016/7/layout/RepeatingBendingProcessNew"/>
    <dgm:cxn modelId="{51EEB9B1-501C-4312-8C72-E0D7B06785E2}" type="presOf" srcId="{32B11DBE-2452-4B24-BADC-E4CDA1B5BD95}" destId="{128F64CE-BEDB-4C6E-9830-0B053E6F5263}" srcOrd="1" destOrd="0" presId="urn:microsoft.com/office/officeart/2016/7/layout/RepeatingBendingProcessNew"/>
    <dgm:cxn modelId="{5FBEE4B6-79EC-42E4-9225-7A6947FDD433}" type="presOf" srcId="{80B2D211-882A-45EE-8FA3-6EFDBA5CE3E8}" destId="{84CC6CD6-2E00-4335-B78E-F5950BEBC839}" srcOrd="0" destOrd="0" presId="urn:microsoft.com/office/officeart/2016/7/layout/RepeatingBendingProcessNew"/>
    <dgm:cxn modelId="{8EE323C0-7534-48D8-A1D0-FDC31E55BFEA}" type="presOf" srcId="{4606A25A-3F99-4F42-82C7-FC5F5204A59E}" destId="{E1ADB7FE-E467-4D98-AD56-A22E2111738F}" srcOrd="0" destOrd="0" presId="urn:microsoft.com/office/officeart/2016/7/layout/RepeatingBendingProcessNew"/>
    <dgm:cxn modelId="{983B43C0-AA30-4F22-8A64-DEF6D1028FE1}" type="presOf" srcId="{3D49CE05-DA2F-48E0-9F11-0411C9394481}" destId="{68D20A81-00E1-4080-99C8-1534B85F63FE}" srcOrd="0" destOrd="0" presId="urn:microsoft.com/office/officeart/2016/7/layout/RepeatingBendingProcessNew"/>
    <dgm:cxn modelId="{76C8CAD0-CD13-46EE-9FBD-8899040B0532}" type="presOf" srcId="{34AA8208-A976-4A3E-AC2F-A97DE1678230}" destId="{63DACA21-B79D-4531-896B-63107A4742B6}" srcOrd="0" destOrd="0" presId="urn:microsoft.com/office/officeart/2016/7/layout/RepeatingBendingProcessNew"/>
    <dgm:cxn modelId="{982863D3-701F-4460-B0DC-19CAA495D2F6}" srcId="{17AD4EEA-27C0-43A6-8ADC-F3DD372467CA}" destId="{4606A25A-3F99-4F42-82C7-FC5F5204A59E}" srcOrd="4" destOrd="0" parTransId="{120BBE3C-D125-452A-9558-74972CA7B122}" sibTransId="{CDC92CAF-2307-4B33-AC1C-DDF7120C22CF}"/>
    <dgm:cxn modelId="{A66C11D7-CDEC-4854-8609-D752873470CC}" type="presOf" srcId="{5F218808-CA3E-4CD9-B190-7D5E140EACEB}" destId="{8CFEFD02-DB08-4870-B854-4C35F41FCB38}" srcOrd="0" destOrd="0" presId="urn:microsoft.com/office/officeart/2016/7/layout/RepeatingBendingProcessNew"/>
    <dgm:cxn modelId="{D63B77E0-16D0-4E9C-8732-1FC76A2B8A12}" type="presOf" srcId="{80B2D211-882A-45EE-8FA3-6EFDBA5CE3E8}" destId="{C46940BA-A8AE-47EF-93BF-28EDAE777664}" srcOrd="1" destOrd="0" presId="urn:microsoft.com/office/officeart/2016/7/layout/RepeatingBendingProcessNew"/>
    <dgm:cxn modelId="{22D61AE2-9539-42EE-8396-E27AD40C36BB}" type="presOf" srcId="{3D49CE05-DA2F-48E0-9F11-0411C9394481}" destId="{25E48056-70BC-4513-86F5-B444D409EAF0}" srcOrd="1" destOrd="0" presId="urn:microsoft.com/office/officeart/2016/7/layout/RepeatingBendingProcessNew"/>
    <dgm:cxn modelId="{3E2043E6-4BCA-4605-BABD-D15BD053BFCF}" srcId="{17AD4EEA-27C0-43A6-8ADC-F3DD372467CA}" destId="{DCD9E6F6-2722-430E-AAD7-288E0D4524CE}" srcOrd="2" destOrd="0" parTransId="{F7CFC59F-0F31-49F0-B2E4-EDB1346824A9}" sibTransId="{8975E740-2C31-4950-8D62-99F796FEFB75}"/>
    <dgm:cxn modelId="{ECE33DFB-5429-4669-9D6A-63507BAB3F02}" srcId="{17AD4EEA-27C0-43A6-8ADC-F3DD372467CA}" destId="{5F218808-CA3E-4CD9-B190-7D5E140EACEB}" srcOrd="7" destOrd="0" parTransId="{B22999B3-2844-4111-8E1B-C79213A1CF02}" sibTransId="{658946FD-A1C1-4B7C-A2C9-CEC88BD99ADF}"/>
    <dgm:cxn modelId="{25C10295-9D61-4A9F-9687-D827F8762F2E}" type="presParOf" srcId="{0AEA9445-D19B-4F58-9D5F-FE15916ACBAF}" destId="{62EE862F-B0A8-47F2-9E2E-9C6D25B9E300}" srcOrd="0" destOrd="0" presId="urn:microsoft.com/office/officeart/2016/7/layout/RepeatingBendingProcessNew"/>
    <dgm:cxn modelId="{8BA91A66-79CA-4320-A6B3-970BAA3C208D}" type="presParOf" srcId="{0AEA9445-D19B-4F58-9D5F-FE15916ACBAF}" destId="{62D54050-E024-4567-9F38-5DB3DCA339D0}" srcOrd="1" destOrd="0" presId="urn:microsoft.com/office/officeart/2016/7/layout/RepeatingBendingProcessNew"/>
    <dgm:cxn modelId="{528469FE-217C-4902-8180-13158A2B1CA2}" type="presParOf" srcId="{62D54050-E024-4567-9F38-5DB3DCA339D0}" destId="{A82C159D-EEF1-43CE-9F74-6C5C00809B30}" srcOrd="0" destOrd="0" presId="urn:microsoft.com/office/officeart/2016/7/layout/RepeatingBendingProcessNew"/>
    <dgm:cxn modelId="{EA117A02-3C86-452A-BF90-F49ED89177EA}" type="presParOf" srcId="{0AEA9445-D19B-4F58-9D5F-FE15916ACBAF}" destId="{3F90D45E-1F14-4BC8-A8C3-8A3DEB1E0001}" srcOrd="2" destOrd="0" presId="urn:microsoft.com/office/officeart/2016/7/layout/RepeatingBendingProcessNew"/>
    <dgm:cxn modelId="{0FFDB72F-C4D5-4DA2-9FC2-4884596B0E4D}" type="presParOf" srcId="{0AEA9445-D19B-4F58-9D5F-FE15916ACBAF}" destId="{63DACA21-B79D-4531-896B-63107A4742B6}" srcOrd="3" destOrd="0" presId="urn:microsoft.com/office/officeart/2016/7/layout/RepeatingBendingProcessNew"/>
    <dgm:cxn modelId="{0315D98F-4013-46AE-98AE-79E454D7617A}" type="presParOf" srcId="{63DACA21-B79D-4531-896B-63107A4742B6}" destId="{25F0CF4B-6889-4A87-83C3-08989518D326}" srcOrd="0" destOrd="0" presId="urn:microsoft.com/office/officeart/2016/7/layout/RepeatingBendingProcessNew"/>
    <dgm:cxn modelId="{E138456C-1133-499E-A28E-1B04282AA7CE}" type="presParOf" srcId="{0AEA9445-D19B-4F58-9D5F-FE15916ACBAF}" destId="{E17475DC-AF23-469B-A15B-86FE280B43A4}" srcOrd="4" destOrd="0" presId="urn:microsoft.com/office/officeart/2016/7/layout/RepeatingBendingProcessNew"/>
    <dgm:cxn modelId="{C09AE9C4-9BD8-438F-92A8-610D962D49D1}" type="presParOf" srcId="{0AEA9445-D19B-4F58-9D5F-FE15916ACBAF}" destId="{7E45D06A-2C5B-443A-B5BF-9DA126389454}" srcOrd="5" destOrd="0" presId="urn:microsoft.com/office/officeart/2016/7/layout/RepeatingBendingProcessNew"/>
    <dgm:cxn modelId="{1151FC30-56C7-4A91-BEBA-FDA3EE4FF168}" type="presParOf" srcId="{7E45D06A-2C5B-443A-B5BF-9DA126389454}" destId="{6FA1A82D-F9B2-4A08-8A98-C18F02F2572F}" srcOrd="0" destOrd="0" presId="urn:microsoft.com/office/officeart/2016/7/layout/RepeatingBendingProcessNew"/>
    <dgm:cxn modelId="{B306125B-F3F1-478F-81A8-D0544874D46D}" type="presParOf" srcId="{0AEA9445-D19B-4F58-9D5F-FE15916ACBAF}" destId="{A8A602AA-FF67-4BF6-ACC0-F9D58F4A6878}" srcOrd="6" destOrd="0" presId="urn:microsoft.com/office/officeart/2016/7/layout/RepeatingBendingProcessNew"/>
    <dgm:cxn modelId="{1E437FB7-E39A-48C8-B0DA-C66FEE074F78}" type="presParOf" srcId="{0AEA9445-D19B-4F58-9D5F-FE15916ACBAF}" destId="{68D20A81-00E1-4080-99C8-1534B85F63FE}" srcOrd="7" destOrd="0" presId="urn:microsoft.com/office/officeart/2016/7/layout/RepeatingBendingProcessNew"/>
    <dgm:cxn modelId="{88B212D1-CAA7-4B2B-91D9-D3848BCD7E27}" type="presParOf" srcId="{68D20A81-00E1-4080-99C8-1534B85F63FE}" destId="{25E48056-70BC-4513-86F5-B444D409EAF0}" srcOrd="0" destOrd="0" presId="urn:microsoft.com/office/officeart/2016/7/layout/RepeatingBendingProcessNew"/>
    <dgm:cxn modelId="{0632C521-B1CE-421A-86D6-1D4C6E152B03}" type="presParOf" srcId="{0AEA9445-D19B-4F58-9D5F-FE15916ACBAF}" destId="{E1ADB7FE-E467-4D98-AD56-A22E2111738F}" srcOrd="8" destOrd="0" presId="urn:microsoft.com/office/officeart/2016/7/layout/RepeatingBendingProcessNew"/>
    <dgm:cxn modelId="{AB35EAEE-27D1-4AFD-9DAF-331C06316DD5}" type="presParOf" srcId="{0AEA9445-D19B-4F58-9D5F-FE15916ACBAF}" destId="{DF003B7B-B12A-4390-B087-D88DBBDE06A3}" srcOrd="9" destOrd="0" presId="urn:microsoft.com/office/officeart/2016/7/layout/RepeatingBendingProcessNew"/>
    <dgm:cxn modelId="{A482D438-EF0E-4EEA-BF88-6C079628745B}" type="presParOf" srcId="{DF003B7B-B12A-4390-B087-D88DBBDE06A3}" destId="{4F2BB1DE-D6AC-40D0-9DC5-CB2E7851C45A}" srcOrd="0" destOrd="0" presId="urn:microsoft.com/office/officeart/2016/7/layout/RepeatingBendingProcessNew"/>
    <dgm:cxn modelId="{1548C928-83F4-488A-9555-96AB46DD90B9}" type="presParOf" srcId="{0AEA9445-D19B-4F58-9D5F-FE15916ACBAF}" destId="{340488E3-BFD9-4C64-9F96-6CD8D6C56D3B}" srcOrd="10" destOrd="0" presId="urn:microsoft.com/office/officeart/2016/7/layout/RepeatingBendingProcessNew"/>
    <dgm:cxn modelId="{4CE5A1A7-5C1E-4037-BFB2-2CB2E688695A}" type="presParOf" srcId="{0AEA9445-D19B-4F58-9D5F-FE15916ACBAF}" destId="{84CC6CD6-2E00-4335-B78E-F5950BEBC839}" srcOrd="11" destOrd="0" presId="urn:microsoft.com/office/officeart/2016/7/layout/RepeatingBendingProcessNew"/>
    <dgm:cxn modelId="{B02D7861-7299-4314-B866-7581C17A43D9}" type="presParOf" srcId="{84CC6CD6-2E00-4335-B78E-F5950BEBC839}" destId="{C46940BA-A8AE-47EF-93BF-28EDAE777664}" srcOrd="0" destOrd="0" presId="urn:microsoft.com/office/officeart/2016/7/layout/RepeatingBendingProcessNew"/>
    <dgm:cxn modelId="{7A4641F3-12BA-4165-8CA0-FA53DAF56790}" type="presParOf" srcId="{0AEA9445-D19B-4F58-9D5F-FE15916ACBAF}" destId="{273E9465-9337-4222-86AC-32707D959400}" srcOrd="12" destOrd="0" presId="urn:microsoft.com/office/officeart/2016/7/layout/RepeatingBendingProcessNew"/>
    <dgm:cxn modelId="{60D1E625-98DA-43F5-998E-71742B6D3709}" type="presParOf" srcId="{0AEA9445-D19B-4F58-9D5F-FE15916ACBAF}" destId="{08B54997-A4D2-4FE6-B573-CA54A6C8B2FC}" srcOrd="13" destOrd="0" presId="urn:microsoft.com/office/officeart/2016/7/layout/RepeatingBendingProcessNew"/>
    <dgm:cxn modelId="{7FDE4A56-4608-4ACB-8B61-501E5BEB8B03}" type="presParOf" srcId="{08B54997-A4D2-4FE6-B573-CA54A6C8B2FC}" destId="{128F64CE-BEDB-4C6E-9830-0B053E6F5263}" srcOrd="0" destOrd="0" presId="urn:microsoft.com/office/officeart/2016/7/layout/RepeatingBendingProcessNew"/>
    <dgm:cxn modelId="{CA7D477E-FC66-4EF5-B396-8E7EE46CD73A}" type="presParOf" srcId="{0AEA9445-D19B-4F58-9D5F-FE15916ACBAF}" destId="{8CFEFD02-DB08-4870-B854-4C35F41FCB38}" srcOrd="14" destOrd="0" presId="urn:microsoft.com/office/officeart/2016/7/layout/RepeatingBendingProcessNew"/>
    <dgm:cxn modelId="{330B1C07-32E6-4792-AE5C-84E8664CC799}" type="presParOf" srcId="{0AEA9445-D19B-4F58-9D5F-FE15916ACBAF}" destId="{72EBCD80-15FA-4B64-B1B8-E42167EB863A}" srcOrd="15" destOrd="0" presId="urn:microsoft.com/office/officeart/2016/7/layout/RepeatingBendingProcessNew"/>
    <dgm:cxn modelId="{18D7D8AA-E6BE-48EC-97F9-28C4D41F5DB3}" type="presParOf" srcId="{72EBCD80-15FA-4B64-B1B8-E42167EB863A}" destId="{94E30803-84C0-4AB3-825E-0469F3E28250}" srcOrd="0" destOrd="0" presId="urn:microsoft.com/office/officeart/2016/7/layout/RepeatingBendingProcessNew"/>
    <dgm:cxn modelId="{165F7A73-4E47-45D6-83B0-7EF90BBF646E}" type="presParOf" srcId="{0AEA9445-D19B-4F58-9D5F-FE15916ACBAF}" destId="{4A22B6F9-5ED7-444A-A836-D1CDD6E94C50}" srcOrd="16" destOrd="0" presId="urn:microsoft.com/office/officeart/2016/7/layout/RepeatingBendingProcessNew"/>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54050-E024-4567-9F38-5DB3DCA339D0}">
      <dsp:nvSpPr>
        <dsp:cNvPr id="0" name=""/>
        <dsp:cNvSpPr/>
      </dsp:nvSpPr>
      <dsp:spPr>
        <a:xfrm>
          <a:off x="1893995" y="1153974"/>
          <a:ext cx="402523" cy="91440"/>
        </a:xfrm>
        <a:custGeom>
          <a:avLst/>
          <a:gdLst/>
          <a:ahLst/>
          <a:cxnLst/>
          <a:rect l="0" t="0" r="0" b="0"/>
          <a:pathLst>
            <a:path>
              <a:moveTo>
                <a:pt x="0" y="45720"/>
              </a:moveTo>
              <a:lnTo>
                <a:pt x="402523"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084429" y="1197526"/>
        <a:ext cx="21656" cy="4335"/>
      </dsp:txXfrm>
    </dsp:sp>
    <dsp:sp modelId="{62EE862F-B0A8-47F2-9E2E-9C6D25B9E300}">
      <dsp:nvSpPr>
        <dsp:cNvPr id="0" name=""/>
        <dsp:cNvSpPr/>
      </dsp:nvSpPr>
      <dsp:spPr>
        <a:xfrm>
          <a:off x="12650" y="634750"/>
          <a:ext cx="1883145" cy="1129887"/>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US" sz="2000" kern="1200" dirty="0"/>
            <a:t>About myself</a:t>
          </a:r>
          <a:endParaRPr lang="en-IN" sz="2000" kern="1200" dirty="0"/>
        </a:p>
      </dsp:txBody>
      <dsp:txXfrm>
        <a:off x="12650" y="634750"/>
        <a:ext cx="1883145" cy="1129887"/>
      </dsp:txXfrm>
    </dsp:sp>
    <dsp:sp modelId="{63DACA21-B79D-4531-896B-63107A4742B6}">
      <dsp:nvSpPr>
        <dsp:cNvPr id="0" name=""/>
        <dsp:cNvSpPr/>
      </dsp:nvSpPr>
      <dsp:spPr>
        <a:xfrm>
          <a:off x="4210264" y="1153974"/>
          <a:ext cx="402523" cy="91440"/>
        </a:xfrm>
        <a:custGeom>
          <a:avLst/>
          <a:gdLst/>
          <a:ahLst/>
          <a:cxnLst/>
          <a:rect l="0" t="0" r="0" b="0"/>
          <a:pathLst>
            <a:path>
              <a:moveTo>
                <a:pt x="0" y="45720"/>
              </a:moveTo>
              <a:lnTo>
                <a:pt x="402523" y="45720"/>
              </a:lnTo>
            </a:path>
          </a:pathLst>
        </a:custGeom>
        <a:noFill/>
        <a:ln w="9525" cap="rnd" cmpd="sng" algn="ctr">
          <a:solidFill>
            <a:schemeClr val="accent2">
              <a:hueOff val="-444307"/>
              <a:satOff val="-2350"/>
              <a:lumOff val="-89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400698" y="1197526"/>
        <a:ext cx="21656" cy="4335"/>
      </dsp:txXfrm>
    </dsp:sp>
    <dsp:sp modelId="{3F90D45E-1F14-4BC8-A8C3-8A3DEB1E0001}">
      <dsp:nvSpPr>
        <dsp:cNvPr id="0" name=""/>
        <dsp:cNvSpPr/>
      </dsp:nvSpPr>
      <dsp:spPr>
        <a:xfrm>
          <a:off x="2328919" y="634750"/>
          <a:ext cx="1883145" cy="1129887"/>
        </a:xfrm>
        <a:prstGeom prst="rect">
          <a:avLst/>
        </a:prstGeom>
        <a:solidFill>
          <a:schemeClr val="accent2">
            <a:hueOff val="-388769"/>
            <a:satOff val="-2057"/>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US" sz="2000" kern="1200" dirty="0"/>
            <a:t>Objective of this session</a:t>
          </a:r>
          <a:endParaRPr lang="en-IN" sz="2000" kern="1200" dirty="0"/>
        </a:p>
      </dsp:txBody>
      <dsp:txXfrm>
        <a:off x="2328919" y="634750"/>
        <a:ext cx="1883145" cy="1129887"/>
      </dsp:txXfrm>
    </dsp:sp>
    <dsp:sp modelId="{7E45D06A-2C5B-443A-B5BF-9DA126389454}">
      <dsp:nvSpPr>
        <dsp:cNvPr id="0" name=""/>
        <dsp:cNvSpPr/>
      </dsp:nvSpPr>
      <dsp:spPr>
        <a:xfrm>
          <a:off x="6526533" y="1153974"/>
          <a:ext cx="402523" cy="91440"/>
        </a:xfrm>
        <a:custGeom>
          <a:avLst/>
          <a:gdLst/>
          <a:ahLst/>
          <a:cxnLst/>
          <a:rect l="0" t="0" r="0" b="0"/>
          <a:pathLst>
            <a:path>
              <a:moveTo>
                <a:pt x="0" y="45720"/>
              </a:moveTo>
              <a:lnTo>
                <a:pt x="402523" y="45720"/>
              </a:lnTo>
            </a:path>
          </a:pathLst>
        </a:custGeom>
        <a:noFill/>
        <a:ln w="9525" cap="rnd" cmpd="sng" algn="ctr">
          <a:solidFill>
            <a:schemeClr val="accent2">
              <a:hueOff val="-888614"/>
              <a:satOff val="-4701"/>
              <a:lumOff val="-179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6716966" y="1197526"/>
        <a:ext cx="21656" cy="4335"/>
      </dsp:txXfrm>
    </dsp:sp>
    <dsp:sp modelId="{E17475DC-AF23-469B-A15B-86FE280B43A4}">
      <dsp:nvSpPr>
        <dsp:cNvPr id="0" name=""/>
        <dsp:cNvSpPr/>
      </dsp:nvSpPr>
      <dsp:spPr>
        <a:xfrm>
          <a:off x="4645187" y="634750"/>
          <a:ext cx="1883145" cy="1129887"/>
        </a:xfrm>
        <a:prstGeom prst="rect">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US" sz="2000" kern="1200" dirty="0"/>
            <a:t>Gaps between campus and corporate</a:t>
          </a:r>
          <a:endParaRPr lang="en-IN" sz="2000" kern="1200" dirty="0"/>
        </a:p>
      </dsp:txBody>
      <dsp:txXfrm>
        <a:off x="4645187" y="634750"/>
        <a:ext cx="1883145" cy="1129887"/>
      </dsp:txXfrm>
    </dsp:sp>
    <dsp:sp modelId="{68D20A81-00E1-4080-99C8-1534B85F63FE}">
      <dsp:nvSpPr>
        <dsp:cNvPr id="0" name=""/>
        <dsp:cNvSpPr/>
      </dsp:nvSpPr>
      <dsp:spPr>
        <a:xfrm>
          <a:off x="8842801" y="1153974"/>
          <a:ext cx="402523" cy="91440"/>
        </a:xfrm>
        <a:custGeom>
          <a:avLst/>
          <a:gdLst/>
          <a:ahLst/>
          <a:cxnLst/>
          <a:rect l="0" t="0" r="0" b="0"/>
          <a:pathLst>
            <a:path>
              <a:moveTo>
                <a:pt x="0" y="45720"/>
              </a:moveTo>
              <a:lnTo>
                <a:pt x="402523" y="45720"/>
              </a:lnTo>
            </a:path>
          </a:pathLst>
        </a:custGeom>
        <a:noFill/>
        <a:ln w="9525" cap="rnd" cmpd="sng" algn="ctr">
          <a:solidFill>
            <a:schemeClr val="accent2">
              <a:hueOff val="-1332921"/>
              <a:satOff val="-7051"/>
              <a:lumOff val="-268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9033235" y="1197526"/>
        <a:ext cx="21656" cy="4335"/>
      </dsp:txXfrm>
    </dsp:sp>
    <dsp:sp modelId="{A8A602AA-FF67-4BF6-ACC0-F9D58F4A6878}">
      <dsp:nvSpPr>
        <dsp:cNvPr id="0" name=""/>
        <dsp:cNvSpPr/>
      </dsp:nvSpPr>
      <dsp:spPr>
        <a:xfrm>
          <a:off x="6961456" y="634750"/>
          <a:ext cx="1883145" cy="1129887"/>
        </a:xfrm>
        <a:prstGeom prst="rect">
          <a:avLst/>
        </a:prstGeom>
        <a:solidFill>
          <a:schemeClr val="accent2">
            <a:hueOff val="-1166306"/>
            <a:satOff val="-6170"/>
            <a:lumOff val="-2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US" sz="2000" kern="1200" dirty="0"/>
            <a:t>What the IT industry does</a:t>
          </a:r>
          <a:endParaRPr lang="en-IN" sz="2000" kern="1200" dirty="0"/>
        </a:p>
      </dsp:txBody>
      <dsp:txXfrm>
        <a:off x="6961456" y="634750"/>
        <a:ext cx="1883145" cy="1129887"/>
      </dsp:txXfrm>
    </dsp:sp>
    <dsp:sp modelId="{DF003B7B-B12A-4390-B087-D88DBBDE06A3}">
      <dsp:nvSpPr>
        <dsp:cNvPr id="0" name=""/>
        <dsp:cNvSpPr/>
      </dsp:nvSpPr>
      <dsp:spPr>
        <a:xfrm>
          <a:off x="954223" y="1762837"/>
          <a:ext cx="9265074" cy="402523"/>
        </a:xfrm>
        <a:custGeom>
          <a:avLst/>
          <a:gdLst/>
          <a:ahLst/>
          <a:cxnLst/>
          <a:rect l="0" t="0" r="0" b="0"/>
          <a:pathLst>
            <a:path>
              <a:moveTo>
                <a:pt x="9265074" y="0"/>
              </a:moveTo>
              <a:lnTo>
                <a:pt x="9265074" y="218361"/>
              </a:lnTo>
              <a:lnTo>
                <a:pt x="0" y="218361"/>
              </a:lnTo>
              <a:lnTo>
                <a:pt x="0" y="402523"/>
              </a:lnTo>
            </a:path>
          </a:pathLst>
        </a:custGeom>
        <a:noFill/>
        <a:ln w="9525" cap="rnd" cmpd="sng" algn="ctr">
          <a:solidFill>
            <a:schemeClr val="accent2">
              <a:hueOff val="-1777228"/>
              <a:satOff val="-9402"/>
              <a:lumOff val="-358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5354880" y="1961931"/>
        <a:ext cx="463759" cy="4335"/>
      </dsp:txXfrm>
    </dsp:sp>
    <dsp:sp modelId="{E1ADB7FE-E467-4D98-AD56-A22E2111738F}">
      <dsp:nvSpPr>
        <dsp:cNvPr id="0" name=""/>
        <dsp:cNvSpPr/>
      </dsp:nvSpPr>
      <dsp:spPr>
        <a:xfrm>
          <a:off x="9277725" y="634750"/>
          <a:ext cx="1883145" cy="1129887"/>
        </a:xfrm>
        <a:prstGeom prst="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US" sz="2000" kern="1200" dirty="0"/>
            <a:t>How the IT industry has changed</a:t>
          </a:r>
          <a:endParaRPr lang="en-IN" sz="2000" kern="1200" dirty="0"/>
        </a:p>
      </dsp:txBody>
      <dsp:txXfrm>
        <a:off x="9277725" y="634750"/>
        <a:ext cx="1883145" cy="1129887"/>
      </dsp:txXfrm>
    </dsp:sp>
    <dsp:sp modelId="{84CC6CD6-2E00-4335-B78E-F5950BEBC839}">
      <dsp:nvSpPr>
        <dsp:cNvPr id="0" name=""/>
        <dsp:cNvSpPr/>
      </dsp:nvSpPr>
      <dsp:spPr>
        <a:xfrm>
          <a:off x="1893995" y="2716984"/>
          <a:ext cx="402523" cy="91440"/>
        </a:xfrm>
        <a:custGeom>
          <a:avLst/>
          <a:gdLst/>
          <a:ahLst/>
          <a:cxnLst/>
          <a:rect l="0" t="0" r="0" b="0"/>
          <a:pathLst>
            <a:path>
              <a:moveTo>
                <a:pt x="0" y="45720"/>
              </a:moveTo>
              <a:lnTo>
                <a:pt x="402523" y="45720"/>
              </a:lnTo>
            </a:path>
          </a:pathLst>
        </a:custGeom>
        <a:noFill/>
        <a:ln w="9525" cap="rnd" cmpd="sng" algn="ctr">
          <a:solidFill>
            <a:schemeClr val="accent2">
              <a:hueOff val="-2221534"/>
              <a:satOff val="-11752"/>
              <a:lumOff val="-448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084429" y="2760537"/>
        <a:ext cx="21656" cy="4335"/>
      </dsp:txXfrm>
    </dsp:sp>
    <dsp:sp modelId="{340488E3-BFD9-4C64-9F96-6CD8D6C56D3B}">
      <dsp:nvSpPr>
        <dsp:cNvPr id="0" name=""/>
        <dsp:cNvSpPr/>
      </dsp:nvSpPr>
      <dsp:spPr>
        <a:xfrm>
          <a:off x="12650" y="2197761"/>
          <a:ext cx="1883145" cy="1129887"/>
        </a:xfrm>
        <a:prstGeom prst="rect">
          <a:avLst/>
        </a:prstGeom>
        <a:solidFill>
          <a:schemeClr val="accent2">
            <a:hueOff val="-1943843"/>
            <a:satOff val="-10283"/>
            <a:lumOff val="-392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IN" sz="2000" kern="1200" dirty="0"/>
            <a:t>How the change has impacted software engineers</a:t>
          </a:r>
        </a:p>
      </dsp:txBody>
      <dsp:txXfrm>
        <a:off x="12650" y="2197761"/>
        <a:ext cx="1883145" cy="1129887"/>
      </dsp:txXfrm>
    </dsp:sp>
    <dsp:sp modelId="{08B54997-A4D2-4FE6-B573-CA54A6C8B2FC}">
      <dsp:nvSpPr>
        <dsp:cNvPr id="0" name=""/>
        <dsp:cNvSpPr/>
      </dsp:nvSpPr>
      <dsp:spPr>
        <a:xfrm>
          <a:off x="4210264" y="2716984"/>
          <a:ext cx="402523" cy="91440"/>
        </a:xfrm>
        <a:custGeom>
          <a:avLst/>
          <a:gdLst/>
          <a:ahLst/>
          <a:cxnLst/>
          <a:rect l="0" t="0" r="0" b="0"/>
          <a:pathLst>
            <a:path>
              <a:moveTo>
                <a:pt x="0" y="45720"/>
              </a:moveTo>
              <a:lnTo>
                <a:pt x="402523" y="45720"/>
              </a:lnTo>
            </a:path>
          </a:pathLst>
        </a:custGeom>
        <a:noFill/>
        <a:ln w="9525" cap="rnd" cmpd="sng" algn="ctr">
          <a:solidFill>
            <a:schemeClr val="accent2">
              <a:hueOff val="-2665841"/>
              <a:satOff val="-14103"/>
              <a:lumOff val="-537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4400698" y="2760537"/>
        <a:ext cx="21656" cy="4335"/>
      </dsp:txXfrm>
    </dsp:sp>
    <dsp:sp modelId="{273E9465-9337-4222-86AC-32707D959400}">
      <dsp:nvSpPr>
        <dsp:cNvPr id="0" name=""/>
        <dsp:cNvSpPr/>
      </dsp:nvSpPr>
      <dsp:spPr>
        <a:xfrm>
          <a:off x="2328919" y="2197761"/>
          <a:ext cx="1883145" cy="1129887"/>
        </a:xfrm>
        <a:prstGeom prst="rect">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IN" sz="2000" kern="1200" dirty="0"/>
            <a:t>Expectations from you</a:t>
          </a:r>
        </a:p>
      </dsp:txBody>
      <dsp:txXfrm>
        <a:off x="2328919" y="2197761"/>
        <a:ext cx="1883145" cy="1129887"/>
      </dsp:txXfrm>
    </dsp:sp>
    <dsp:sp modelId="{72EBCD80-15FA-4B64-B1B8-E42167EB863A}">
      <dsp:nvSpPr>
        <dsp:cNvPr id="0" name=""/>
        <dsp:cNvSpPr/>
      </dsp:nvSpPr>
      <dsp:spPr>
        <a:xfrm>
          <a:off x="6526533" y="2716984"/>
          <a:ext cx="402523" cy="91440"/>
        </a:xfrm>
        <a:custGeom>
          <a:avLst/>
          <a:gdLst/>
          <a:ahLst/>
          <a:cxnLst/>
          <a:rect l="0" t="0" r="0" b="0"/>
          <a:pathLst>
            <a:path>
              <a:moveTo>
                <a:pt x="0" y="45720"/>
              </a:moveTo>
              <a:lnTo>
                <a:pt x="402523" y="45720"/>
              </a:lnTo>
            </a:path>
          </a:pathLst>
        </a:custGeom>
        <a:noFill/>
        <a:ln w="9525" cap="rnd" cmpd="sng" algn="ctr">
          <a:solidFill>
            <a:schemeClr val="accent2">
              <a:hueOff val="-3110148"/>
              <a:satOff val="-16453"/>
              <a:lumOff val="-627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6716966" y="2760537"/>
        <a:ext cx="21656" cy="4335"/>
      </dsp:txXfrm>
    </dsp:sp>
    <dsp:sp modelId="{8CFEFD02-DB08-4870-B854-4C35F41FCB38}">
      <dsp:nvSpPr>
        <dsp:cNvPr id="0" name=""/>
        <dsp:cNvSpPr/>
      </dsp:nvSpPr>
      <dsp:spPr>
        <a:xfrm>
          <a:off x="4645187" y="2197761"/>
          <a:ext cx="1883145" cy="1129887"/>
        </a:xfrm>
        <a:prstGeom prst="rect">
          <a:avLst/>
        </a:prstGeom>
        <a:solidFill>
          <a:schemeClr val="accent2">
            <a:hueOff val="-2721379"/>
            <a:satOff val="-14396"/>
            <a:lumOff val="-549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IN" sz="2000" kern="1200" dirty="0"/>
            <a:t>What is the industry doing today?</a:t>
          </a:r>
        </a:p>
      </dsp:txBody>
      <dsp:txXfrm>
        <a:off x="4645187" y="2197761"/>
        <a:ext cx="1883145" cy="1129887"/>
      </dsp:txXfrm>
    </dsp:sp>
    <dsp:sp modelId="{4A22B6F9-5ED7-444A-A836-D1CDD6E94C50}">
      <dsp:nvSpPr>
        <dsp:cNvPr id="0" name=""/>
        <dsp:cNvSpPr/>
      </dsp:nvSpPr>
      <dsp:spPr>
        <a:xfrm>
          <a:off x="6961456" y="2197761"/>
          <a:ext cx="1883145" cy="1129887"/>
        </a:xfrm>
        <a:prstGeom prst="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276" tIns="96860" rIns="92276" bIns="96860" numCol="1" spcCol="1270" anchor="ctr" anchorCtr="0">
          <a:noAutofit/>
        </a:bodyPr>
        <a:lstStyle/>
        <a:p>
          <a:pPr marL="0" lvl="0" indent="0" algn="ctr" defTabSz="889000">
            <a:lnSpc>
              <a:spcPct val="90000"/>
            </a:lnSpc>
            <a:spcBef>
              <a:spcPct val="0"/>
            </a:spcBef>
            <a:spcAft>
              <a:spcPct val="35000"/>
            </a:spcAft>
            <a:buNone/>
          </a:pPr>
          <a:r>
            <a:rPr lang="en-IN" sz="2000" kern="1200" dirty="0"/>
            <a:t>Your Questions</a:t>
          </a:r>
        </a:p>
      </dsp:txBody>
      <dsp:txXfrm>
        <a:off x="6961456" y="2197761"/>
        <a:ext cx="1883145" cy="112988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7924D-CD8D-4CE5-87FE-9D1DCC20A189}" type="datetimeFigureOut">
              <a:rPr lang="en-US" smtClean="0"/>
              <a:t>5/17/2021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28142-8603-42F3-B736-3DFAF22718F2}" type="slidenum">
              <a:rPr lang="en-US" smtClean="0"/>
              <a:t>‹#›</a:t>
            </a:fld>
            <a:endParaRPr lang="en-US"/>
          </a:p>
        </p:txBody>
      </p:sp>
    </p:spTree>
    <p:extLst>
      <p:ext uri="{BB962C8B-B14F-4D97-AF65-F5344CB8AC3E}">
        <p14:creationId xmlns:p14="http://schemas.microsoft.com/office/powerpoint/2010/main" val="332105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Invitation note:</a:t>
            </a:r>
          </a:p>
          <a:p>
            <a:endParaRPr lang="en-US" dirty="0"/>
          </a:p>
          <a:p>
            <a:r>
              <a:rPr lang="en-US" dirty="0"/>
              <a:t>Campus to Corporate – An interactive 2-hour session to learn about the differences between the life on campus and the life in a corporate, as well as hear about what the industry is working on today.</a:t>
            </a:r>
          </a:p>
          <a:p>
            <a:endParaRPr lang="en-US" dirty="0"/>
          </a:p>
          <a:p>
            <a:r>
              <a:rPr lang="en-US" dirty="0"/>
              <a:t>The instructor is an industry professional with more than 20 years of work experience in designing and developing mission critical software applications for clients around the world.</a:t>
            </a:r>
          </a:p>
          <a:p>
            <a:endParaRPr lang="en-US" dirty="0"/>
          </a:p>
          <a:p>
            <a:r>
              <a:rPr lang="en-US" dirty="0"/>
              <a:t>To make the session interesting, the instructor will use tools and techniques so that students can engage and interact online.</a:t>
            </a:r>
          </a:p>
          <a:p>
            <a:endParaRPr lang="en-US" dirty="0"/>
          </a:p>
          <a:p>
            <a:r>
              <a:rPr lang="en-US" dirty="0"/>
              <a:t>For the best experience, students will be required to join a Zoom call using a PC or a laptop and also have a smart phone with them to answer questions and interact using online tools that help in making the session more engaging. Instructions will be provided at the beginning of the session.</a:t>
            </a:r>
          </a:p>
          <a:p>
            <a:endParaRPr lang="en-US" dirty="0"/>
          </a:p>
          <a:p>
            <a:r>
              <a:rPr lang="en-US" dirty="0"/>
              <a:t>Each student will be required to send 1 question BEFORE the session via email to the instructor. This question can be related to the software industry, technology, jobs or anything that the student would like to know from the Instructor. Of course, students can ask other questions during the session as well.</a:t>
            </a:r>
          </a:p>
          <a:p>
            <a:endParaRPr lang="en-US" dirty="0"/>
          </a:p>
          <a:p>
            <a:r>
              <a:rPr lang="en-US" dirty="0"/>
              <a:t>Only students who are really interested in interactive participation should attend. The general recommendation is to allow the 1</a:t>
            </a:r>
            <a:r>
              <a:rPr lang="en-US" baseline="30000" dirty="0"/>
              <a:t>st</a:t>
            </a:r>
            <a:r>
              <a:rPr lang="en-US" dirty="0"/>
              <a:t> 15 interested students only. Subsequent batches may be arranged if more students are interested.</a:t>
            </a:r>
          </a:p>
          <a:p>
            <a:endParaRPr lang="en-US" dirty="0"/>
          </a:p>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1</a:t>
            </a:fld>
            <a:endParaRPr lang="en-US"/>
          </a:p>
        </p:txBody>
      </p:sp>
    </p:spTree>
    <p:extLst>
      <p:ext uri="{BB962C8B-B14F-4D97-AF65-F5344CB8AC3E}">
        <p14:creationId xmlns:p14="http://schemas.microsoft.com/office/powerpoint/2010/main" val="3602134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18</a:t>
            </a:fld>
            <a:endParaRPr lang="en-US"/>
          </a:p>
        </p:txBody>
      </p:sp>
    </p:spTree>
    <p:extLst>
      <p:ext uri="{BB962C8B-B14F-4D97-AF65-F5344CB8AC3E}">
        <p14:creationId xmlns:p14="http://schemas.microsoft.com/office/powerpoint/2010/main" val="781514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21</a:t>
            </a:fld>
            <a:endParaRPr lang="en-US"/>
          </a:p>
        </p:txBody>
      </p:sp>
    </p:spTree>
    <p:extLst>
      <p:ext uri="{BB962C8B-B14F-4D97-AF65-F5344CB8AC3E}">
        <p14:creationId xmlns:p14="http://schemas.microsoft.com/office/powerpoint/2010/main" val="1671934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from a non-programming background?</a:t>
            </a:r>
          </a:p>
        </p:txBody>
      </p:sp>
      <p:sp>
        <p:nvSpPr>
          <p:cNvPr id="4" name="Slide Number Placeholder 3"/>
          <p:cNvSpPr>
            <a:spLocks noGrp="1"/>
          </p:cNvSpPr>
          <p:nvPr>
            <p:ph type="sldNum" sz="quarter" idx="5"/>
          </p:nvPr>
        </p:nvSpPr>
        <p:spPr/>
        <p:txBody>
          <a:bodyPr/>
          <a:lstStyle/>
          <a:p>
            <a:fld id="{CD528142-8603-42F3-B736-3DFAF22718F2}" type="slidenum">
              <a:rPr lang="en-US" smtClean="0"/>
              <a:t>23</a:t>
            </a:fld>
            <a:endParaRPr lang="en-US"/>
          </a:p>
        </p:txBody>
      </p:sp>
    </p:spTree>
    <p:extLst>
      <p:ext uri="{BB962C8B-B14F-4D97-AF65-F5344CB8AC3E}">
        <p14:creationId xmlns:p14="http://schemas.microsoft.com/office/powerpoint/2010/main" val="303815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from a non-programming background?</a:t>
            </a:r>
          </a:p>
        </p:txBody>
      </p:sp>
      <p:sp>
        <p:nvSpPr>
          <p:cNvPr id="4" name="Slide Number Placeholder 3"/>
          <p:cNvSpPr>
            <a:spLocks noGrp="1"/>
          </p:cNvSpPr>
          <p:nvPr>
            <p:ph type="sldNum" sz="quarter" idx="5"/>
          </p:nvPr>
        </p:nvSpPr>
        <p:spPr/>
        <p:txBody>
          <a:bodyPr/>
          <a:lstStyle/>
          <a:p>
            <a:fld id="{CD528142-8603-42F3-B736-3DFAF22718F2}" type="slidenum">
              <a:rPr lang="en-US" smtClean="0"/>
              <a:t>24</a:t>
            </a:fld>
            <a:endParaRPr lang="en-US"/>
          </a:p>
        </p:txBody>
      </p:sp>
    </p:spTree>
    <p:extLst>
      <p:ext uri="{BB962C8B-B14F-4D97-AF65-F5344CB8AC3E}">
        <p14:creationId xmlns:p14="http://schemas.microsoft.com/office/powerpoint/2010/main" val="2916000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2</a:t>
            </a:fld>
            <a:endParaRPr lang="en-US"/>
          </a:p>
        </p:txBody>
      </p:sp>
    </p:spTree>
    <p:extLst>
      <p:ext uri="{BB962C8B-B14F-4D97-AF65-F5344CB8AC3E}">
        <p14:creationId xmlns:p14="http://schemas.microsoft.com/office/powerpoint/2010/main" val="756854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3</a:t>
            </a:fld>
            <a:endParaRPr lang="en-US"/>
          </a:p>
        </p:txBody>
      </p:sp>
    </p:spTree>
    <p:extLst>
      <p:ext uri="{BB962C8B-B14F-4D97-AF65-F5344CB8AC3E}">
        <p14:creationId xmlns:p14="http://schemas.microsoft.com/office/powerpoint/2010/main" val="1250649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4</a:t>
            </a:fld>
            <a:endParaRPr lang="en-US"/>
          </a:p>
        </p:txBody>
      </p:sp>
    </p:spTree>
    <p:extLst>
      <p:ext uri="{BB962C8B-B14F-4D97-AF65-F5344CB8AC3E}">
        <p14:creationId xmlns:p14="http://schemas.microsoft.com/office/powerpoint/2010/main" val="203852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all know there is a gap between what we learn in college and what is required by the industry.</a:t>
            </a:r>
          </a:p>
          <a:p>
            <a:r>
              <a:rPr lang="en-US" dirty="0"/>
              <a:t>Let me hear from </a:t>
            </a:r>
            <a:r>
              <a:rPr lang="en-US" dirty="0" err="1"/>
              <a:t>you..what</a:t>
            </a:r>
            <a:r>
              <a:rPr lang="en-US" dirty="0"/>
              <a:t> differences do you think you will see between the 2? Please use the raise hand button and I will unmute you.</a:t>
            </a:r>
          </a:p>
          <a:p>
            <a:endParaRPr lang="en-US" dirty="0"/>
          </a:p>
          <a:p>
            <a:r>
              <a:rPr lang="en-US" dirty="0"/>
              <a:t>This session is to have an interactive discussion so that you understand some of the changes you will see in the corporate world and what the industry expects from you as software engineers.</a:t>
            </a:r>
          </a:p>
          <a:p>
            <a:endParaRPr lang="en-US" dirty="0"/>
          </a:p>
          <a:p>
            <a:r>
              <a:rPr lang="en-US" dirty="0"/>
              <a:t>Question: How many of you think there is a gap between what is taught on campus and what exists in the corporate environment?</a:t>
            </a:r>
          </a:p>
          <a:p>
            <a:endParaRPr lang="en-US" dirty="0"/>
          </a:p>
          <a:p>
            <a:r>
              <a:rPr lang="en-US" dirty="0"/>
              <a:t>Option 1: There is a small gap</a:t>
            </a:r>
          </a:p>
          <a:p>
            <a:r>
              <a:rPr lang="en-US" dirty="0"/>
              <a:t>Option 2 : There is a huge gap</a:t>
            </a:r>
          </a:p>
          <a:p>
            <a:r>
              <a:rPr lang="en-US" dirty="0"/>
              <a:t>Option 3 : There is no gap</a:t>
            </a:r>
          </a:p>
        </p:txBody>
      </p:sp>
      <p:sp>
        <p:nvSpPr>
          <p:cNvPr id="4" name="Slide Number Placeholder 3"/>
          <p:cNvSpPr>
            <a:spLocks noGrp="1"/>
          </p:cNvSpPr>
          <p:nvPr>
            <p:ph type="sldNum" sz="quarter" idx="5"/>
          </p:nvPr>
        </p:nvSpPr>
        <p:spPr/>
        <p:txBody>
          <a:bodyPr/>
          <a:lstStyle/>
          <a:p>
            <a:fld id="{CD528142-8603-42F3-B736-3DFAF22718F2}" type="slidenum">
              <a:rPr lang="en-US" smtClean="0"/>
              <a:t>6</a:t>
            </a:fld>
            <a:endParaRPr lang="en-US"/>
          </a:p>
        </p:txBody>
      </p:sp>
    </p:spTree>
    <p:extLst>
      <p:ext uri="{BB962C8B-B14F-4D97-AF65-F5344CB8AC3E}">
        <p14:creationId xmlns:p14="http://schemas.microsoft.com/office/powerpoint/2010/main" val="309149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10</a:t>
            </a:fld>
            <a:endParaRPr lang="en-US"/>
          </a:p>
        </p:txBody>
      </p:sp>
    </p:spTree>
    <p:extLst>
      <p:ext uri="{BB962C8B-B14F-4D97-AF65-F5344CB8AC3E}">
        <p14:creationId xmlns:p14="http://schemas.microsoft.com/office/powerpoint/2010/main" val="2612866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13</a:t>
            </a:fld>
            <a:endParaRPr lang="en-US"/>
          </a:p>
        </p:txBody>
      </p:sp>
    </p:spTree>
    <p:extLst>
      <p:ext uri="{BB962C8B-B14F-4D97-AF65-F5344CB8AC3E}">
        <p14:creationId xmlns:p14="http://schemas.microsoft.com/office/powerpoint/2010/main" val="225175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14</a:t>
            </a:fld>
            <a:endParaRPr lang="en-US"/>
          </a:p>
        </p:txBody>
      </p:sp>
    </p:spTree>
    <p:extLst>
      <p:ext uri="{BB962C8B-B14F-4D97-AF65-F5344CB8AC3E}">
        <p14:creationId xmlns:p14="http://schemas.microsoft.com/office/powerpoint/2010/main" val="2210791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28142-8603-42F3-B736-3DFAF22718F2}" type="slidenum">
              <a:rPr lang="en-US" smtClean="0"/>
              <a:t>17</a:t>
            </a:fld>
            <a:endParaRPr lang="en-US"/>
          </a:p>
        </p:txBody>
      </p:sp>
    </p:spTree>
    <p:extLst>
      <p:ext uri="{BB962C8B-B14F-4D97-AF65-F5344CB8AC3E}">
        <p14:creationId xmlns:p14="http://schemas.microsoft.com/office/powerpoint/2010/main" val="3330636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5/17/2021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jpe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5" name="Picture 77">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0" name="Rectangle 79">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82" name="Picture 81">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81619610-0F1C-4425-B32C-3962CA113835}"/>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CAMPUS TO CORPORATE</a:t>
            </a:r>
          </a:p>
        </p:txBody>
      </p:sp>
      <p:sp>
        <p:nvSpPr>
          <p:cNvPr id="4" name="Text Placeholder 3">
            <a:extLst>
              <a:ext uri="{FF2B5EF4-FFF2-40B4-BE49-F238E27FC236}">
                <a16:creationId xmlns:a16="http://schemas.microsoft.com/office/drawing/2014/main" id="{4EE55AEE-0003-4E5B-A4F0-14531A58F743}"/>
              </a:ext>
            </a:extLst>
          </p:cNvPr>
          <p:cNvSpPr>
            <a:spLocks noGrp="1"/>
          </p:cNvSpPr>
          <p:nvPr>
            <p:ph type="body" sz="half" idx="2"/>
          </p:nvPr>
        </p:nvSpPr>
        <p:spPr>
          <a:xfrm>
            <a:off x="486876" y="4851399"/>
            <a:ext cx="4513792" cy="914401"/>
          </a:xfrm>
        </p:spPr>
        <p:txBody>
          <a:bodyPr vert="horz" lIns="91440" tIns="45720" rIns="91440" bIns="45720" rtlCol="0" anchor="t">
            <a:normAutofit/>
          </a:bodyPr>
          <a:lstStyle/>
          <a:p>
            <a:pPr algn="r"/>
            <a:r>
              <a:rPr lang="en-US" sz="1800" cap="all">
                <a:solidFill>
                  <a:srgbClr val="FFFFFF"/>
                </a:solidFill>
              </a:rPr>
              <a:t>ZAHEER NANJI</a:t>
            </a:r>
          </a:p>
        </p:txBody>
      </p:sp>
      <p:sp useBgFill="1">
        <p:nvSpPr>
          <p:cNvPr id="84"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86"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89" name="Straight Connector 88">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Picture 4" descr="Pedestrian Bridge Icons - Download Free Vector Icons | Noun Project">
            <a:extLst>
              <a:ext uri="{FF2B5EF4-FFF2-40B4-BE49-F238E27FC236}">
                <a16:creationId xmlns:a16="http://schemas.microsoft.com/office/drawing/2014/main" id="{D9DF0526-DA76-48D7-9138-EEC8EBBEB06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621263" y="2433919"/>
            <a:ext cx="3211160" cy="321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8046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6" name="TextBox 5">
            <a:extLst>
              <a:ext uri="{FF2B5EF4-FFF2-40B4-BE49-F238E27FC236}">
                <a16:creationId xmlns:a16="http://schemas.microsoft.com/office/drawing/2014/main" id="{CB1AA7F4-53B7-474D-A2F4-74B294FCDFAE}"/>
              </a:ext>
            </a:extLst>
          </p:cNvPr>
          <p:cNvSpPr txBox="1"/>
          <p:nvPr/>
        </p:nvSpPr>
        <p:spPr>
          <a:xfrm>
            <a:off x="486876" y="2032000"/>
            <a:ext cx="4513792" cy="2819398"/>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cap="all" dirty="0">
                <a:ln w="3175" cmpd="sng">
                  <a:noFill/>
                </a:ln>
                <a:solidFill>
                  <a:srgbClr val="FFFFFF"/>
                </a:solidFill>
                <a:latin typeface="+mj-lt"/>
                <a:ea typeface="+mj-ea"/>
                <a:cs typeface="+mj-cs"/>
              </a:rPr>
              <a:t>What does your curriculum cover?</a:t>
            </a:r>
          </a:p>
        </p:txBody>
      </p:sp>
      <p:sp useBgFill="1">
        <p:nvSpPr>
          <p:cNvPr id="19"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1"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4" name="Straight Connector 23">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 name="Graphic 9" descr="Classroom">
            <a:extLst>
              <a:ext uri="{FF2B5EF4-FFF2-40B4-BE49-F238E27FC236}">
                <a16:creationId xmlns:a16="http://schemas.microsoft.com/office/drawing/2014/main" id="{8E4A10F4-7956-44A6-94C9-331E4D3E54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17187049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08D1-5754-4676-88FB-112C84825312}"/>
              </a:ext>
            </a:extLst>
          </p:cNvPr>
          <p:cNvSpPr>
            <a:spLocks noGrp="1"/>
          </p:cNvSpPr>
          <p:nvPr>
            <p:ph type="title"/>
          </p:nvPr>
        </p:nvSpPr>
        <p:spPr/>
        <p:txBody>
          <a:bodyPr/>
          <a:lstStyle/>
          <a:p>
            <a:r>
              <a:rPr lang="en-US" sz="3600" cap="all" dirty="0">
                <a:ln w="3175" cmpd="sng">
                  <a:noFill/>
                </a:ln>
                <a:solidFill>
                  <a:srgbClr val="FFFFFF"/>
                </a:solidFill>
                <a:latin typeface="+mj-lt"/>
                <a:ea typeface="+mj-ea"/>
                <a:cs typeface="+mj-cs"/>
              </a:rPr>
              <a:t>What does your curriculum cover?</a:t>
            </a:r>
            <a:br>
              <a:rPr lang="en-US" sz="3600" cap="all" dirty="0">
                <a:ln w="3175" cmpd="sng">
                  <a:noFill/>
                </a:ln>
                <a:solidFill>
                  <a:srgbClr val="FFFFFF"/>
                </a:solidFill>
                <a:latin typeface="+mj-lt"/>
                <a:ea typeface="+mj-ea"/>
                <a:cs typeface="+mj-cs"/>
              </a:rPr>
            </a:br>
            <a:endParaRPr lang="en-US" dirty="0"/>
          </a:p>
        </p:txBody>
      </p:sp>
    </p:spTree>
    <p:extLst>
      <p:ext uri="{BB962C8B-B14F-4D97-AF65-F5344CB8AC3E}">
        <p14:creationId xmlns:p14="http://schemas.microsoft.com/office/powerpoint/2010/main" val="89485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08D1-5754-4676-88FB-112C84825312}"/>
              </a:ext>
            </a:extLst>
          </p:cNvPr>
          <p:cNvSpPr>
            <a:spLocks noGrp="1"/>
          </p:cNvSpPr>
          <p:nvPr>
            <p:ph type="title"/>
          </p:nvPr>
        </p:nvSpPr>
        <p:spPr/>
        <p:txBody>
          <a:bodyPr/>
          <a:lstStyle/>
          <a:p>
            <a:r>
              <a:rPr lang="en-US" sz="3600" cap="all" dirty="0">
                <a:ln w="3175" cmpd="sng">
                  <a:noFill/>
                </a:ln>
                <a:solidFill>
                  <a:srgbClr val="FFFFFF"/>
                </a:solidFill>
                <a:latin typeface="+mj-lt"/>
                <a:ea typeface="+mj-ea"/>
                <a:cs typeface="+mj-cs"/>
              </a:rPr>
              <a:t>What does it not cover?</a:t>
            </a:r>
            <a:br>
              <a:rPr lang="en-US" sz="3600" cap="all" dirty="0">
                <a:ln w="3175" cmpd="sng">
                  <a:noFill/>
                </a:ln>
                <a:solidFill>
                  <a:srgbClr val="FFFFFF"/>
                </a:solidFill>
                <a:latin typeface="+mj-lt"/>
                <a:ea typeface="+mj-ea"/>
                <a:cs typeface="+mj-cs"/>
              </a:rPr>
            </a:br>
            <a:endParaRPr lang="en-US" dirty="0"/>
          </a:p>
        </p:txBody>
      </p:sp>
    </p:spTree>
    <p:extLst>
      <p:ext uri="{BB962C8B-B14F-4D97-AF65-F5344CB8AC3E}">
        <p14:creationId xmlns:p14="http://schemas.microsoft.com/office/powerpoint/2010/main" val="351405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A35316-92C8-4899-A802-119CD83BC478}"/>
              </a:ext>
            </a:extLst>
          </p:cNvPr>
          <p:cNvSpPr txBox="1"/>
          <p:nvPr/>
        </p:nvSpPr>
        <p:spPr>
          <a:xfrm>
            <a:off x="331695" y="449551"/>
            <a:ext cx="9119098" cy="3731891"/>
          </a:xfrm>
          <a:prstGeom prst="rect">
            <a:avLst/>
          </a:prstGeom>
        </p:spPr>
        <p:txBody>
          <a:bodyPr vert="horz" lIns="91440" tIns="45720" rIns="91440" bIns="45720" rtlCol="0" anchor="ctr">
            <a:normAutofit fontScale="92500" lnSpcReduction="20000"/>
          </a:bodyPr>
          <a:lstStyle/>
          <a:p>
            <a:pPr marL="285750" indent="-285750">
              <a:lnSpc>
                <a:spcPct val="90000"/>
              </a:lnSpc>
              <a:spcAft>
                <a:spcPts val="1000"/>
              </a:spcAft>
              <a:buClr>
                <a:schemeClr val="tx1"/>
              </a:buClr>
              <a:buSzPct val="100000"/>
              <a:buFont typeface="Arial"/>
              <a:buChar char="•"/>
            </a:pPr>
            <a:r>
              <a:rPr lang="en-US" altLang="en-US" sz="2400" dirty="0"/>
              <a:t>Responsibility – Its not college any more !! </a:t>
            </a:r>
          </a:p>
          <a:p>
            <a:pPr marL="285750" indent="-285750">
              <a:lnSpc>
                <a:spcPct val="90000"/>
              </a:lnSpc>
              <a:spcAft>
                <a:spcPts val="1000"/>
              </a:spcAft>
              <a:buClr>
                <a:schemeClr val="tx1"/>
              </a:buClr>
              <a:buSzPct val="100000"/>
              <a:buFont typeface="Arial"/>
              <a:buChar char="•"/>
            </a:pPr>
            <a:r>
              <a:rPr lang="en-US" altLang="en-US" sz="2400" dirty="0"/>
              <a:t>Continuous learning</a:t>
            </a:r>
            <a:br>
              <a:rPr lang="en-US" altLang="en-US" sz="2400" dirty="0"/>
            </a:br>
            <a:r>
              <a:rPr lang="en-US" altLang="en-US" sz="2400" dirty="0"/>
              <a:t>“It is important to remember that one should educate—for a life time of further learning—not train for specific tasks”</a:t>
            </a:r>
          </a:p>
          <a:p>
            <a:pPr marL="285750" indent="-285750">
              <a:lnSpc>
                <a:spcPct val="90000"/>
              </a:lnSpc>
              <a:spcAft>
                <a:spcPts val="1000"/>
              </a:spcAft>
              <a:buClr>
                <a:schemeClr val="tx1"/>
              </a:buClr>
              <a:buSzPct val="100000"/>
              <a:buFont typeface="Arial"/>
              <a:buChar char="•"/>
            </a:pPr>
            <a:r>
              <a:rPr lang="en-US" altLang="en-US" sz="2400" dirty="0"/>
              <a:t>Deadlines</a:t>
            </a:r>
          </a:p>
          <a:p>
            <a:pPr marL="285750" indent="-285750">
              <a:lnSpc>
                <a:spcPct val="90000"/>
              </a:lnSpc>
              <a:spcAft>
                <a:spcPts val="1000"/>
              </a:spcAft>
              <a:buClr>
                <a:schemeClr val="tx1"/>
              </a:buClr>
              <a:buSzPct val="100000"/>
              <a:buFont typeface="Arial"/>
              <a:buChar char="•"/>
            </a:pPr>
            <a:r>
              <a:rPr lang="en-US" altLang="en-US" sz="2400" dirty="0"/>
              <a:t>Changing Requirements</a:t>
            </a:r>
          </a:p>
          <a:p>
            <a:pPr marL="285750" indent="-285750">
              <a:lnSpc>
                <a:spcPct val="90000"/>
              </a:lnSpc>
              <a:spcAft>
                <a:spcPts val="1000"/>
              </a:spcAft>
              <a:buClr>
                <a:schemeClr val="tx1"/>
              </a:buClr>
              <a:buSzPct val="100000"/>
              <a:buFont typeface="Arial"/>
              <a:buChar char="•"/>
            </a:pPr>
            <a:r>
              <a:rPr lang="en-US" altLang="en-US" sz="2400" dirty="0"/>
              <a:t>Scalable and secure applications</a:t>
            </a:r>
          </a:p>
          <a:p>
            <a:pPr marL="285750" indent="-285750">
              <a:lnSpc>
                <a:spcPct val="90000"/>
              </a:lnSpc>
              <a:spcAft>
                <a:spcPts val="1000"/>
              </a:spcAft>
              <a:buClr>
                <a:schemeClr val="tx1"/>
              </a:buClr>
              <a:buSzPct val="100000"/>
              <a:buFont typeface="Arial"/>
              <a:buChar char="•"/>
            </a:pPr>
            <a:r>
              <a:rPr lang="en-US" altLang="en-US" sz="2400" dirty="0"/>
              <a:t>Frameworks and libraries</a:t>
            </a:r>
          </a:p>
          <a:p>
            <a:pPr marL="285750" indent="-285750">
              <a:lnSpc>
                <a:spcPct val="90000"/>
              </a:lnSpc>
              <a:spcAft>
                <a:spcPts val="1000"/>
              </a:spcAft>
              <a:buClr>
                <a:schemeClr val="tx1"/>
              </a:buClr>
              <a:buSzPct val="100000"/>
              <a:buFont typeface="Arial"/>
              <a:buChar char="•"/>
            </a:pPr>
            <a:r>
              <a:rPr lang="en-US" altLang="en-US" sz="2400" dirty="0"/>
              <a:t>Existing “Bad” Code</a:t>
            </a:r>
          </a:p>
          <a:p>
            <a:pPr marL="285750" indent="-285750">
              <a:lnSpc>
                <a:spcPct val="90000"/>
              </a:lnSpc>
              <a:spcAft>
                <a:spcPts val="1000"/>
              </a:spcAft>
              <a:buClr>
                <a:schemeClr val="tx1"/>
              </a:buClr>
              <a:buSzPct val="100000"/>
              <a:buFont typeface="Arial"/>
              <a:buChar char="•"/>
            </a:pPr>
            <a:r>
              <a:rPr lang="en-US" altLang="en-US" sz="2400" dirty="0"/>
              <a:t>Inter Team Interactions</a:t>
            </a:r>
          </a:p>
          <a:p>
            <a:pPr>
              <a:lnSpc>
                <a:spcPct val="90000"/>
              </a:lnSpc>
              <a:spcAft>
                <a:spcPts val="1000"/>
              </a:spcAft>
              <a:buClr>
                <a:schemeClr val="tx1"/>
              </a:buClr>
              <a:buSzPct val="100000"/>
              <a:buFont typeface="Arial"/>
              <a:buChar char="•"/>
            </a:pPr>
            <a:endParaRPr lang="en-US" sz="2400" dirty="0"/>
          </a:p>
        </p:txBody>
      </p:sp>
      <p:pic>
        <p:nvPicPr>
          <p:cNvPr id="10" name="Graphic 9" descr="Classroom">
            <a:extLst>
              <a:ext uri="{FF2B5EF4-FFF2-40B4-BE49-F238E27FC236}">
                <a16:creationId xmlns:a16="http://schemas.microsoft.com/office/drawing/2014/main" id="{8E4A10F4-7956-44A6-94C9-331E4D3E54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93076" y="4542503"/>
            <a:ext cx="1672033" cy="167203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6" name="TextBox 5">
            <a:extLst>
              <a:ext uri="{FF2B5EF4-FFF2-40B4-BE49-F238E27FC236}">
                <a16:creationId xmlns:a16="http://schemas.microsoft.com/office/drawing/2014/main" id="{CB1AA7F4-53B7-474D-A2F4-74B294FCDFAE}"/>
              </a:ext>
            </a:extLst>
          </p:cNvPr>
          <p:cNvSpPr txBox="1"/>
          <p:nvPr/>
        </p:nvSpPr>
        <p:spPr>
          <a:xfrm>
            <a:off x="-332834" y="3057339"/>
            <a:ext cx="4513792" cy="2819398"/>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cap="all" dirty="0">
                <a:ln w="3175" cmpd="sng">
                  <a:noFill/>
                </a:ln>
                <a:solidFill>
                  <a:srgbClr val="FFFFFF"/>
                </a:solidFill>
                <a:latin typeface="+mj-lt"/>
                <a:ea typeface="+mj-ea"/>
                <a:cs typeface="+mj-cs"/>
              </a:rPr>
              <a:t>What does it not cover?</a:t>
            </a:r>
          </a:p>
        </p:txBody>
      </p:sp>
      <p:sp>
        <p:nvSpPr>
          <p:cNvPr id="4" name="Action Button: Help 3">
            <a:hlinkClick r:id="" action="ppaction://noaction" highlightClick="1"/>
            <a:extLst>
              <a:ext uri="{FF2B5EF4-FFF2-40B4-BE49-F238E27FC236}">
                <a16:creationId xmlns:a16="http://schemas.microsoft.com/office/drawing/2014/main" id="{24545A0C-BBED-4476-8623-A6C5019242B0}"/>
              </a:ext>
            </a:extLst>
          </p:cNvPr>
          <p:cNvSpPr/>
          <p:nvPr/>
        </p:nvSpPr>
        <p:spPr>
          <a:xfrm>
            <a:off x="9629775" y="1755774"/>
            <a:ext cx="1724025" cy="1685925"/>
          </a:xfrm>
          <a:prstGeom prst="actionButtonHel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8840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6" name="TextBox 5">
            <a:extLst>
              <a:ext uri="{FF2B5EF4-FFF2-40B4-BE49-F238E27FC236}">
                <a16:creationId xmlns:a16="http://schemas.microsoft.com/office/drawing/2014/main" id="{CB1AA7F4-53B7-474D-A2F4-74B294FCDFAE}"/>
              </a:ext>
            </a:extLst>
          </p:cNvPr>
          <p:cNvSpPr txBox="1"/>
          <p:nvPr/>
        </p:nvSpPr>
        <p:spPr>
          <a:xfrm>
            <a:off x="486876" y="2032000"/>
            <a:ext cx="4513792" cy="2819398"/>
          </a:xfrm>
          <a:prstGeom prst="rect">
            <a:avLst/>
          </a:prstGeom>
        </p:spPr>
        <p:txBody>
          <a:bodyPr vert="horz" lIns="91440" tIns="45720" rIns="91440" bIns="45720" rtlCol="0" anchor="b">
            <a:normAutofit/>
          </a:bodyPr>
          <a:lstStyle/>
          <a:p>
            <a:pPr algn="r">
              <a:spcBef>
                <a:spcPct val="0"/>
              </a:spcBef>
              <a:spcAft>
                <a:spcPts val="600"/>
              </a:spcAft>
            </a:pPr>
            <a:r>
              <a:rPr lang="en-US" sz="4800" cap="all">
                <a:ln w="3175" cmpd="sng">
                  <a:noFill/>
                </a:ln>
                <a:solidFill>
                  <a:srgbClr val="FFFFFF"/>
                </a:solidFill>
                <a:latin typeface="+mj-lt"/>
                <a:ea typeface="+mj-ea"/>
                <a:cs typeface="+mj-cs"/>
              </a:rPr>
              <a:t>What do we do in an it company?</a:t>
            </a:r>
          </a:p>
        </p:txBody>
      </p:sp>
      <p:sp useBgFill="1">
        <p:nvSpPr>
          <p:cNvPr id="28"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0"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33" name="Straight Connector 32">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9" name="Graphic 18" descr="Help">
            <a:extLst>
              <a:ext uri="{FF2B5EF4-FFF2-40B4-BE49-F238E27FC236}">
                <a16:creationId xmlns:a16="http://schemas.microsoft.com/office/drawing/2014/main" id="{69FC8BB2-7E32-430A-B8B8-5D0C508A53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1263" y="2433919"/>
            <a:ext cx="3211160" cy="3211160"/>
          </a:xfrm>
          <a:prstGeom prst="rect">
            <a:avLst/>
          </a:prstGeom>
        </p:spPr>
      </p:pic>
    </p:spTree>
    <p:extLst>
      <p:ext uri="{BB962C8B-B14F-4D97-AF65-F5344CB8AC3E}">
        <p14:creationId xmlns:p14="http://schemas.microsoft.com/office/powerpoint/2010/main" val="253281287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1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14">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6" name="TextBox 5">
            <a:extLst>
              <a:ext uri="{FF2B5EF4-FFF2-40B4-BE49-F238E27FC236}">
                <a16:creationId xmlns:a16="http://schemas.microsoft.com/office/drawing/2014/main" id="{CB1AA7F4-53B7-474D-A2F4-74B294FCDFAE}"/>
              </a:ext>
            </a:extLst>
          </p:cNvPr>
          <p:cNvSpPr txBox="1"/>
          <p:nvPr/>
        </p:nvSpPr>
        <p:spPr>
          <a:xfrm>
            <a:off x="213012" y="-25331"/>
            <a:ext cx="4513792" cy="2819398"/>
          </a:xfrm>
          <a:prstGeom prst="rect">
            <a:avLst/>
          </a:prstGeom>
        </p:spPr>
        <p:txBody>
          <a:bodyPr vert="horz" lIns="91440" tIns="45720" rIns="91440" bIns="45720" rtlCol="0" anchor="b">
            <a:normAutofit/>
          </a:bodyPr>
          <a:lstStyle/>
          <a:p>
            <a:pPr algn="r">
              <a:spcBef>
                <a:spcPct val="0"/>
              </a:spcBef>
              <a:spcAft>
                <a:spcPts val="600"/>
              </a:spcAft>
            </a:pPr>
            <a:r>
              <a:rPr lang="en-US" sz="4800" cap="all" dirty="0">
                <a:ln w="3175" cmpd="sng">
                  <a:noFill/>
                </a:ln>
                <a:solidFill>
                  <a:srgbClr val="FFFFFF"/>
                </a:solidFill>
                <a:latin typeface="+mj-lt"/>
                <a:ea typeface="+mj-ea"/>
                <a:cs typeface="+mj-cs"/>
              </a:rPr>
              <a:t>Journey of the Indian it industry</a:t>
            </a:r>
          </a:p>
        </p:txBody>
      </p:sp>
      <p:sp useBgFill="1">
        <p:nvSpPr>
          <p:cNvPr id="19"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1"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4" name="Straight Connector 23">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0" name="Graphic 9" descr="Train">
            <a:extLst>
              <a:ext uri="{FF2B5EF4-FFF2-40B4-BE49-F238E27FC236}">
                <a16:creationId xmlns:a16="http://schemas.microsoft.com/office/drawing/2014/main" id="{6E540025-91A6-441F-B9F1-CB0E198D6B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
        <p:nvSpPr>
          <p:cNvPr id="2" name="TextBox 1">
            <a:extLst>
              <a:ext uri="{FF2B5EF4-FFF2-40B4-BE49-F238E27FC236}">
                <a16:creationId xmlns:a16="http://schemas.microsoft.com/office/drawing/2014/main" id="{914826C9-0A92-41F1-A10B-365305F63204}"/>
              </a:ext>
            </a:extLst>
          </p:cNvPr>
          <p:cNvSpPr txBox="1"/>
          <p:nvPr/>
        </p:nvSpPr>
        <p:spPr>
          <a:xfrm>
            <a:off x="474216" y="3326494"/>
            <a:ext cx="2857385"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Repetitive programming</a:t>
            </a:r>
          </a:p>
          <a:p>
            <a:pPr marL="285750" indent="-285750">
              <a:buFont typeface="Arial" panose="020B0604020202020204" pitchFamily="34" charset="0"/>
              <a:buChar char="•"/>
            </a:pPr>
            <a:r>
              <a:rPr lang="en-US" dirty="0">
                <a:solidFill>
                  <a:schemeClr val="bg1"/>
                </a:solidFill>
              </a:rPr>
              <a:t>Application maintenance</a:t>
            </a:r>
          </a:p>
          <a:p>
            <a:pPr marL="285750" indent="-285750">
              <a:buFont typeface="Arial" panose="020B0604020202020204" pitchFamily="34" charset="0"/>
              <a:buChar char="•"/>
            </a:pPr>
            <a:r>
              <a:rPr lang="en-US" dirty="0">
                <a:solidFill>
                  <a:schemeClr val="bg1"/>
                </a:solidFill>
              </a:rPr>
              <a:t>Infrastructure monitoring</a:t>
            </a:r>
            <a:endParaRPr lang="en-IN" dirty="0">
              <a:solidFill>
                <a:schemeClr val="bg1"/>
              </a:solidFill>
            </a:endParaRPr>
          </a:p>
        </p:txBody>
      </p:sp>
      <p:cxnSp>
        <p:nvCxnSpPr>
          <p:cNvPr id="4" name="Straight Arrow Connector 3">
            <a:extLst>
              <a:ext uri="{FF2B5EF4-FFF2-40B4-BE49-F238E27FC236}">
                <a16:creationId xmlns:a16="http://schemas.microsoft.com/office/drawing/2014/main" id="{52022C75-A0C9-46A8-B5E6-A2C40C50DFFB}"/>
              </a:ext>
            </a:extLst>
          </p:cNvPr>
          <p:cNvCxnSpPr/>
          <p:nvPr/>
        </p:nvCxnSpPr>
        <p:spPr>
          <a:xfrm>
            <a:off x="2296824" y="4483798"/>
            <a:ext cx="997001" cy="99028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02" name="TextBox 101">
            <a:extLst>
              <a:ext uri="{FF2B5EF4-FFF2-40B4-BE49-F238E27FC236}">
                <a16:creationId xmlns:a16="http://schemas.microsoft.com/office/drawing/2014/main" id="{32B671D9-D449-4C8C-86EB-8F7D2C465BEC}"/>
              </a:ext>
            </a:extLst>
          </p:cNvPr>
          <p:cNvSpPr txBox="1"/>
          <p:nvPr/>
        </p:nvSpPr>
        <p:spPr>
          <a:xfrm>
            <a:off x="2812148" y="5725492"/>
            <a:ext cx="2569806" cy="923330"/>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bg1"/>
                </a:solidFill>
              </a:rPr>
              <a:t>Product Development</a:t>
            </a:r>
          </a:p>
          <a:p>
            <a:pPr marL="285750" indent="-285750">
              <a:buFont typeface="Arial" panose="020B0604020202020204" pitchFamily="34" charset="0"/>
              <a:buChar char="•"/>
            </a:pPr>
            <a:r>
              <a:rPr lang="en-US" dirty="0" err="1">
                <a:solidFill>
                  <a:schemeClr val="bg1"/>
                </a:solidFill>
              </a:rPr>
              <a:t>RnD</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Innovation and Design</a:t>
            </a:r>
            <a:endParaRPr lang="en-IN" dirty="0">
              <a:solidFill>
                <a:schemeClr val="bg1"/>
              </a:solidFill>
            </a:endParaRPr>
          </a:p>
        </p:txBody>
      </p:sp>
    </p:spTree>
    <p:extLst>
      <p:ext uri="{BB962C8B-B14F-4D97-AF65-F5344CB8AC3E}">
        <p14:creationId xmlns:p14="http://schemas.microsoft.com/office/powerpoint/2010/main" val="219868648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8810-AC4F-40F4-865C-F2528EC10E3F}"/>
              </a:ext>
            </a:extLst>
          </p:cNvPr>
          <p:cNvSpPr>
            <a:spLocks noGrp="1"/>
          </p:cNvSpPr>
          <p:nvPr>
            <p:ph type="title"/>
          </p:nvPr>
        </p:nvSpPr>
        <p:spPr/>
        <p:txBody>
          <a:bodyPr/>
          <a:lstStyle/>
          <a:p>
            <a:r>
              <a:rPr lang="en-US" dirty="0"/>
              <a:t>How has the change impacted software engineers?</a:t>
            </a:r>
            <a:endParaRPr lang="en-IN" dirty="0"/>
          </a:p>
        </p:txBody>
      </p:sp>
      <p:sp>
        <p:nvSpPr>
          <p:cNvPr id="11" name="TextBox 10">
            <a:extLst>
              <a:ext uri="{FF2B5EF4-FFF2-40B4-BE49-F238E27FC236}">
                <a16:creationId xmlns:a16="http://schemas.microsoft.com/office/drawing/2014/main" id="{610AEB1B-81A0-4DA7-932A-354E47BFEEB2}"/>
              </a:ext>
            </a:extLst>
          </p:cNvPr>
          <p:cNvSpPr txBox="1"/>
          <p:nvPr/>
        </p:nvSpPr>
        <p:spPr>
          <a:xfrm>
            <a:off x="1836569" y="3429000"/>
            <a:ext cx="9070625" cy="1815882"/>
          </a:xfrm>
          <a:prstGeom prst="rect">
            <a:avLst/>
          </a:prstGeom>
          <a:noFill/>
        </p:spPr>
        <p:txBody>
          <a:bodyPr wrap="none" rtlCol="0">
            <a:spAutoFit/>
          </a:bodyPr>
          <a:lstStyle/>
          <a:p>
            <a:pPr marL="285750" indent="-285750">
              <a:buFont typeface="Arial" panose="020B0604020202020204" pitchFamily="34" charset="0"/>
              <a:buChar char="•"/>
            </a:pPr>
            <a:r>
              <a:rPr lang="en-US" sz="2800" dirty="0"/>
              <a:t>We all need to work harder and continuously keep learning</a:t>
            </a:r>
          </a:p>
          <a:p>
            <a:pPr marL="285750" indent="-285750">
              <a:buFont typeface="Arial" panose="020B0604020202020204" pitchFamily="34" charset="0"/>
              <a:buChar char="•"/>
            </a:pPr>
            <a:r>
              <a:rPr lang="en-US" sz="2800" dirty="0"/>
              <a:t>Stop expecting that the company will teach you everything</a:t>
            </a:r>
          </a:p>
          <a:p>
            <a:pPr marL="285750" indent="-285750">
              <a:buFont typeface="Arial" panose="020B0604020202020204" pitchFamily="34" charset="0"/>
              <a:buChar char="•"/>
            </a:pPr>
            <a:r>
              <a:rPr lang="en-US" sz="2800" dirty="0"/>
              <a:t>Those who stop learning, stop earning</a:t>
            </a:r>
          </a:p>
          <a:p>
            <a:pPr marL="285750" indent="-285750">
              <a:buFont typeface="Arial" panose="020B0604020202020204" pitchFamily="34" charset="0"/>
              <a:buChar char="•"/>
            </a:pPr>
            <a:endParaRPr lang="en-IN" sz="2800" dirty="0"/>
          </a:p>
        </p:txBody>
      </p:sp>
    </p:spTree>
    <p:extLst>
      <p:ext uri="{BB962C8B-B14F-4D97-AF65-F5344CB8AC3E}">
        <p14:creationId xmlns:p14="http://schemas.microsoft.com/office/powerpoint/2010/main" val="2182580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1AA7F4-53B7-474D-A2F4-74B294FCDFAE}"/>
              </a:ext>
            </a:extLst>
          </p:cNvPr>
          <p:cNvSpPr txBox="1"/>
          <p:nvPr/>
        </p:nvSpPr>
        <p:spPr>
          <a:xfrm>
            <a:off x="56946" y="239059"/>
            <a:ext cx="4513792" cy="2819398"/>
          </a:xfrm>
          <a:prstGeom prst="rect">
            <a:avLst/>
          </a:prstGeom>
        </p:spPr>
        <p:txBody>
          <a:bodyPr vert="horz" lIns="91440" tIns="45720" rIns="91440" bIns="45720" rtlCol="0" anchor="b">
            <a:normAutofit lnSpcReduction="10000"/>
          </a:bodyPr>
          <a:lstStyle/>
          <a:p>
            <a:pPr algn="r">
              <a:spcBef>
                <a:spcPct val="0"/>
              </a:spcBef>
              <a:spcAft>
                <a:spcPts val="600"/>
              </a:spcAft>
            </a:pPr>
            <a:r>
              <a:rPr lang="en-US" sz="4800" cap="all" dirty="0">
                <a:ln w="3175" cmpd="sng">
                  <a:noFill/>
                </a:ln>
                <a:solidFill>
                  <a:srgbClr val="FFFFFF"/>
                </a:solidFill>
                <a:latin typeface="+mj-lt"/>
                <a:ea typeface="+mj-ea"/>
                <a:cs typeface="+mj-cs"/>
              </a:rPr>
              <a:t>Expectations from a software engineer</a:t>
            </a:r>
          </a:p>
        </p:txBody>
      </p:sp>
      <p:pic>
        <p:nvPicPr>
          <p:cNvPr id="19" name="Graphic 18" descr="Help">
            <a:extLst>
              <a:ext uri="{FF2B5EF4-FFF2-40B4-BE49-F238E27FC236}">
                <a16:creationId xmlns:a16="http://schemas.microsoft.com/office/drawing/2014/main" id="{69FC8BB2-7E32-430A-B8B8-5D0C508A5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0134" y="3169025"/>
            <a:ext cx="3211160" cy="3211160"/>
          </a:xfrm>
          <a:prstGeom prst="rect">
            <a:avLst/>
          </a:prstGeom>
        </p:spPr>
      </p:pic>
      <p:sp>
        <p:nvSpPr>
          <p:cNvPr id="2" name="Rectangle 1">
            <a:extLst>
              <a:ext uri="{FF2B5EF4-FFF2-40B4-BE49-F238E27FC236}">
                <a16:creationId xmlns:a16="http://schemas.microsoft.com/office/drawing/2014/main" id="{547ED2EC-E1D1-474C-A7E0-43778E303474}"/>
              </a:ext>
            </a:extLst>
          </p:cNvPr>
          <p:cNvSpPr/>
          <p:nvPr/>
        </p:nvSpPr>
        <p:spPr>
          <a:xfrm>
            <a:off x="5961529" y="583702"/>
            <a:ext cx="6096000" cy="5693866"/>
          </a:xfrm>
          <a:prstGeom prst="rect">
            <a:avLst/>
          </a:prstGeom>
        </p:spPr>
        <p:txBody>
          <a:bodyPr>
            <a:spAutoFit/>
          </a:bodyPr>
          <a:lstStyle/>
          <a:p>
            <a:pPr marL="457200" indent="-457200">
              <a:buFont typeface="Arial" panose="020B0604020202020204" pitchFamily="34" charset="0"/>
              <a:buChar char="•"/>
            </a:pPr>
            <a:r>
              <a:rPr lang="en-US" altLang="en-US" sz="2800" dirty="0"/>
              <a:t>Troubleshooting</a:t>
            </a:r>
          </a:p>
          <a:p>
            <a:pPr marL="457200" indent="-457200">
              <a:buFont typeface="Arial" panose="020B0604020202020204" pitchFamily="34" charset="0"/>
              <a:buChar char="•"/>
            </a:pPr>
            <a:r>
              <a:rPr lang="en-US" altLang="en-US" sz="2800" dirty="0"/>
              <a:t>Ownership and Leadership</a:t>
            </a:r>
          </a:p>
          <a:p>
            <a:pPr marL="457200" indent="-457200">
              <a:buFont typeface="Arial" panose="020B0604020202020204" pitchFamily="34" charset="0"/>
              <a:buChar char="•"/>
            </a:pPr>
            <a:r>
              <a:rPr lang="en-US" altLang="en-US" sz="2800" dirty="0"/>
              <a:t>Inclination towards continuous learning and experimenting</a:t>
            </a:r>
          </a:p>
          <a:p>
            <a:pPr marL="457200" indent="-457200">
              <a:buFont typeface="Arial" panose="020B0604020202020204" pitchFamily="34" charset="0"/>
              <a:buChar char="•"/>
            </a:pPr>
            <a:r>
              <a:rPr lang="en-US" altLang="en-US" sz="2800" dirty="0"/>
              <a:t>Edge over standard market material</a:t>
            </a:r>
          </a:p>
          <a:p>
            <a:pPr marL="457200" indent="-457200">
              <a:buFont typeface="Arial" panose="020B0604020202020204" pitchFamily="34" charset="0"/>
              <a:buChar char="•"/>
            </a:pPr>
            <a:r>
              <a:rPr lang="en-US" altLang="en-US" sz="2800" dirty="0"/>
              <a:t>Knowledge of newer technologies and their applications</a:t>
            </a:r>
          </a:p>
          <a:p>
            <a:pPr marL="457200" indent="-457200">
              <a:buFont typeface="Arial" panose="020B0604020202020204" pitchFamily="34" charset="0"/>
              <a:buChar char="•"/>
            </a:pPr>
            <a:r>
              <a:rPr lang="en-US" altLang="en-US" sz="2800" dirty="0"/>
              <a:t>Communication and Presentation</a:t>
            </a:r>
          </a:p>
          <a:p>
            <a:pPr marL="457200" indent="-457200">
              <a:buFont typeface="Arial" panose="020B0604020202020204" pitchFamily="34" charset="0"/>
              <a:buChar char="•"/>
            </a:pPr>
            <a:r>
              <a:rPr lang="en-US" altLang="en-US" sz="2800" dirty="0"/>
              <a:t>Understands the big picture</a:t>
            </a:r>
          </a:p>
          <a:p>
            <a:pPr marL="457200" indent="-457200">
              <a:buFont typeface="Arial" panose="020B0604020202020204" pitchFamily="34" charset="0"/>
              <a:buChar char="•"/>
            </a:pPr>
            <a:r>
              <a:rPr lang="en-US" altLang="en-US" sz="2800" dirty="0"/>
              <a:t>Team player</a:t>
            </a:r>
          </a:p>
          <a:p>
            <a:pPr marL="457200" indent="-457200">
              <a:buFont typeface="Arial" panose="020B0604020202020204" pitchFamily="34" charset="0"/>
              <a:buChar char="•"/>
            </a:pPr>
            <a:r>
              <a:rPr lang="en-US" altLang="en-US" sz="2800" dirty="0"/>
              <a:t>Self motivated</a:t>
            </a:r>
          </a:p>
          <a:p>
            <a:pPr marL="457200" indent="-457200">
              <a:buFont typeface="Arial" panose="020B0604020202020204" pitchFamily="34" charset="0"/>
              <a:buChar char="•"/>
            </a:pPr>
            <a:r>
              <a:rPr lang="en-US" altLang="en-US" sz="2800" dirty="0"/>
              <a:t>Even insane looking problems are sometimes real</a:t>
            </a:r>
          </a:p>
        </p:txBody>
      </p:sp>
    </p:spTree>
    <p:extLst>
      <p:ext uri="{BB962C8B-B14F-4D97-AF65-F5344CB8AC3E}">
        <p14:creationId xmlns:p14="http://schemas.microsoft.com/office/powerpoint/2010/main" val="122615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1AA7F4-53B7-474D-A2F4-74B294FCDFAE}"/>
              </a:ext>
            </a:extLst>
          </p:cNvPr>
          <p:cNvSpPr txBox="1"/>
          <p:nvPr/>
        </p:nvSpPr>
        <p:spPr>
          <a:xfrm>
            <a:off x="164373" y="2797914"/>
            <a:ext cx="10476583" cy="1456268"/>
          </a:xfrm>
          <a:prstGeom prst="rect">
            <a:avLst/>
          </a:prstGeom>
        </p:spPr>
        <p:txBody>
          <a:bodyPr vert="horz" lIns="91440" tIns="45720" rIns="91440" bIns="45720" rtlCol="0" anchor="b">
            <a:normAutofit lnSpcReduction="10000"/>
          </a:bodyPr>
          <a:lstStyle/>
          <a:p>
            <a:pPr algn="r">
              <a:spcBef>
                <a:spcPct val="0"/>
              </a:spcBef>
              <a:spcAft>
                <a:spcPts val="600"/>
              </a:spcAft>
            </a:pPr>
            <a:r>
              <a:rPr lang="en-US" sz="4800" cap="all" dirty="0">
                <a:ln w="3175" cmpd="sng">
                  <a:noFill/>
                </a:ln>
                <a:solidFill>
                  <a:srgbClr val="FFFFFF"/>
                </a:solidFill>
                <a:latin typeface="+mj-lt"/>
                <a:ea typeface="+mj-ea"/>
                <a:cs typeface="+mj-cs"/>
              </a:rPr>
              <a:t>The industry is in a phase called digital transformation</a:t>
            </a:r>
          </a:p>
        </p:txBody>
      </p:sp>
      <p:sp>
        <p:nvSpPr>
          <p:cNvPr id="5" name="Title 1">
            <a:extLst>
              <a:ext uri="{FF2B5EF4-FFF2-40B4-BE49-F238E27FC236}">
                <a16:creationId xmlns:a16="http://schemas.microsoft.com/office/drawing/2014/main" id="{AEB302D5-C674-4D3E-ADBB-F6A12E70868E}"/>
              </a:ext>
            </a:extLst>
          </p:cNvPr>
          <p:cNvSpPr>
            <a:spLocks noGrp="1"/>
          </p:cNvSpPr>
          <p:nvPr>
            <p:ph type="title"/>
          </p:nvPr>
        </p:nvSpPr>
        <p:spPr>
          <a:xfrm>
            <a:off x="685801" y="609600"/>
            <a:ext cx="10131425" cy="1456267"/>
          </a:xfrm>
        </p:spPr>
        <p:txBody>
          <a:bodyPr/>
          <a:lstStyle/>
          <a:p>
            <a:r>
              <a:rPr lang="en-US" dirty="0"/>
              <a:t>What Is the industry doing today?</a:t>
            </a:r>
            <a:endParaRPr lang="en-IN" dirty="0"/>
          </a:p>
        </p:txBody>
      </p:sp>
    </p:spTree>
    <p:extLst>
      <p:ext uri="{BB962C8B-B14F-4D97-AF65-F5344CB8AC3E}">
        <p14:creationId xmlns:p14="http://schemas.microsoft.com/office/powerpoint/2010/main" val="200356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7661-4156-4260-B385-B07F6DAFBFC9}"/>
              </a:ext>
            </a:extLst>
          </p:cNvPr>
          <p:cNvSpPr>
            <a:spLocks noGrp="1"/>
          </p:cNvSpPr>
          <p:nvPr>
            <p:ph type="title"/>
          </p:nvPr>
        </p:nvSpPr>
        <p:spPr>
          <a:xfrm>
            <a:off x="157481" y="111760"/>
            <a:ext cx="10131425" cy="1456267"/>
          </a:xfrm>
        </p:spPr>
        <p:txBody>
          <a:bodyPr/>
          <a:lstStyle/>
          <a:p>
            <a:r>
              <a:rPr lang="en-US" dirty="0"/>
              <a:t>Digital transformation</a:t>
            </a:r>
          </a:p>
        </p:txBody>
      </p:sp>
      <p:sp>
        <p:nvSpPr>
          <p:cNvPr id="9" name="TextBox 8">
            <a:extLst>
              <a:ext uri="{FF2B5EF4-FFF2-40B4-BE49-F238E27FC236}">
                <a16:creationId xmlns:a16="http://schemas.microsoft.com/office/drawing/2014/main" id="{696618C2-E4CB-46E7-BC96-5A6559502EF9}"/>
              </a:ext>
            </a:extLst>
          </p:cNvPr>
          <p:cNvSpPr txBox="1"/>
          <p:nvPr/>
        </p:nvSpPr>
        <p:spPr>
          <a:xfrm>
            <a:off x="617220" y="2125285"/>
            <a:ext cx="10934700" cy="954107"/>
          </a:xfrm>
          <a:prstGeom prst="rect">
            <a:avLst/>
          </a:prstGeom>
          <a:noFill/>
        </p:spPr>
        <p:txBody>
          <a:bodyPr wrap="square" rtlCol="0">
            <a:spAutoFit/>
          </a:bodyPr>
          <a:lstStyle>
            <a:defPPr>
              <a:defRPr lang="en-US"/>
            </a:defPPr>
            <a:lvl1pPr marL="285750" indent="-285750">
              <a:buFont typeface="Arial" panose="020B0604020202020204" pitchFamily="34" charset="0"/>
              <a:buChar char="•"/>
              <a:defRPr sz="2800"/>
            </a:lvl1pPr>
          </a:lstStyle>
          <a:p>
            <a:pPr marL="0" indent="0">
              <a:buNone/>
            </a:pPr>
            <a:r>
              <a:rPr lang="en-US" dirty="0"/>
              <a:t>Digital transformation is changing the way business gets done and, in some cases, creating entirely new classes of businesses.</a:t>
            </a:r>
          </a:p>
        </p:txBody>
      </p:sp>
      <p:sp>
        <p:nvSpPr>
          <p:cNvPr id="10" name="Rectangle 9">
            <a:extLst>
              <a:ext uri="{FF2B5EF4-FFF2-40B4-BE49-F238E27FC236}">
                <a16:creationId xmlns:a16="http://schemas.microsoft.com/office/drawing/2014/main" id="{D511413B-4C95-47C2-A03C-9A47B1303D43}"/>
              </a:ext>
            </a:extLst>
          </p:cNvPr>
          <p:cNvSpPr/>
          <p:nvPr/>
        </p:nvSpPr>
        <p:spPr>
          <a:xfrm>
            <a:off x="2833464" y="3727179"/>
            <a:ext cx="6303457"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Uber, Netflix, Amazon</a:t>
            </a:r>
          </a:p>
        </p:txBody>
      </p:sp>
    </p:spTree>
    <p:extLst>
      <p:ext uri="{BB962C8B-B14F-4D97-AF65-F5344CB8AC3E}">
        <p14:creationId xmlns:p14="http://schemas.microsoft.com/office/powerpoint/2010/main" val="386164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6" name="Picture 9">
            <a:extLst>
              <a:ext uri="{FF2B5EF4-FFF2-40B4-BE49-F238E27FC236}">
                <a16:creationId xmlns:a16="http://schemas.microsoft.com/office/drawing/2014/main" id="{A17F7527-5AC0-479A-B79F-9CF4634104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7" name="Rectangle 11">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76D1AB41-5CD3-4B91-A798-4A556628673F}"/>
              </a:ext>
            </a:extLst>
          </p:cNvPr>
          <p:cNvSpPr txBox="1">
            <a:spLocks/>
          </p:cNvSpPr>
          <p:nvPr/>
        </p:nvSpPr>
        <p:spPr>
          <a:xfrm>
            <a:off x="685799" y="1150076"/>
            <a:ext cx="3659389" cy="4557849"/>
          </a:xfrm>
          <a:prstGeom prst="rect">
            <a:avLst/>
          </a:prstGeom>
        </p:spPr>
        <p:txBody>
          <a:bodyPr vert="horz" lIns="91440" tIns="45720" rIns="91440" bIns="45720" rtlCol="0" anchor="ctr">
            <a:normAutofit/>
          </a:bodyPr>
          <a:lstStyle>
            <a:lvl1pPr algn="r"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defRPr/>
            </a:pPr>
            <a:r>
              <a:rPr lang="en-US" sz="3600"/>
              <a:t>Disclaimer</a:t>
            </a:r>
          </a:p>
        </p:txBody>
      </p:sp>
      <p:cxnSp>
        <p:nvCxnSpPr>
          <p:cNvPr id="18" name="Straight Connector 13">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25A1F21A-E150-44A7-A859-86218FB1EDA4}"/>
              </a:ext>
            </a:extLst>
          </p:cNvPr>
          <p:cNvSpPr txBox="1">
            <a:spLocks/>
          </p:cNvSpPr>
          <p:nvPr/>
        </p:nvSpPr>
        <p:spPr>
          <a:xfrm>
            <a:off x="4988658" y="1150076"/>
            <a:ext cx="6517543" cy="4557849"/>
          </a:xfrm>
          <a:prstGeom prst="rect">
            <a:avLst/>
          </a:prstGeom>
        </p:spPr>
        <p:txBody>
          <a:bodyPr vert="horz" lIns="91440" tIns="45720" rIns="91440" bIns="45720" rtlCol="0" anchor="ctr">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l"/>
            <a:r>
              <a:rPr lang="en-US" altLang="en-US" sz="2800" cap="none" dirty="0"/>
              <a:t>The views, opinions and concepts described and/or discussed during this session are based on the experience of the speaker alone and may not necessarily reflect the thought of the industry as a whole or that of other individuals. </a:t>
            </a:r>
          </a:p>
        </p:txBody>
      </p:sp>
    </p:spTree>
    <p:extLst>
      <p:ext uri="{BB962C8B-B14F-4D97-AF65-F5344CB8AC3E}">
        <p14:creationId xmlns:p14="http://schemas.microsoft.com/office/powerpoint/2010/main" val="3591362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7661-4156-4260-B385-B07F6DAFBFC9}"/>
              </a:ext>
            </a:extLst>
          </p:cNvPr>
          <p:cNvSpPr>
            <a:spLocks noGrp="1"/>
          </p:cNvSpPr>
          <p:nvPr>
            <p:ph type="title"/>
          </p:nvPr>
        </p:nvSpPr>
        <p:spPr>
          <a:xfrm>
            <a:off x="157481" y="111760"/>
            <a:ext cx="10131425" cy="1456267"/>
          </a:xfrm>
        </p:spPr>
        <p:txBody>
          <a:bodyPr/>
          <a:lstStyle/>
          <a:p>
            <a:r>
              <a:rPr lang="en-US" dirty="0"/>
              <a:t>DATA IS THE NEW GOLD</a:t>
            </a:r>
          </a:p>
        </p:txBody>
      </p:sp>
      <p:sp>
        <p:nvSpPr>
          <p:cNvPr id="3" name="TextBox 2">
            <a:extLst>
              <a:ext uri="{FF2B5EF4-FFF2-40B4-BE49-F238E27FC236}">
                <a16:creationId xmlns:a16="http://schemas.microsoft.com/office/drawing/2014/main" id="{1DD1C73B-E09C-4661-A3C1-BFED19DE82BD}"/>
              </a:ext>
            </a:extLst>
          </p:cNvPr>
          <p:cNvSpPr txBox="1"/>
          <p:nvPr/>
        </p:nvSpPr>
        <p:spPr>
          <a:xfrm>
            <a:off x="573742" y="1801906"/>
            <a:ext cx="8349273" cy="584775"/>
          </a:xfrm>
          <a:prstGeom prst="rect">
            <a:avLst/>
          </a:prstGeom>
          <a:noFill/>
        </p:spPr>
        <p:txBody>
          <a:bodyPr wrap="none" rtlCol="0">
            <a:spAutoFit/>
          </a:bodyPr>
          <a:lstStyle/>
          <a:p>
            <a:r>
              <a:rPr lang="en-US" sz="3200" dirty="0"/>
              <a:t>Software Applications have been generating data</a:t>
            </a:r>
          </a:p>
        </p:txBody>
      </p:sp>
      <p:sp>
        <p:nvSpPr>
          <p:cNvPr id="6" name="TextBox 5">
            <a:extLst>
              <a:ext uri="{FF2B5EF4-FFF2-40B4-BE49-F238E27FC236}">
                <a16:creationId xmlns:a16="http://schemas.microsoft.com/office/drawing/2014/main" id="{0871E320-A2FE-4E96-B7D0-CF867CD9831D}"/>
              </a:ext>
            </a:extLst>
          </p:cNvPr>
          <p:cNvSpPr txBox="1"/>
          <p:nvPr/>
        </p:nvSpPr>
        <p:spPr>
          <a:xfrm>
            <a:off x="1999131" y="2709699"/>
            <a:ext cx="2239524" cy="584775"/>
          </a:xfrm>
          <a:prstGeom prst="rect">
            <a:avLst/>
          </a:prstGeom>
          <a:noFill/>
        </p:spPr>
        <p:txBody>
          <a:bodyPr wrap="none" rtlCol="0">
            <a:spAutoFit/>
          </a:bodyPr>
          <a:lstStyle/>
          <a:p>
            <a:r>
              <a:rPr lang="en-US" sz="3200" dirty="0"/>
              <a:t>Type of data</a:t>
            </a:r>
          </a:p>
        </p:txBody>
      </p:sp>
      <p:sp>
        <p:nvSpPr>
          <p:cNvPr id="7" name="TextBox 6">
            <a:extLst>
              <a:ext uri="{FF2B5EF4-FFF2-40B4-BE49-F238E27FC236}">
                <a16:creationId xmlns:a16="http://schemas.microsoft.com/office/drawing/2014/main" id="{3E162BF6-C329-47A6-BF5C-C452BF14AB46}"/>
              </a:ext>
            </a:extLst>
          </p:cNvPr>
          <p:cNvSpPr txBox="1"/>
          <p:nvPr/>
        </p:nvSpPr>
        <p:spPr>
          <a:xfrm>
            <a:off x="3307079" y="3725760"/>
            <a:ext cx="3478453" cy="584775"/>
          </a:xfrm>
          <a:prstGeom prst="rect">
            <a:avLst/>
          </a:prstGeom>
          <a:noFill/>
        </p:spPr>
        <p:txBody>
          <a:bodyPr wrap="none" rtlCol="0">
            <a:spAutoFit/>
          </a:bodyPr>
          <a:lstStyle/>
          <a:p>
            <a:r>
              <a:rPr lang="en-US" sz="3200" dirty="0"/>
              <a:t>Data to Information</a:t>
            </a:r>
          </a:p>
        </p:txBody>
      </p:sp>
      <p:sp>
        <p:nvSpPr>
          <p:cNvPr id="8" name="TextBox 7">
            <a:extLst>
              <a:ext uri="{FF2B5EF4-FFF2-40B4-BE49-F238E27FC236}">
                <a16:creationId xmlns:a16="http://schemas.microsoft.com/office/drawing/2014/main" id="{FC735883-0954-4B43-92C7-ABB2B7C6A2C1}"/>
              </a:ext>
            </a:extLst>
          </p:cNvPr>
          <p:cNvSpPr txBox="1"/>
          <p:nvPr/>
        </p:nvSpPr>
        <p:spPr>
          <a:xfrm>
            <a:off x="5223193" y="4829214"/>
            <a:ext cx="4130041" cy="584775"/>
          </a:xfrm>
          <a:prstGeom prst="rect">
            <a:avLst/>
          </a:prstGeom>
          <a:noFill/>
        </p:spPr>
        <p:txBody>
          <a:bodyPr wrap="none" rtlCol="0">
            <a:spAutoFit/>
          </a:bodyPr>
          <a:lstStyle/>
          <a:p>
            <a:r>
              <a:rPr lang="en-US" sz="3200" dirty="0"/>
              <a:t>Information to business</a:t>
            </a:r>
          </a:p>
        </p:txBody>
      </p:sp>
      <p:sp>
        <p:nvSpPr>
          <p:cNvPr id="11" name="Title 1">
            <a:extLst>
              <a:ext uri="{FF2B5EF4-FFF2-40B4-BE49-F238E27FC236}">
                <a16:creationId xmlns:a16="http://schemas.microsoft.com/office/drawing/2014/main" id="{5EE4D984-A9B2-4DCA-A2DB-C4CDC1BF0738}"/>
              </a:ext>
            </a:extLst>
          </p:cNvPr>
          <p:cNvSpPr txBox="1">
            <a:spLocks/>
          </p:cNvSpPr>
          <p:nvPr/>
        </p:nvSpPr>
        <p:spPr>
          <a:xfrm>
            <a:off x="1448399" y="5947843"/>
            <a:ext cx="10131425" cy="596452"/>
          </a:xfrm>
          <a:prstGeom prst="rect">
            <a:avLst/>
          </a:prstGeom>
          <a:effectLst/>
        </p:spPr>
        <p:txBody>
          <a:bodyPr vert="horz" lIns="91440" tIns="45720" rIns="91440" bIns="45720" rtlCol="0" anchor="ctr">
            <a:normAutofit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DATA ANALYTICS AND DATA SCIENCE IS “in”</a:t>
            </a:r>
          </a:p>
        </p:txBody>
      </p:sp>
    </p:spTree>
    <p:extLst>
      <p:ext uri="{BB962C8B-B14F-4D97-AF65-F5344CB8AC3E}">
        <p14:creationId xmlns:p14="http://schemas.microsoft.com/office/powerpoint/2010/main" val="15604818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Rectangle 10">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99167661-4156-4260-B385-B07F6DAFBFC9}"/>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a:solidFill>
                  <a:srgbClr val="FFFFFF"/>
                </a:solidFill>
              </a:rPr>
              <a:t>Why is it so “cloud”y?</a:t>
            </a:r>
          </a:p>
        </p:txBody>
      </p:sp>
      <p:sp useBgFill="1">
        <p:nvSpPr>
          <p:cNvPr id="15"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Graphic 5" descr="Cloud Computing">
            <a:extLst>
              <a:ext uri="{FF2B5EF4-FFF2-40B4-BE49-F238E27FC236}">
                <a16:creationId xmlns:a16="http://schemas.microsoft.com/office/drawing/2014/main" id="{E1305C56-A9D9-4E1C-8B2D-C82837CE2B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1263" y="2433919"/>
            <a:ext cx="3211160" cy="3211160"/>
          </a:xfrm>
          <a:prstGeom prst="rect">
            <a:avLst/>
          </a:prstGeom>
        </p:spPr>
      </p:pic>
    </p:spTree>
    <p:extLst>
      <p:ext uri="{BB962C8B-B14F-4D97-AF65-F5344CB8AC3E}">
        <p14:creationId xmlns:p14="http://schemas.microsoft.com/office/powerpoint/2010/main" val="325631016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5431B-CC93-43FA-A8ED-FC26D0D7C40F}"/>
              </a:ext>
            </a:extLst>
          </p:cNvPr>
          <p:cNvSpPr>
            <a:spLocks noGrp="1"/>
          </p:cNvSpPr>
          <p:nvPr>
            <p:ph type="title"/>
          </p:nvPr>
        </p:nvSpPr>
        <p:spPr/>
        <p:txBody>
          <a:bodyPr/>
          <a:lstStyle/>
          <a:p>
            <a:r>
              <a:rPr lang="en-US" dirty="0"/>
              <a:t>What is the cloud?</a:t>
            </a:r>
          </a:p>
        </p:txBody>
      </p:sp>
    </p:spTree>
    <p:extLst>
      <p:ext uri="{BB962C8B-B14F-4D97-AF65-F5344CB8AC3E}">
        <p14:creationId xmlns:p14="http://schemas.microsoft.com/office/powerpoint/2010/main" val="3852629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8">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Rectangle 10">
            <a:extLst>
              <a:ext uri="{FF2B5EF4-FFF2-40B4-BE49-F238E27FC236}">
                <a16:creationId xmlns:a16="http://schemas.microsoft.com/office/drawing/2014/main" id="{09C946AC-2072-4946-A2B8-39F09D094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748C8C8-F348-4D00-852A-26DD9EBCC2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50555"/>
          <a:stretch/>
        </p:blipFill>
        <p:spPr>
          <a:xfrm>
            <a:off x="0" y="0"/>
            <a:ext cx="6026763" cy="6856214"/>
          </a:xfrm>
          <a:prstGeom prst="rect">
            <a:avLst/>
          </a:prstGeom>
        </p:spPr>
      </p:pic>
      <p:sp>
        <p:nvSpPr>
          <p:cNvPr id="2" name="Title 1">
            <a:extLst>
              <a:ext uri="{FF2B5EF4-FFF2-40B4-BE49-F238E27FC236}">
                <a16:creationId xmlns:a16="http://schemas.microsoft.com/office/drawing/2014/main" id="{266D3666-8FC0-422A-A2FF-7BF2412A79F2}"/>
              </a:ext>
            </a:extLst>
          </p:cNvPr>
          <p:cNvSpPr>
            <a:spLocks noGrp="1"/>
          </p:cNvSpPr>
          <p:nvPr>
            <p:ph type="title"/>
          </p:nvPr>
        </p:nvSpPr>
        <p:spPr>
          <a:xfrm>
            <a:off x="486876" y="2032000"/>
            <a:ext cx="4513792" cy="2819398"/>
          </a:xfrm>
        </p:spPr>
        <p:txBody>
          <a:bodyPr vert="horz" lIns="91440" tIns="45720" rIns="91440" bIns="45720" rtlCol="0" anchor="b">
            <a:normAutofit/>
          </a:bodyPr>
          <a:lstStyle/>
          <a:p>
            <a:pPr algn="r"/>
            <a:r>
              <a:rPr lang="en-US" sz="4800" dirty="0">
                <a:solidFill>
                  <a:srgbClr val="FFFFFF"/>
                </a:solidFill>
              </a:rPr>
              <a:t>Answers to your Questions</a:t>
            </a:r>
          </a:p>
        </p:txBody>
      </p:sp>
      <p:sp useBgFill="1">
        <p:nvSpPr>
          <p:cNvPr id="15" name="Freeform 5">
            <a:extLst>
              <a:ext uri="{FF2B5EF4-FFF2-40B4-BE49-F238E27FC236}">
                <a16:creationId xmlns:a16="http://schemas.microsoft.com/office/drawing/2014/main" id="{559FD8B5-8CC4-4CFE-BD2A-1216B1F2C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7" name="Freeform 14">
            <a:extLst>
              <a:ext uri="{FF2B5EF4-FFF2-40B4-BE49-F238E27FC236}">
                <a16:creationId xmlns:a16="http://schemas.microsoft.com/office/drawing/2014/main" id="{9ECF13F4-3D2A-4F2E-9BBD-3038670D2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9660E16-DCC0-4B6C-8E84-4C2925800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0" name="Straight Connector 19">
              <a:extLst>
                <a:ext uri="{FF2B5EF4-FFF2-40B4-BE49-F238E27FC236}">
                  <a16:creationId xmlns:a16="http://schemas.microsoft.com/office/drawing/2014/main" id="{29130F79-611E-4458-B53E-36A257217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A78691-46E9-469A-921B-9D16933EE1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A4AA196-3090-4283-ADF0-893F810858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D33794-9D71-4B08-AE11-8B589EFBA2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AFBF0E-867E-4181-93DF-9A13F334B0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EA8258-0459-4037-BABC-B1A0A5D705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BB355F-363A-4046-90AF-3DDB7AA184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334308-B9EC-41CF-8B6C-23FB134BA5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0781133-0656-4918-BE6A-703C148ED9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B4F93AD-8044-447B-8CAC-8A06971603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A78689-5B7A-4420-A3DC-0EA0815835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09CC934-4D78-4334-8B7F-4D0C13D6C9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8DA411-6F43-42CF-8A08-B2871E3822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417563A-04A5-4952-AA6D-E503558C5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41B232-E630-4AC7-9A97-763529D705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EABA1A2-F7BA-4FB5-AD0A-A4DBBCF6F7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A99E51-908F-4D65-AC2B-A8E75A1FE4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F2D126B-7D1C-4D2C-97D5-2D8C686B7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4B20164-1C4E-4FA3-A2E5-389E740773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54E7AD9-228F-47CD-A598-CB579B489A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7D2B81A-6082-4668-8AA7-F2757C8EC2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469BD5F-3BFE-4BA0-A24F-7F80A73B8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24D532A-F49F-4BB9-AAA6-8B2B89CB6F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B2224AE-40A4-483D-991E-9490A01B76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3DE117-F3FA-4657-B4A7-40DE41238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85EA1EB-1126-463C-AD87-4FB126C6FF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0336723-7646-4B25-9EE9-519CC8334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52B6D8B-5579-4262-9376-B702382B0E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07893BD-D1AE-48C1-91A9-D478793762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0C6FEEA5-8E66-4C31-92AD-01305FF488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3E18335-591C-4354-9390-DD371BB3F9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51098D0-C2B4-4D61-92D5-C81DDBDA22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EACD9C3-3E01-47CF-BC68-BDAE22E30B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0A5C950-6480-44E0-9D50-F193147D55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68F1BDE-24EB-4308-AB69-F353C8598B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83E12EF-845B-41E6-BA82-F6CD46C0FE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646EE72-4D70-46B4-B655-74722AAC2A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2BB073B-89FD-4B47-814B-A8EE7A1EE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EE25488-63A9-43E5-A03F-2E628C3B21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BE7FDEE-BD70-4D8F-B5CE-4D03F1D00E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039673A-8522-4BFC-B8B2-7F2FEAED41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47AB08C4-AF01-4D1D-90EA-A4113CFF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C8E7B06-FF45-4365-9DF4-E8E315A5B3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8F00765-F5EC-427C-A7A1-CDFA0406F2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FE1EF8A-C81D-4879-9142-3697CA0BCB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80C0B62-6F07-4DD2-B308-F3C29F29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9C7C8CB-2D13-4138-B3C1-B78EC19B59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EB1BC7E-04BC-423C-843D-7C149C25A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BA62C3-B17C-4AD0-B585-1C42ED745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B6F8BD1-22F9-4EE2-93C7-F859F3B990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173F2AA-33AE-4A43-AFA9-50C60D6F68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6339DB1-5BB0-42C5-B12D-7555AD403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413BF1A-CE02-41EB-8977-EBE39AE0DA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899680C-3DC7-4B71-8D34-7EE8306FEC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3B57EA5-419A-4EE0-BB93-356B12F6D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7A79B15-73B1-417F-A985-25FBC893F7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6DE9DC-92E2-44D8-B7D0-D1295DD8F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9A1F3CD-685D-4541-8715-91E39B1E23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63E90F9-BD80-4805-A68E-CA56D52496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14402D-979B-4D18-9E85-4D8F6C986F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A04AE49-4B0B-4908-B1DB-480F568D2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293E6AC-4EF0-4B88-AC7E-BCB112010B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344B49D-AFCD-4426-AC08-F3128282C3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3B776AB-0884-47E4-AC8D-69A19A6103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1EC5397-87DB-4803-855B-44DFE9BBB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8EF0075-59DA-4C16-BF01-C65EE2DDD8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ABF3642-CC62-4EA5-8A59-1AFF97A560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F7715913-AE6D-4FFC-A6EC-E7EE027D2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6B78CB6-17D0-445E-A523-FD18D3BE29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83E7655-41DA-4DFA-9DEC-FD37064F0A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E953697-F897-4DE0-B735-80C721129E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C7CED19-0566-4D81-A59A-5A3561F1B7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E247A59-B18F-4331-BC8D-07C3DA5E8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21C3132-6A07-4EB5-A00C-2176067CB1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067D677-3FA9-4187-B1CA-F6298A917C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82E9FC80-B3E8-47CE-862C-9F6E9E598A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D383F3C-A57C-472A-9E05-CCD8A4F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534D376-6ABA-4DF9-BBEA-EB5A88180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6" name="Graphic 5" descr="Help">
            <a:extLst>
              <a:ext uri="{FF2B5EF4-FFF2-40B4-BE49-F238E27FC236}">
                <a16:creationId xmlns:a16="http://schemas.microsoft.com/office/drawing/2014/main" id="{F4423A0F-31C6-408C-9ED4-478EC08222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799164450"/>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3666-8FC0-422A-A2FF-7BF2412A79F2}"/>
              </a:ext>
            </a:extLst>
          </p:cNvPr>
          <p:cNvSpPr>
            <a:spLocks noGrp="1"/>
          </p:cNvSpPr>
          <p:nvPr>
            <p:ph type="title"/>
          </p:nvPr>
        </p:nvSpPr>
        <p:spPr>
          <a:xfrm>
            <a:off x="363510" y="304800"/>
            <a:ext cx="11464980" cy="581891"/>
          </a:xfrm>
        </p:spPr>
        <p:txBody>
          <a:bodyPr vert="horz" lIns="91440" tIns="45720" rIns="91440" bIns="45720" rtlCol="0" anchor="b">
            <a:normAutofit/>
          </a:bodyPr>
          <a:lstStyle/>
          <a:p>
            <a:r>
              <a:rPr lang="en-US" sz="2800" dirty="0">
                <a:solidFill>
                  <a:srgbClr val="FFFFFF"/>
                </a:solidFill>
              </a:rPr>
              <a:t>What kind of topics would you be interested in for future sessions</a:t>
            </a:r>
          </a:p>
        </p:txBody>
      </p:sp>
      <p:pic>
        <p:nvPicPr>
          <p:cNvPr id="6" name="Graphic 5" descr="Help">
            <a:extLst>
              <a:ext uri="{FF2B5EF4-FFF2-40B4-BE49-F238E27FC236}">
                <a16:creationId xmlns:a16="http://schemas.microsoft.com/office/drawing/2014/main" id="{F4423A0F-31C6-408C-9ED4-478EC08222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55001" y="2191639"/>
            <a:ext cx="3686910" cy="3686910"/>
          </a:xfrm>
          <a:prstGeom prst="rect">
            <a:avLst/>
          </a:prstGeom>
        </p:spPr>
      </p:pic>
    </p:spTree>
    <p:extLst>
      <p:ext uri="{BB962C8B-B14F-4D97-AF65-F5344CB8AC3E}">
        <p14:creationId xmlns:p14="http://schemas.microsoft.com/office/powerpoint/2010/main" val="2377152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14" name="Picture 113">
            <a:extLst>
              <a:ext uri="{FF2B5EF4-FFF2-40B4-BE49-F238E27FC236}">
                <a16:creationId xmlns:a16="http://schemas.microsoft.com/office/drawing/2014/main" id="{42476583-CC33-45CE-B51B-215B5673C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extBox 7">
            <a:extLst>
              <a:ext uri="{FF2B5EF4-FFF2-40B4-BE49-F238E27FC236}">
                <a16:creationId xmlns:a16="http://schemas.microsoft.com/office/drawing/2014/main" id="{B060D335-A64A-4DD5-8022-4A80AC736EE7}"/>
              </a:ext>
            </a:extLst>
          </p:cNvPr>
          <p:cNvSpPr txBox="1"/>
          <p:nvPr/>
        </p:nvSpPr>
        <p:spPr>
          <a:xfrm>
            <a:off x="685801" y="609600"/>
            <a:ext cx="10131425" cy="1456267"/>
          </a:xfrm>
          <a:prstGeom prst="rect">
            <a:avLst/>
          </a:prstGeom>
        </p:spPr>
        <p:txBody>
          <a:bodyPr vert="horz" lIns="91440" tIns="45720" rIns="91440" bIns="45720" rtlCol="0" anchor="ctr">
            <a:normAutofit/>
          </a:bodyPr>
          <a:lstStyle/>
          <a:p>
            <a:pPr>
              <a:spcBef>
                <a:spcPct val="0"/>
              </a:spcBef>
              <a:spcAft>
                <a:spcPts val="600"/>
              </a:spcAft>
            </a:pPr>
            <a:r>
              <a:rPr lang="en-US" sz="3600" cap="all">
                <a:ln w="3175" cmpd="sng">
                  <a:noFill/>
                </a:ln>
                <a:latin typeface="+mj-lt"/>
                <a:ea typeface="+mj-ea"/>
                <a:cs typeface="+mj-cs"/>
              </a:rPr>
              <a:t>CAMPUS TO CORPORATE - AGENDA</a:t>
            </a:r>
          </a:p>
        </p:txBody>
      </p:sp>
      <p:graphicFrame>
        <p:nvGraphicFramePr>
          <p:cNvPr id="6" name="Diagram 5">
            <a:extLst>
              <a:ext uri="{FF2B5EF4-FFF2-40B4-BE49-F238E27FC236}">
                <a16:creationId xmlns:a16="http://schemas.microsoft.com/office/drawing/2014/main" id="{B31DECFA-A7A4-47B9-959C-2F33E2EA6C1F}"/>
              </a:ext>
            </a:extLst>
          </p:cNvPr>
          <p:cNvGraphicFramePr/>
          <p:nvPr>
            <p:extLst>
              <p:ext uri="{D42A27DB-BD31-4B8C-83A1-F6EECF244321}">
                <p14:modId xmlns:p14="http://schemas.microsoft.com/office/powerpoint/2010/main" val="3300630856"/>
              </p:ext>
            </p:extLst>
          </p:nvPr>
        </p:nvGraphicFramePr>
        <p:xfrm>
          <a:off x="501805" y="1828800"/>
          <a:ext cx="11173521" cy="39623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9713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5968-292D-4753-9002-42BAFBD11343}"/>
              </a:ext>
            </a:extLst>
          </p:cNvPr>
          <p:cNvSpPr>
            <a:spLocks noGrp="1"/>
          </p:cNvSpPr>
          <p:nvPr>
            <p:ph type="title"/>
          </p:nvPr>
        </p:nvSpPr>
        <p:spPr>
          <a:xfrm>
            <a:off x="685801" y="609600"/>
            <a:ext cx="5219699" cy="1456267"/>
          </a:xfrm>
        </p:spPr>
        <p:txBody>
          <a:bodyPr vert="horz" lIns="91440" tIns="45720" rIns="91440" bIns="45720" rtlCol="0" anchor="ctr">
            <a:normAutofit/>
          </a:bodyPr>
          <a:lstStyle/>
          <a:p>
            <a:r>
              <a:rPr lang="en-US" dirty="0"/>
              <a:t>Zaheer Nanji</a:t>
            </a:r>
          </a:p>
        </p:txBody>
      </p:sp>
      <p:sp>
        <p:nvSpPr>
          <p:cNvPr id="4" name="Rectangle 3">
            <a:extLst>
              <a:ext uri="{FF2B5EF4-FFF2-40B4-BE49-F238E27FC236}">
                <a16:creationId xmlns:a16="http://schemas.microsoft.com/office/drawing/2014/main" id="{BEC61404-9049-428D-9C30-04AB7C952E7E}"/>
              </a:ext>
            </a:extLst>
          </p:cNvPr>
          <p:cNvSpPr/>
          <p:nvPr/>
        </p:nvSpPr>
        <p:spPr>
          <a:xfrm>
            <a:off x="685801" y="2142067"/>
            <a:ext cx="5219699" cy="3649133"/>
          </a:xfrm>
          <a:prstGeom prst="rect">
            <a:avLst/>
          </a:prstGeom>
        </p:spPr>
        <p:txBody>
          <a:bodyPr vert="horz" lIns="91440" tIns="45720" rIns="91440" bIns="45720" rtlCol="0" anchor="ctr">
            <a:normAutofit/>
          </a:bodyPr>
          <a:lstStyle/>
          <a:p>
            <a:pPr marL="285750" indent="-285750">
              <a:spcAft>
                <a:spcPts val="1000"/>
              </a:spcAft>
              <a:buClr>
                <a:schemeClr val="tx1"/>
              </a:buClr>
              <a:buSzPct val="100000"/>
              <a:buFont typeface="Arial"/>
              <a:buChar char="•"/>
            </a:pPr>
            <a:r>
              <a:rPr lang="en-US" dirty="0">
                <a:ln>
                  <a:solidFill>
                    <a:schemeClr val="bg1">
                      <a:lumMod val="75000"/>
                      <a:lumOff val="25000"/>
                      <a:alpha val="10000"/>
                    </a:schemeClr>
                  </a:solidFill>
                </a:ln>
              </a:rPr>
              <a:t>20 Years of experience in Application development &amp; Digital Technologies</a:t>
            </a:r>
          </a:p>
          <a:p>
            <a:pPr marL="285750" indent="-285750">
              <a:spcAft>
                <a:spcPts val="1000"/>
              </a:spcAft>
              <a:buClr>
                <a:schemeClr val="tx1"/>
              </a:buClr>
              <a:buSzPct val="100000"/>
              <a:buFont typeface="Arial"/>
              <a:buChar char="•"/>
            </a:pPr>
            <a:r>
              <a:rPr lang="en-US" dirty="0">
                <a:ln>
                  <a:solidFill>
                    <a:schemeClr val="bg1">
                      <a:lumMod val="75000"/>
                      <a:lumOff val="25000"/>
                      <a:alpha val="10000"/>
                    </a:schemeClr>
                  </a:solidFill>
                </a:ln>
              </a:rPr>
              <a:t>Working at NTT Data Corporation, Tokyo, Japan.</a:t>
            </a:r>
          </a:p>
          <a:p>
            <a:pPr marL="285750" indent="-285750">
              <a:spcAft>
                <a:spcPts val="1000"/>
              </a:spcAft>
              <a:buClr>
                <a:schemeClr val="tx1"/>
              </a:buClr>
              <a:buSzPct val="100000"/>
              <a:buFont typeface="Arial"/>
              <a:buChar char="•"/>
            </a:pPr>
            <a:r>
              <a:rPr lang="en-US" dirty="0">
                <a:ln>
                  <a:solidFill>
                    <a:schemeClr val="bg1">
                      <a:lumMod val="75000"/>
                      <a:lumOff val="25000"/>
                      <a:alpha val="10000"/>
                    </a:schemeClr>
                  </a:solidFill>
                </a:ln>
              </a:rPr>
              <a:t>Worked with clients globally in Europe, Asia, North America</a:t>
            </a:r>
          </a:p>
          <a:p>
            <a:pPr marL="285750" indent="-285750">
              <a:spcAft>
                <a:spcPts val="1000"/>
              </a:spcAft>
              <a:buClr>
                <a:schemeClr val="tx1"/>
              </a:buClr>
              <a:buSzPct val="100000"/>
              <a:buFont typeface="Arial"/>
              <a:buChar char="•"/>
            </a:pPr>
            <a:r>
              <a:rPr lang="en-US" dirty="0">
                <a:ln>
                  <a:solidFill>
                    <a:schemeClr val="bg1">
                      <a:lumMod val="75000"/>
                      <a:lumOff val="25000"/>
                      <a:alpha val="10000"/>
                    </a:schemeClr>
                  </a:solidFill>
                </a:ln>
              </a:rPr>
              <a:t>Leading a team of Technical Architects in Digital areas such as Cloud, Blockchain, Containerization and Application development. </a:t>
            </a:r>
          </a:p>
        </p:txBody>
      </p:sp>
      <p:pic>
        <p:nvPicPr>
          <p:cNvPr id="5" name="Picture 4" descr="A person wearing a suit and tie smiling at the camera&#10;&#10;Description automatically generated">
            <a:extLst>
              <a:ext uri="{FF2B5EF4-FFF2-40B4-BE49-F238E27FC236}">
                <a16:creationId xmlns:a16="http://schemas.microsoft.com/office/drawing/2014/main" id="{759EC94F-9405-4F32-AD31-DAF33EBE09B3}"/>
              </a:ext>
            </a:extLst>
          </p:cNvPr>
          <p:cNvPicPr>
            <a:picLocks noChangeAspect="1"/>
          </p:cNvPicPr>
          <p:nvPr/>
        </p:nvPicPr>
        <p:blipFill rotWithShape="1">
          <a:blip r:embed="rId4"/>
          <a:srcRect l="2954" r="4453"/>
          <a:stretch/>
        </p:blipFill>
        <p:spPr>
          <a:xfrm>
            <a:off x="6198830" y="639097"/>
            <a:ext cx="5447070"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8274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6DEF7C-B63E-4200-A052-F413E681F35F}"/>
              </a:ext>
            </a:extLst>
          </p:cNvPr>
          <p:cNvSpPr/>
          <p:nvPr/>
        </p:nvSpPr>
        <p:spPr>
          <a:xfrm>
            <a:off x="986396" y="2372424"/>
            <a:ext cx="1021920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Let’s keep th</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 session interactive !!</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929771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Box 5">
            <a:extLst>
              <a:ext uri="{FF2B5EF4-FFF2-40B4-BE49-F238E27FC236}">
                <a16:creationId xmlns:a16="http://schemas.microsoft.com/office/drawing/2014/main" id="{CB1AA7F4-53B7-474D-A2F4-74B294FCDFAE}"/>
              </a:ext>
            </a:extLst>
          </p:cNvPr>
          <p:cNvSpPr txBox="1"/>
          <p:nvPr/>
        </p:nvSpPr>
        <p:spPr>
          <a:xfrm>
            <a:off x="3962399" y="2013856"/>
            <a:ext cx="7197726" cy="3668487"/>
          </a:xfrm>
          <a:prstGeom prst="rect">
            <a:avLst/>
          </a:prstGeom>
        </p:spPr>
        <p:txBody>
          <a:bodyPr vert="horz" lIns="91440" tIns="45720" rIns="91440" bIns="45720" rtlCol="0" anchor="b">
            <a:normAutofit/>
          </a:bodyPr>
          <a:lstStyle/>
          <a:p>
            <a:pPr algn="r">
              <a:spcBef>
                <a:spcPct val="0"/>
              </a:spcBef>
              <a:spcAft>
                <a:spcPts val="600"/>
              </a:spcAft>
            </a:pPr>
            <a:r>
              <a:rPr lang="en-US" sz="8000" cap="all" dirty="0">
                <a:ln w="3175" cmpd="sng">
                  <a:noFill/>
                </a:ln>
                <a:latin typeface="+mj-lt"/>
                <a:ea typeface="+mj-ea"/>
                <a:cs typeface="+mj-cs"/>
              </a:rPr>
              <a:t>Why this Session?</a:t>
            </a:r>
          </a:p>
        </p:txBody>
      </p:sp>
    </p:spTree>
    <p:extLst>
      <p:ext uri="{BB962C8B-B14F-4D97-AF65-F5344CB8AC3E}">
        <p14:creationId xmlns:p14="http://schemas.microsoft.com/office/powerpoint/2010/main" val="320415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91A08-1C5B-46AB-BD57-FBB1A22D44A6}"/>
              </a:ext>
            </a:extLst>
          </p:cNvPr>
          <p:cNvSpPr txBox="1">
            <a:spLocks noGrp="1"/>
          </p:cNvSpPr>
          <p:nvPr>
            <p:ph type="title"/>
          </p:nvPr>
        </p:nvSpPr>
        <p:spPr>
          <a:xfrm>
            <a:off x="264459" y="403506"/>
            <a:ext cx="8103950" cy="523220"/>
          </a:xfrm>
          <a:prstGeom prst="rect">
            <a:avLst/>
          </a:prstGeom>
          <a:noFill/>
        </p:spPr>
        <p:txBody>
          <a:bodyPr wrap="none" rtlCol="0">
            <a:spAutoFit/>
          </a:bodyPr>
          <a:lstStyle>
            <a:defPPr>
              <a:defRPr lang="en-US"/>
            </a:defPPr>
            <a:lvl1pPr>
              <a:spcAft>
                <a:spcPts val="600"/>
              </a:spcAft>
              <a:defRPr sz="2800"/>
            </a:lvl1pPr>
          </a:lstStyle>
          <a:p>
            <a:r>
              <a:rPr lang="en-US" dirty="0"/>
              <a:t>Is there a GAP between campus and corporate ?</a:t>
            </a:r>
          </a:p>
        </p:txBody>
      </p:sp>
    </p:spTree>
    <p:extLst>
      <p:ext uri="{BB962C8B-B14F-4D97-AF65-F5344CB8AC3E}">
        <p14:creationId xmlns:p14="http://schemas.microsoft.com/office/powerpoint/2010/main" val="184861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91A08-1C5B-46AB-BD57-FBB1A22D44A6}"/>
              </a:ext>
            </a:extLst>
          </p:cNvPr>
          <p:cNvSpPr txBox="1">
            <a:spLocks noGrp="1"/>
          </p:cNvSpPr>
          <p:nvPr>
            <p:ph type="title"/>
          </p:nvPr>
        </p:nvSpPr>
        <p:spPr>
          <a:xfrm>
            <a:off x="264459" y="403506"/>
            <a:ext cx="3384260" cy="523220"/>
          </a:xfrm>
          <a:prstGeom prst="rect">
            <a:avLst/>
          </a:prstGeom>
          <a:noFill/>
        </p:spPr>
        <p:txBody>
          <a:bodyPr wrap="none" rtlCol="0">
            <a:spAutoFit/>
          </a:bodyPr>
          <a:lstStyle>
            <a:defPPr>
              <a:defRPr lang="en-US"/>
            </a:defPPr>
            <a:lvl1pPr>
              <a:spcAft>
                <a:spcPts val="600"/>
              </a:spcAft>
              <a:defRPr sz="2800"/>
            </a:lvl1pPr>
          </a:lstStyle>
          <a:p>
            <a:r>
              <a:rPr lang="en-US" dirty="0"/>
              <a:t>Why is there a gap?</a:t>
            </a:r>
          </a:p>
        </p:txBody>
      </p:sp>
    </p:spTree>
    <p:extLst>
      <p:ext uri="{BB962C8B-B14F-4D97-AF65-F5344CB8AC3E}">
        <p14:creationId xmlns:p14="http://schemas.microsoft.com/office/powerpoint/2010/main" val="152979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E91A08-1C5B-46AB-BD57-FBB1A22D44A6}"/>
              </a:ext>
            </a:extLst>
          </p:cNvPr>
          <p:cNvSpPr txBox="1">
            <a:spLocks noGrp="1"/>
          </p:cNvSpPr>
          <p:nvPr>
            <p:ph type="title"/>
          </p:nvPr>
        </p:nvSpPr>
        <p:spPr>
          <a:xfrm>
            <a:off x="264459" y="403506"/>
            <a:ext cx="5180905" cy="523220"/>
          </a:xfrm>
          <a:prstGeom prst="rect">
            <a:avLst/>
          </a:prstGeom>
          <a:noFill/>
        </p:spPr>
        <p:txBody>
          <a:bodyPr wrap="none" rtlCol="0">
            <a:spAutoFit/>
          </a:bodyPr>
          <a:lstStyle>
            <a:defPPr>
              <a:defRPr lang="en-US"/>
            </a:defPPr>
            <a:lvl1pPr>
              <a:spcAft>
                <a:spcPts val="600"/>
              </a:spcAft>
              <a:defRPr sz="2800"/>
            </a:lvl1pPr>
          </a:lstStyle>
          <a:p>
            <a:r>
              <a:rPr lang="en-US" dirty="0"/>
              <a:t>How can the gap be reduced ?</a:t>
            </a:r>
          </a:p>
        </p:txBody>
      </p:sp>
    </p:spTree>
    <p:extLst>
      <p:ext uri="{BB962C8B-B14F-4D97-AF65-F5344CB8AC3E}">
        <p14:creationId xmlns:p14="http://schemas.microsoft.com/office/powerpoint/2010/main" val="427053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3D3FC08522848910C393F24587846" ma:contentTypeVersion="13" ma:contentTypeDescription="Create a new document." ma:contentTypeScope="" ma:versionID="3274891e89e1e59d0f398200332e5cd3">
  <xsd:schema xmlns:xsd="http://www.w3.org/2001/XMLSchema" xmlns:xs="http://www.w3.org/2001/XMLSchema" xmlns:p="http://schemas.microsoft.com/office/2006/metadata/properties" xmlns:ns3="f4b109cb-7565-41fc-8fdc-247ff57407ff" xmlns:ns4="991be5ba-c5cd-4a46-b0f1-711a12bf0450" targetNamespace="http://schemas.microsoft.com/office/2006/metadata/properties" ma:root="true" ma:fieldsID="85e4a275e36eeaa8a48d458042c28c2e" ns3:_="" ns4:_="">
    <xsd:import namespace="f4b109cb-7565-41fc-8fdc-247ff57407ff"/>
    <xsd:import namespace="991be5ba-c5cd-4a46-b0f1-711a12bf045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b109cb-7565-41fc-8fdc-247ff57407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91be5ba-c5cd-4a46-b0f1-711a12bf045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DB2538-5B15-4F03-9C75-A660C11004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b109cb-7565-41fc-8fdc-247ff57407ff"/>
    <ds:schemaRef ds:uri="991be5ba-c5cd-4a46-b0f1-711a12bf04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BAE588-5845-46CF-98B5-A790A119A27F}">
  <ds:schemaRefs>
    <ds:schemaRef ds:uri="http://schemas.microsoft.com/sharepoint/v3/contenttype/forms"/>
  </ds:schemaRefs>
</ds:datastoreItem>
</file>

<file path=customXml/itemProps3.xml><?xml version="1.0" encoding="utf-8"?>
<ds:datastoreItem xmlns:ds="http://schemas.openxmlformats.org/officeDocument/2006/customXml" ds:itemID="{C6832158-5488-4167-AD38-0F362DE6C5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5355</TotalTime>
  <Words>870</Words>
  <Application>Microsoft Office PowerPoint</Application>
  <PresentationFormat>Widescreen</PresentationFormat>
  <Paragraphs>112</Paragraphs>
  <Slides>24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Celestial</vt:lpstr>
      <vt:lpstr>CAMPUS TO CORPORATE</vt:lpstr>
      <vt:lpstr>PowerPoint Presentation</vt:lpstr>
      <vt:lpstr>PowerPoint Presentation</vt:lpstr>
      <vt:lpstr>Zaheer Nanji</vt:lpstr>
      <vt:lpstr>PowerPoint Presentation</vt:lpstr>
      <vt:lpstr>PowerPoint Presentation</vt:lpstr>
      <vt:lpstr>Is there a GAP between campus and corporate ?</vt:lpstr>
      <vt:lpstr>Why is there a gap?</vt:lpstr>
      <vt:lpstr>How can the gap be reduced ?</vt:lpstr>
      <vt:lpstr>PowerPoint Presentation</vt:lpstr>
      <vt:lpstr>What does your curriculum cover? </vt:lpstr>
      <vt:lpstr>What does it not cover? </vt:lpstr>
      <vt:lpstr>PowerPoint Presentation</vt:lpstr>
      <vt:lpstr>PowerPoint Presentation</vt:lpstr>
      <vt:lpstr>PowerPoint Presentation</vt:lpstr>
      <vt:lpstr>How has the change impacted software engineers?</vt:lpstr>
      <vt:lpstr>PowerPoint Presentation</vt:lpstr>
      <vt:lpstr>What Is the industry doing today?</vt:lpstr>
      <vt:lpstr>Digital transformation</vt:lpstr>
      <vt:lpstr>DATA IS THE NEW GOLD</vt:lpstr>
      <vt:lpstr>Why is it so “cloud”y?</vt:lpstr>
      <vt:lpstr>What is the cloud?</vt:lpstr>
      <vt:lpstr>Answers to your Questions</vt:lpstr>
      <vt:lpstr>What kind of topics would you be interested in for future sessions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TO CORPORATE</dc:title>
  <dc:creator>Nanji, Zaheer</dc:creator>
  <cp:lastModifiedBy>Nanji, Zaheer (NTT DATA)</cp:lastModifiedBy>
  <cp:revision>1</cp:revision>
  <dcterms:created xsi:type="dcterms:W3CDTF">2020-07-02T02:43:27Z</dcterms:created>
  <dcterms:modified xsi:type="dcterms:W3CDTF">2021-05-21T07:11:37Z</dcterms:modified>
</cp:coreProperties>
</file>