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1" r:id="rId4"/>
    <p:sldId id="280" r:id="rId5"/>
    <p:sldId id="283" r:id="rId6"/>
    <p:sldId id="294" r:id="rId7"/>
    <p:sldId id="284" r:id="rId8"/>
    <p:sldId id="291" r:id="rId9"/>
    <p:sldId id="292" r:id="rId10"/>
    <p:sldId id="282" r:id="rId11"/>
    <p:sldId id="285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85" d="100"/>
          <a:sy n="85" d="100"/>
        </p:scale>
        <p:origin x="590" y="4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85001"/>
            <a:ext cx="5385816" cy="1225296"/>
          </a:xfrm>
        </p:spPr>
        <p:txBody>
          <a:bodyPr/>
          <a:lstStyle/>
          <a:p>
            <a:r>
              <a:rPr lang="en-US" sz="3200" dirty="0"/>
              <a:t>ALCOHOL DETECTION AND SMS ALERT SYSTEM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IoT DEPARTMENT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0" y="2556038"/>
            <a:ext cx="7013448" cy="1627632"/>
          </a:xfrm>
        </p:spPr>
        <p:txBody>
          <a:bodyPr/>
          <a:lstStyle/>
          <a:p>
            <a:pPr algn="ctr"/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Drinking and driving</a:t>
            </a:r>
            <a:b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 can destroy</a:t>
            </a:r>
            <a:b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202C8F"/>
                </a:solidFill>
                <a:effectLst/>
                <a:latin typeface="+mj-lt"/>
                <a:cs typeface="Times New Roman" panose="02020603050405020304" pitchFamily="18" charset="0"/>
              </a:rPr>
              <a:t> lives and families</a:t>
            </a:r>
            <a:r>
              <a:rPr lang="en-US" sz="3200" dirty="0">
                <a:solidFill>
                  <a:srgbClr val="202C8F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1920" y="1927826"/>
            <a:ext cx="768096" cy="1627632"/>
          </a:xfrm>
        </p:spPr>
        <p:txBody>
          <a:bodyPr/>
          <a:lstStyle/>
          <a:p>
            <a:r>
              <a:rPr lang="en-US" dirty="0">
                <a:solidFill>
                  <a:srgbClr val="202C8F"/>
                </a:solidFill>
              </a:rPr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1144" y="5886264"/>
            <a:ext cx="7156304" cy="1384113"/>
          </a:xfrm>
        </p:spPr>
        <p:txBody>
          <a:bodyPr/>
          <a:lstStyle/>
          <a:p>
            <a:r>
              <a:rPr lang="en-US" dirty="0"/>
              <a:t>BE HAPPY AND KEEP YOUR FAMILY AND LOVED ONES HAPPY.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55976" y="2942684"/>
            <a:ext cx="768096" cy="1604503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P. SUMAN PRAKASH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HoD</a:t>
            </a:r>
            <a:r>
              <a:rPr lang="en-US" dirty="0"/>
              <a:t> : AI &amp; IoT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P. VISHNU KUMAR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GUIDE and FACULTY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ADNAN ALI​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AKULA ZAHEER SHA​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STUDENT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3613319B-781A-4C9F-AA81-1FC7DBED01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4490" r="4490"/>
          <a:stretch/>
        </p:blipFill>
        <p:spPr/>
      </p:pic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4ADBB1B-8C6D-2D4B-506E-4FEA52B7B6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5556" r="5556"/>
          <a:stretch/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9E76544B-1546-40CB-3E44-DF425E32317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t="31" b="31"/>
          <a:stretch/>
        </p:blipFill>
        <p:spPr/>
      </p:pic>
      <p:pic>
        <p:nvPicPr>
          <p:cNvPr id="32" name="Picture Placeholder 31" descr="A person wearing a hat and glasses&#10;&#10;Description automatically generated with low confidence">
            <a:extLst>
              <a:ext uri="{FF2B5EF4-FFF2-40B4-BE49-F238E27FC236}">
                <a16:creationId xmlns:a16="http://schemas.microsoft.com/office/drawing/2014/main" id="{7ACCCD0F-3A1C-8994-CC74-75B8A37E4094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31" b="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Components Used</a:t>
            </a:r>
          </a:p>
          <a:p>
            <a:r>
              <a:rPr lang="en-US" dirty="0"/>
              <a:t>Working and Factors</a:t>
            </a:r>
          </a:p>
          <a:p>
            <a:r>
              <a:rPr lang="en-US" dirty="0"/>
              <a:t>​Summary​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4495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375" y="3988936"/>
            <a:ext cx="8417860" cy="768096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REDUCE ACCIDENTS RELATED TO DRINK AND DRIVE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13093-5485-1B1F-5475-3482AB40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29" y="3680011"/>
            <a:ext cx="2015551" cy="30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Whenever a person consumes alcohol and drives the vehicle or car , it is prone to get into an accident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to avoid these situations we have built an intelligent system which doesn’t turn on the engine of car if the person consumes alcohol and drives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, it automatically sends an “SMS”  alert to registered number or family member that so and so person has consumed alcohol and trying to drive vehicle in this state.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199"/>
            <a:ext cx="7375801" cy="394447"/>
          </a:xfrm>
        </p:spPr>
        <p:txBody>
          <a:bodyPr/>
          <a:lstStyle/>
          <a:p>
            <a:r>
              <a:rPr lang="en-US" sz="1600" b="1" dirty="0"/>
              <a:t>ALCOHOL DETECTION AND SMS ALERT SYSTEM.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94360"/>
            <a:ext cx="10671048" cy="768096"/>
          </a:xfrm>
        </p:spPr>
        <p:txBody>
          <a:bodyPr/>
          <a:lstStyle/>
          <a:p>
            <a:r>
              <a:rPr lang="en-US" sz="2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ACCIDENT RATES OVER THE YEARS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AB159-77A1-34CF-383B-4709937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66" y="1499616"/>
            <a:ext cx="7520699" cy="50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1DCC-2304-6133-8CF8-08BEA7D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A0572-EEC8-FE87-281E-9BCD55DC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AC1D-F8EA-7C23-A996-C72471CD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C2D2A-60EA-08FA-DD38-9F685A4C6E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2" y="4988919"/>
            <a:ext cx="2598690" cy="1110258"/>
          </a:xfrm>
        </p:spPr>
        <p:txBody>
          <a:bodyPr/>
          <a:lstStyle/>
          <a:p>
            <a:r>
              <a:rPr lang="en-IN" dirty="0"/>
              <a:t>ARDUINO UNO</a:t>
            </a:r>
          </a:p>
        </p:txBody>
      </p:sp>
      <p:pic>
        <p:nvPicPr>
          <p:cNvPr id="24" name="Picture Placeholder 23" descr="A picture containing text&#10;&#10;Description automatically generated">
            <a:extLst>
              <a:ext uri="{FF2B5EF4-FFF2-40B4-BE49-F238E27FC236}">
                <a16:creationId xmlns:a16="http://schemas.microsoft.com/office/drawing/2014/main" id="{0E8C238C-4465-9668-3016-FBF123A829C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805" r="580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DF6989-C03F-EDB1-69B8-BFF0D3BA92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MQ-3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81012C-5EE1-C24F-ECDF-E900B7E27C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ALCOHOL DETECTION SENSOR</a:t>
            </a:r>
          </a:p>
        </p:txBody>
      </p:sp>
      <p:pic>
        <p:nvPicPr>
          <p:cNvPr id="26" name="Picture Placeholder 2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414D605E-C4E3-1982-D1CF-9953BF47F78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11791" r="11791"/>
          <a:stretch>
            <a:fillRect/>
          </a:stretch>
        </p:blipFill>
        <p:spPr>
          <a:xfrm>
            <a:off x="6272748" y="2390146"/>
            <a:ext cx="2599965" cy="259996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F42541-6436-5555-BFF9-B9963486B1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GSM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F33C967-A3BE-2133-D018-F6392C2567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SMS SENDING MODULE</a:t>
            </a:r>
          </a:p>
        </p:txBody>
      </p:sp>
      <p:pic>
        <p:nvPicPr>
          <p:cNvPr id="28" name="Picture Placeholder 27" descr="A picture containing barbell&#10;&#10;Description automatically generated">
            <a:extLst>
              <a:ext uri="{FF2B5EF4-FFF2-40B4-BE49-F238E27FC236}">
                <a16:creationId xmlns:a16="http://schemas.microsoft.com/office/drawing/2014/main" id="{7199D6EE-EE77-5B23-AA55-560F5DDEA1D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/>
          <a:srcRect t="31" b="31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76E0D6-8790-A0C9-7631-997FA3BFB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DC MOTOR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5EE78B8-0B38-A49F-A562-BDED3A334A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OUTPUT DEVICES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5A3722-C567-721D-7F92-7638DACF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MICRO-CONTROLLER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AB85771-2CB0-37B8-5DA4-82CE6BDABB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2D8E23-6466-7FBE-6AAC-EFA074015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3" y="2393215"/>
            <a:ext cx="2596235" cy="25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E4D26-B2B7-8FA4-C7B9-EA4A3FBE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035" y="1604682"/>
            <a:ext cx="5542597" cy="3423781"/>
          </a:xfrm>
          <a:prstGeom prst="rect">
            <a:avLst/>
          </a:prstGeom>
        </p:spPr>
      </p:pic>
      <p:pic>
        <p:nvPicPr>
          <p:cNvPr id="12" name="WhatsApp Video 2022-11-21 at 13.37.22">
            <a:hlinkClick r:id="" action="ppaction://media"/>
            <a:extLst>
              <a:ext uri="{FF2B5EF4-FFF2-40B4-BE49-F238E27FC236}">
                <a16:creationId xmlns:a16="http://schemas.microsoft.com/office/drawing/2014/main" id="{DF51EB4F-9C04-8569-6C80-5183A85EF4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679458"/>
            <a:ext cx="5476339" cy="31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AND FACTORS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SENSE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Whenever a person consumes alcohol and sits in the car the mq-3 sensor detects the alcohol presence and sends signal to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When the alcohol is sensed the car’s engine doesn’t turn on , to avoid accidents related to drink and drive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To also let the family members , an </a:t>
            </a:r>
            <a:r>
              <a:rPr lang="en-US" dirty="0" err="1"/>
              <a:t>sms</a:t>
            </a:r>
            <a:r>
              <a:rPr lang="en-US" dirty="0"/>
              <a:t> alert is sent to the registered number if the person drinks and drives the car.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this project we took an initiative to reduce drink and drive accident cases by taking appropriate measures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Say no to Drinking as consumption of alcohol or any addictive thing is injurious to health and is harmful for both you and your family.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{7EAB0CAF-3F34-483B-9F5E-74F4A824ACFA}tf78438558_win32</Template>
  <TotalTime>55</TotalTime>
  <Words>329</Words>
  <Application>Microsoft Office PowerPoint</Application>
  <PresentationFormat>Widescreen</PresentationFormat>
  <Paragraphs>57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ALCOHOL DETECTION AND SMS ALERT SYSTEM </vt:lpstr>
      <vt:lpstr>AGENDA</vt:lpstr>
      <vt:lpstr>PRIMARY GOALS</vt:lpstr>
      <vt:lpstr>Introduction</vt:lpstr>
      <vt:lpstr>ACCIDENT RATES OVER THE YEARS</vt:lpstr>
      <vt:lpstr>IMPORTANT COMPONENTS</vt:lpstr>
      <vt:lpstr>PowerPoint Presentation</vt:lpstr>
      <vt:lpstr>WORKING AND FACTORS</vt:lpstr>
      <vt:lpstr>Conclusion</vt:lpstr>
      <vt:lpstr>Drinking and driving  can destroy  lives and families.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DETECTION AND SMS ALERT SYSTEM </dc:title>
  <dc:subject/>
  <dc:creator>ADNAN ABRAR</dc:creator>
  <cp:lastModifiedBy>ADNAN ABRAR</cp:lastModifiedBy>
  <cp:revision>4</cp:revision>
  <dcterms:created xsi:type="dcterms:W3CDTF">2022-11-22T18:15:50Z</dcterms:created>
  <dcterms:modified xsi:type="dcterms:W3CDTF">2022-11-22T19:10:54Z</dcterms:modified>
</cp:coreProperties>
</file>