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7" r:id="rId7"/>
    <p:sldId id="268" r:id="rId8"/>
    <p:sldId id="269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704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altLang="en-US" dirty="0"/>
              <a:t>Introduction to ajax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Zaheer sheikh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What is ajax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3180522"/>
            <a:ext cx="6880777" cy="200584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Ajax Stand for Asynchronous JavaScript and XML. Ajax is user experience with the help of ajax, we an communicate with server without page reload.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AJAX is a technique for creating fast and dynamic web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AJAX allows web pages to be updated asynchronously by exchanging small amounts of data with the server behind the scenes. This means that it is possible to update parts of a web page, without reloading the whole pages.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725" y="1288256"/>
            <a:ext cx="5111750" cy="1204912"/>
          </a:xfrm>
        </p:spPr>
        <p:txBody>
          <a:bodyPr/>
          <a:lstStyle/>
          <a:p>
            <a:r>
              <a:rPr lang="en-US" dirty="0"/>
              <a:t>How ajax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180522"/>
            <a:ext cx="5767596" cy="200584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6ADC35-8952-487D-05FD-2BE1E99E3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41" y="2559429"/>
            <a:ext cx="6529318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9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725" y="387108"/>
            <a:ext cx="5111750" cy="1204912"/>
          </a:xfrm>
        </p:spPr>
        <p:txBody>
          <a:bodyPr/>
          <a:lstStyle/>
          <a:p>
            <a:r>
              <a:rPr lang="en-US" dirty="0"/>
              <a:t>Types of ajax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5725" y="1842050"/>
            <a:ext cx="7907545" cy="4514299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u="sng" dirty="0">
                <a:solidFill>
                  <a:srgbClr val="232629"/>
                </a:solidFill>
                <a:effectLst/>
                <a:latin typeface="-apple-system"/>
              </a:rPr>
              <a:t>Asynchronous Ajax</a:t>
            </a:r>
            <a:r>
              <a:rPr lang="en-US" sz="1600" i="0" dirty="0">
                <a:solidFill>
                  <a:srgbClr val="232629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Asynchronous means that the script will send a request to the server and continue its execution without waiting for the reply. As soon as reply is received a browser event is fired, which in turn allows the script to execute associated 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u="sng" dirty="0">
                <a:solidFill>
                  <a:srgbClr val="232629"/>
                </a:solidFill>
                <a:effectLst/>
                <a:latin typeface="-apple-system"/>
              </a:rPr>
              <a:t>Synchronous Ajax</a:t>
            </a:r>
            <a:r>
              <a:rPr lang="en-US" sz="1400" i="0" dirty="0">
                <a:solidFill>
                  <a:srgbClr val="232629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Synchronous Ajax request is the process in which execution of the request stops until a response is received and Asynchronous Ajax request means the script continue the process without waiting for the server to reply. It will handle the reply if it arrives.</a:t>
            </a:r>
          </a:p>
          <a:p>
            <a:r>
              <a:rPr lang="en-US" b="0" i="0" dirty="0">
                <a:solidFill>
                  <a:srgbClr val="262A2B"/>
                </a:solidFill>
                <a:effectLst/>
                <a:latin typeface="Conv_FaunaOne-Regular"/>
              </a:rPr>
              <a:t>By default, Ajax request is Asynchronous but sometimes you need to send your request synchronously.</a:t>
            </a:r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/>
            <a:r>
              <a:rPr lang="en-US" sz="1600" b="0" i="0" dirty="0">
                <a:solidFill>
                  <a:srgbClr val="FF8000"/>
                </a:solidFill>
                <a:effectLst/>
                <a:latin typeface="inherit"/>
              </a:rPr>
              <a:t>// </a:t>
            </a:r>
            <a:r>
              <a:rPr lang="en-US" sz="1600" dirty="0">
                <a:solidFill>
                  <a:srgbClr val="FF8000"/>
                </a:solidFill>
                <a:latin typeface="inherit"/>
              </a:rPr>
              <a:t>R</a:t>
            </a:r>
            <a:r>
              <a:rPr lang="en-US" sz="1600" b="0" i="0" dirty="0">
                <a:solidFill>
                  <a:srgbClr val="FF8000"/>
                </a:solidFill>
                <a:effectLst/>
                <a:latin typeface="inherit"/>
              </a:rPr>
              <a:t>equest example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600" b="0" i="0" dirty="0">
                <a:solidFill>
                  <a:srgbClr val="800080"/>
                </a:solidFill>
                <a:effectLst/>
                <a:latin typeface="inherit"/>
              </a:rPr>
              <a:t>var</a:t>
            </a:r>
            <a:r>
              <a:rPr lang="en-US" sz="16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inherit"/>
              </a:rPr>
              <a:t>sync_request</a:t>
            </a:r>
            <a:r>
              <a:rPr lang="en-US" sz="16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inherit"/>
              </a:rPr>
              <a:t>$.</a:t>
            </a:r>
            <a:r>
              <a:rPr lang="en-US" sz="1600" b="0" i="0" dirty="0">
                <a:solidFill>
                  <a:srgbClr val="004ED0"/>
                </a:solidFill>
                <a:effectLst/>
                <a:latin typeface="inherit"/>
              </a:rPr>
              <a:t>ajax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inherit"/>
              </a:rPr>
              <a:t>({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600" b="0" i="0" dirty="0">
                <a:solidFill>
                  <a:srgbClr val="006FE0"/>
                </a:solidFill>
                <a:effectLst/>
                <a:latin typeface="inherit"/>
              </a:rPr>
              <a:t>     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herit"/>
              </a:rPr>
              <a:t>url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inherit"/>
              </a:rPr>
              <a:t>:</a:t>
            </a:r>
            <a:r>
              <a:rPr lang="en-US" sz="16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inherit"/>
              </a:rPr>
              <a:t>"</a:t>
            </a:r>
            <a:r>
              <a:rPr lang="en-US" sz="1600" b="0" i="0" dirty="0" err="1">
                <a:solidFill>
                  <a:srgbClr val="008000"/>
                </a:solidFill>
                <a:effectLst/>
                <a:latin typeface="inherit"/>
              </a:rPr>
              <a:t>example.php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inherit"/>
              </a:rPr>
              <a:t>"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600" b="0" i="0" dirty="0">
                <a:solidFill>
                  <a:srgbClr val="006FE0"/>
                </a:solidFill>
                <a:effectLst/>
                <a:latin typeface="inherit"/>
              </a:rPr>
              <a:t>     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herit"/>
              </a:rPr>
              <a:t>async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inherit"/>
              </a:rPr>
              <a:t>:</a:t>
            </a:r>
            <a:r>
              <a:rPr lang="en-US" sz="16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600" b="0" i="0" dirty="0">
                <a:solidFill>
                  <a:srgbClr val="800080"/>
                </a:solidFill>
                <a:effectLst/>
                <a:latin typeface="inherit"/>
              </a:rPr>
              <a:t>false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600" b="0" i="0" dirty="0">
                <a:solidFill>
                  <a:srgbClr val="006FE0"/>
                </a:solidFill>
                <a:effectLst/>
                <a:latin typeface="inherit"/>
              </a:rPr>
              <a:t>     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herit"/>
              </a:rPr>
              <a:t>success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inherit"/>
              </a:rPr>
              <a:t>:</a:t>
            </a:r>
            <a:r>
              <a:rPr lang="en-US" sz="16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600" b="0" i="0" dirty="0">
                <a:solidFill>
                  <a:srgbClr val="800080"/>
                </a:solidFill>
                <a:effectLst/>
                <a:latin typeface="inherit"/>
              </a:rPr>
              <a:t>function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herit"/>
              </a:rPr>
              <a:t>data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inherit"/>
              </a:rPr>
              <a:t>){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600" b="0" i="0" dirty="0">
                <a:solidFill>
                  <a:srgbClr val="006FE0"/>
                </a:solidFill>
                <a:effectLst/>
                <a:latin typeface="inherit"/>
              </a:rPr>
              <a:t>           </a:t>
            </a:r>
            <a:r>
              <a:rPr lang="en-US" sz="1600" b="0" i="0" dirty="0">
                <a:solidFill>
                  <a:srgbClr val="FF8000"/>
                </a:solidFill>
                <a:effectLst/>
                <a:latin typeface="inherit"/>
              </a:rPr>
              <a:t>//response script here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600" b="0" i="0" dirty="0">
                <a:solidFill>
                  <a:srgbClr val="006FE0"/>
                </a:solidFill>
                <a:effectLst/>
                <a:latin typeface="inherit"/>
              </a:rPr>
              <a:t>    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inherit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600" b="0" i="0" dirty="0">
                <a:solidFill>
                  <a:srgbClr val="333333"/>
                </a:solidFill>
                <a:effectLst/>
                <a:latin typeface="inherit"/>
              </a:rPr>
              <a:t>});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1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3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553299"/>
            <a:ext cx="5111750" cy="1204912"/>
          </a:xfrm>
        </p:spPr>
        <p:txBody>
          <a:bodyPr/>
          <a:lstStyle/>
          <a:p>
            <a:r>
              <a:rPr lang="en-US" dirty="0"/>
              <a:t>disadvantages of ajax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5725" y="3429000"/>
            <a:ext cx="7138918" cy="212035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63636"/>
                </a:solidFill>
                <a:effectLst/>
                <a:latin typeface="Outfit"/>
              </a:rPr>
              <a:t>Search Engines cannot index Ajax pages can not be indexed by Google as well as other search engines.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63636"/>
                </a:solidFill>
                <a:effectLst/>
                <a:latin typeface="Outfit"/>
              </a:rPr>
              <a:t>Open-source. View source is allowed, and anyone can view the code source written for Ajax, which makes it less secure compared to other technologies.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By Zaheer Sheikh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ACB3DE98744449947E9ACF32A68EE" ma:contentTypeVersion="16" ma:contentTypeDescription="Create a new document." ma:contentTypeScope="" ma:versionID="a6af52a420cc0b33ee095f51a5c1ed12">
  <xsd:schema xmlns:xsd="http://www.w3.org/2001/XMLSchema" xmlns:xs="http://www.w3.org/2001/XMLSchema" xmlns:p="http://schemas.microsoft.com/office/2006/metadata/properties" xmlns:ns1="http://schemas.microsoft.com/sharepoint/v3" xmlns:ns3="5a58df86-e2a7-4871-931b-6d923280f5d4" xmlns:ns4="fcd1a629-2e37-43d0-a6a9-fa190a8d3614" targetNamespace="http://schemas.microsoft.com/office/2006/metadata/properties" ma:root="true" ma:fieldsID="816b0edcd6a11029061bf67ac2796bba" ns1:_="" ns3:_="" ns4:_="">
    <xsd:import namespace="http://schemas.microsoft.com/sharepoint/v3"/>
    <xsd:import namespace="5a58df86-e2a7-4871-931b-6d923280f5d4"/>
    <xsd:import namespace="fcd1a629-2e37-43d0-a6a9-fa190a8d361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58df86-e2a7-4871-931b-6d923280f5d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d1a629-2e37-43d0-a6a9-fa190a8d36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fcd1a629-2e37-43d0-a6a9-fa190a8d3614" xsi:nil="true"/>
  </documentManagement>
</p:properties>
</file>

<file path=customXml/itemProps1.xml><?xml version="1.0" encoding="utf-8"?>
<ds:datastoreItem xmlns:ds="http://schemas.openxmlformats.org/officeDocument/2006/customXml" ds:itemID="{C307A793-0810-45F3-A79D-714987918E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a58df86-e2a7-4871-931b-6d923280f5d4"/>
    <ds:schemaRef ds:uri="fcd1a629-2e37-43d0-a6a9-fa190a8d36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sharepoint/v3"/>
    <ds:schemaRef ds:uri="http://purl.org/dc/elements/1.1/"/>
    <ds:schemaRef ds:uri="5a58df86-e2a7-4871-931b-6d923280f5d4"/>
    <ds:schemaRef ds:uri="http://schemas.microsoft.com/office/2006/metadata/properties"/>
    <ds:schemaRef ds:uri="fcd1a629-2e37-43d0-a6a9-fa190a8d3614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{97480CF6-24D7-4351-8AAA-72EC1B71A035}tf67328976_win32</Template>
  <TotalTime>43</TotalTime>
  <Words>319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-apple-system</vt:lpstr>
      <vt:lpstr>Arial</vt:lpstr>
      <vt:lpstr>Calibri</vt:lpstr>
      <vt:lpstr>Conv_FaunaOne-Regular</vt:lpstr>
      <vt:lpstr>Courier New</vt:lpstr>
      <vt:lpstr>inherit</vt:lpstr>
      <vt:lpstr>Outfit</vt:lpstr>
      <vt:lpstr>Tenorite</vt:lpstr>
      <vt:lpstr>Office Theme</vt:lpstr>
      <vt:lpstr>Introduction to ajax</vt:lpstr>
      <vt:lpstr>What is ajax</vt:lpstr>
      <vt:lpstr>How ajax works</vt:lpstr>
      <vt:lpstr>Types of ajax</vt:lpstr>
      <vt:lpstr>disadvantages of ajax</vt:lpstr>
      <vt:lpstr>Thank you</vt:lpstr>
    </vt:vector>
  </TitlesOfParts>
  <Company>Kyndryl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ajax</dc:title>
  <dc:creator>Zaheer Sheikh</dc:creator>
  <cp:lastModifiedBy>Zaheer Sheikh</cp:lastModifiedBy>
  <cp:revision>2</cp:revision>
  <dcterms:created xsi:type="dcterms:W3CDTF">2022-12-09T13:30:34Z</dcterms:created>
  <dcterms:modified xsi:type="dcterms:W3CDTF">2022-12-13T13:49:42Z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0x01010052DACB3DE98744449947E9ACF32A68EE</vt:lpwstr>
  </property>
</Properties>
</file>