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  <p:sldMasterId id="2147483907" r:id="rId6"/>
  </p:sldMasterIdLst>
  <p:notesMasterIdLst>
    <p:notesMasterId r:id="rId9"/>
  </p:notesMasterIdLst>
  <p:handoutMasterIdLst>
    <p:handoutMasterId r:id="rId10"/>
  </p:handoutMasterIdLst>
  <p:sldIdLst>
    <p:sldId id="256" r:id="rId7"/>
    <p:sldId id="257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70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66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0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846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1928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37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16/11/2023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23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16/11/2023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295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3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7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16/11/2023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16/11/2023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1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42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06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71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16/11/2023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8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16/11/2023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01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16/11/2023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3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16/11/2023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C4FFEA-6CA2-DED9-DCCF-8E316B7BAE60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A2D9F-F35C-36DA-6E4F-8434A949BD78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FFEF2A8-13F7-9A48-29FA-70E906B86B5A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pic>
        <p:nvPicPr>
          <p:cNvPr id="10" name="Picture 9" descr="Shape, rectangle&#10;&#10;Description automatically generated">
            <a:extLst>
              <a:ext uri="{FF2B5EF4-FFF2-40B4-BE49-F238E27FC236}">
                <a16:creationId xmlns:a16="http://schemas.microsoft.com/office/drawing/2014/main" id="{CB6A819B-1648-C6E6-9C2C-8CC2DFCCE358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8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  <p:sldLayoutId id="2147483921" r:id="rId14"/>
    <p:sldLayoutId id="2147483922" r:id="rId15"/>
    <p:sldLayoutId id="2147483923" r:id="rId16"/>
    <p:sldLayoutId id="2147483924" r:id="rId17"/>
    <p:sldLayoutId id="214748392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Predictive model and its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/>
          <a:lstStyle/>
          <a:p>
            <a:r>
              <a:rPr lang="en-GB" dirty="0"/>
              <a:t>2022-11-09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54868" y="-166107"/>
            <a:ext cx="10364451" cy="1596177"/>
          </a:xfrm>
        </p:spPr>
        <p:txBody>
          <a:bodyPr/>
          <a:lstStyle/>
          <a:p>
            <a:r>
              <a:rPr lang="en-GB" dirty="0"/>
              <a:t>Predictive modelling results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F5EF8C-C23B-4148-27C7-A0A1758B0E3D}"/>
              </a:ext>
            </a:extLst>
          </p:cNvPr>
          <p:cNvSpPr/>
          <p:nvPr/>
        </p:nvSpPr>
        <p:spPr>
          <a:xfrm>
            <a:off x="183637" y="1217006"/>
            <a:ext cx="2081581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Recall Rate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60%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BDEF4E-66C3-0257-A0A8-E8E887E16047}"/>
              </a:ext>
            </a:extLst>
          </p:cNvPr>
          <p:cNvSpPr/>
          <p:nvPr/>
        </p:nvSpPr>
        <p:spPr>
          <a:xfrm>
            <a:off x="2667368" y="1218426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Precision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61%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B408CB1-6ACD-7DE2-9487-72CE66007713}"/>
              </a:ext>
            </a:extLst>
          </p:cNvPr>
          <p:cNvSpPr txBox="1">
            <a:spLocks/>
          </p:cNvSpPr>
          <p:nvPr/>
        </p:nvSpPr>
        <p:spPr>
          <a:xfrm>
            <a:off x="114364" y="2350320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E71D0C-B398-3F3F-1E7F-11DEDD8381F2}"/>
              </a:ext>
            </a:extLst>
          </p:cNvPr>
          <p:cNvSpPr txBox="1">
            <a:spLocks/>
          </p:cNvSpPr>
          <p:nvPr/>
        </p:nvSpPr>
        <p:spPr>
          <a:xfrm>
            <a:off x="2591537" y="2350319"/>
            <a:ext cx="2292190" cy="11687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Will be predicted as actually completed bookings out of all successfully completed bookings. </a:t>
            </a:r>
            <a:endParaRPr lang="en-GB" sz="12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DAFAA2D-6067-D57A-C73B-D1C9D92A6462}"/>
              </a:ext>
            </a:extLst>
          </p:cNvPr>
          <p:cNvSpPr txBox="1">
            <a:spLocks/>
          </p:cNvSpPr>
          <p:nvPr/>
        </p:nvSpPr>
        <p:spPr>
          <a:xfrm>
            <a:off x="113755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68DCA6A-69B0-0F34-F512-8A610FB04802}"/>
              </a:ext>
            </a:extLst>
          </p:cNvPr>
          <p:cNvSpPr/>
          <p:nvPr/>
        </p:nvSpPr>
        <p:spPr>
          <a:xfrm>
            <a:off x="2601864" y="4015624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Accuracy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62%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77C6E2C-5542-56D9-8007-A154BE202A8B}"/>
              </a:ext>
            </a:extLst>
          </p:cNvPr>
          <p:cNvSpPr txBox="1">
            <a:spLocks/>
          </p:cNvSpPr>
          <p:nvPr/>
        </p:nvSpPr>
        <p:spPr>
          <a:xfrm>
            <a:off x="114364" y="2350319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153A06D-22D8-EDE9-C6E7-74EFF4E67738}"/>
              </a:ext>
            </a:extLst>
          </p:cNvPr>
          <p:cNvSpPr txBox="1">
            <a:spLocks/>
          </p:cNvSpPr>
          <p:nvPr/>
        </p:nvSpPr>
        <p:spPr>
          <a:xfrm>
            <a:off x="114364" y="3110344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66% Chance of predicting true incomplete bookings correctly. </a:t>
            </a:r>
            <a:endParaRPr lang="en-GB" sz="1200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997A710-EA11-EE5D-48FA-BBC81D7F36E7}"/>
              </a:ext>
            </a:extLst>
          </p:cNvPr>
          <p:cNvSpPr txBox="1">
            <a:spLocks/>
          </p:cNvSpPr>
          <p:nvPr/>
        </p:nvSpPr>
        <p:spPr>
          <a:xfrm>
            <a:off x="114364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DE0BBC9-CCC6-32C3-4C35-8F85E454182F}"/>
              </a:ext>
            </a:extLst>
          </p:cNvPr>
          <p:cNvSpPr txBox="1">
            <a:spLocks/>
          </p:cNvSpPr>
          <p:nvPr/>
        </p:nvSpPr>
        <p:spPr>
          <a:xfrm>
            <a:off x="6459746" y="6357811"/>
            <a:ext cx="5732254" cy="353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Top features that can drive successful flight bookings.</a:t>
            </a:r>
            <a:endParaRPr lang="en-GB" sz="1050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5C92B7C-B314-5505-916F-59A6337A6677}"/>
              </a:ext>
            </a:extLst>
          </p:cNvPr>
          <p:cNvSpPr txBox="1">
            <a:spLocks/>
          </p:cNvSpPr>
          <p:nvPr/>
        </p:nvSpPr>
        <p:spPr>
          <a:xfrm>
            <a:off x="169781" y="5380534"/>
            <a:ext cx="4713945" cy="115397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We are concerned with not predicting the successful bookings correctly. Imbalance dataset drives higher accuracy but it does not accurately predict the successful bookings. </a:t>
            </a:r>
            <a:br>
              <a:rPr lang="en-GB" sz="1200" dirty="0"/>
            </a:br>
            <a:br>
              <a:rPr lang="en-GB" sz="1200" dirty="0"/>
            </a:br>
            <a:r>
              <a:rPr lang="en-GB" sz="1200" dirty="0"/>
              <a:t>Dataset was balanced with 8k labelled as incomplete bookings and 7k as complete bookings. </a:t>
            </a:r>
          </a:p>
          <a:p>
            <a:endParaRPr lang="en-GB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60BCE3-F16B-3F85-1F91-EDD5CCA9E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564" y="1209816"/>
            <a:ext cx="6620799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1752</TotalTime>
  <Words>131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Mylius Modern</vt:lpstr>
      <vt:lpstr>Tw Cen MT</vt:lpstr>
      <vt:lpstr>Section Heading</vt:lpstr>
      <vt:lpstr>Slide Body - Curious Blue (ABBA)</vt:lpstr>
      <vt:lpstr>Droplet</vt:lpstr>
      <vt:lpstr>British Airways</vt:lpstr>
      <vt:lpstr>Predictive modelling results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David Yeboah</cp:lastModifiedBy>
  <cp:revision>29</cp:revision>
  <cp:lastPrinted>2022-06-09T07:44:13Z</cp:lastPrinted>
  <dcterms:created xsi:type="dcterms:W3CDTF">2022-02-22T07:39:05Z</dcterms:created>
  <dcterms:modified xsi:type="dcterms:W3CDTF">2023-11-16T03:16:33Z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