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6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8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4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65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0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63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27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0F672-EDAA-F1E7-71ED-5CBAA9ED67BA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F91F3-34FB-187C-8DAB-A032BD4E4EDB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6AA5CD-1F6F-3228-755A-B98BD20D945E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A6E9A45A-380A-C218-393B-F98FADCD5ACE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5959" y="-176070"/>
            <a:ext cx="10364451" cy="1596177"/>
          </a:xfrm>
        </p:spPr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441950"/>
            <a:ext cx="5256168" cy="1206275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33" y="319039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588" y="3784706"/>
            <a:ext cx="3369412" cy="2394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1340B-E949-5ADE-B871-BF95BF364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37" y="2253395"/>
            <a:ext cx="5339370" cy="31982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32B522-6503-C6A8-6913-4C8AD45DE8A6}"/>
              </a:ext>
            </a:extLst>
          </p:cNvPr>
          <p:cNvSpPr txBox="1">
            <a:spLocks/>
          </p:cNvSpPr>
          <p:nvPr/>
        </p:nvSpPr>
        <p:spPr>
          <a:xfrm>
            <a:off x="5648211" y="3803348"/>
            <a:ext cx="3174376" cy="32964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What customers are happy and unsatisfied about for different ratings class</a:t>
            </a:r>
            <a:r>
              <a:rPr lang="en-GB" dirty="0"/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High ratings (7 – 10) 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praised comfortable seats, good inflight entertainment, and descent food quality.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Moderate ratings (4 – 6) 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cited problems with small screens, long passport check queues, and poor business class experiences.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Low ratings (1 – 3) 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expressed dissatisfaction with congested middle seats and small screens, despite liking the seats and food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165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Mylius Modern</vt:lpstr>
      <vt:lpstr>Söhne</vt:lpstr>
      <vt:lpstr>Tw Cen MT</vt:lpstr>
      <vt:lpstr>Section Heading</vt:lpstr>
      <vt:lpstr>Slide Body - Curious Blue (ABBA)</vt:lpstr>
      <vt:lpstr>Droplet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David Yeboah</cp:lastModifiedBy>
  <cp:revision>22</cp:revision>
  <cp:lastPrinted>2022-06-09T07:44:13Z</cp:lastPrinted>
  <dcterms:created xsi:type="dcterms:W3CDTF">2022-02-22T07:39:05Z</dcterms:created>
  <dcterms:modified xsi:type="dcterms:W3CDTF">2023-11-16T02:44:13Z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