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ABF-BBAE-4767-B3CA-0114DFB2C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B3064-50C4-4A1C-A025-A08363F9E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2D05B-5963-4438-A6E0-962CCD2F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0EAB-2691-41A4-A214-A156071E9C89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322B-0D90-4371-9F35-21243636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69370-0A8B-4E05-9F1A-E44ED1A1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C89-26D5-4E24-81B7-D268E281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121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5E79-72B5-4190-8569-31B814FB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2D732-EDED-436B-AD69-C969B228A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2382E-1115-46F6-85D9-EB1A2695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0EAB-2691-41A4-A214-A156071E9C89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B9D8-BE02-43DC-A081-0E26A64E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47092-AC25-492E-84F3-ECE48192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C89-26D5-4E24-81B7-D268E281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28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7A933-E553-4C41-9422-1A9622CEF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70893-06C9-422A-8EAA-4C8E40D59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F4B4A-630B-4A55-940A-366A5343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0EAB-2691-41A4-A214-A156071E9C89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F66E5-235E-4C15-9106-206FA94A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E8D77-7A2B-448F-AC4F-FD10549F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C89-26D5-4E24-81B7-D268E281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81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6D89-9DC5-4AA8-85C1-0E1D909A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1C41-B901-459E-B447-0A5DED66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3A8DA-8519-4AB4-8C21-AE1F5070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0EAB-2691-41A4-A214-A156071E9C89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F4749-1887-4100-8FF6-9598498C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3C031-B7EE-42A1-864D-4EF98A7D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C89-26D5-4E24-81B7-D268E281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17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0F7B-258D-4BA5-BC7F-577F05BE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E4407-E6FB-47C7-BB50-370D24BFE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5C2C6-ECD4-44AE-8BBE-43C23172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0EAB-2691-41A4-A214-A156071E9C89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087EE-A7DA-4FC3-B88C-BC2FB14D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BE2A0-AA8E-4BAC-B22A-2EA96DEA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C89-26D5-4E24-81B7-D268E281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120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C034-B591-4431-AFBF-912B71CE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685A5-BE21-42EA-AEDA-D6DBD7629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1EC58-0DB3-4664-8B1E-0D57192B4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3E6ED-22EE-4C0A-AAE0-E99F40AE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0EAB-2691-41A4-A214-A156071E9C89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A629F-E2E7-497C-91F2-18F1719C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47C64-4CE0-4A88-A22E-7EC0C8D8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C89-26D5-4E24-81B7-D268E281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77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7338-9565-4C2F-B697-6B797191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2CC07-3CF4-43CF-B892-FCF2695C1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D1F4D-0C71-4501-A060-E0EDB8125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0D2B9-7D1E-4CD9-A78A-3A4A0F5F5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1F786-ECDB-4B58-8027-7CD5B6B2A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CBE52-B9B5-4599-9A4D-D28ADC25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0EAB-2691-41A4-A214-A156071E9C89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03400-4708-47D1-A09A-5F361A7A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FE9B5-9D8B-4AA2-A63C-5411CBDD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C89-26D5-4E24-81B7-D268E281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84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6EF9-E5C1-43F7-9837-FE2BBF24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5D2D8-D249-4D65-B7AB-04871BB1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0EAB-2691-41A4-A214-A156071E9C89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D2C-BBF2-4643-A7A2-9621605C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9BF75-D53F-4660-AB1D-83470EBD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C89-26D5-4E24-81B7-D268E281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26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DFA0B-C6AE-4CD4-8B8B-E86957AE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0EAB-2691-41A4-A214-A156071E9C89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E195A-7B43-4B5E-A7D9-EEB74207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A10F4-C698-4384-8F3A-3073F284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C89-26D5-4E24-81B7-D268E281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07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CDD3-02B1-4722-A6D9-2D6427A7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71D8E-386C-40E4-80AB-1CA3D2BFC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5EF4A-B4DE-443E-BD80-FE268A8D2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1CAE2-A4F4-41D6-9F16-9A12BB6B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0EAB-2691-41A4-A214-A156071E9C89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AB220-A991-4D75-B38E-032176D7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C532B-BF04-4B39-9757-FD6FDFED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C89-26D5-4E24-81B7-D268E281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40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6AAC-6C49-45B8-9917-BF0CF6F9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98F08-02A9-4A45-982E-84F012F5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2CDD9-FAA8-4F43-AE51-3D8CC9DC8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A6D09-50E1-4660-AB77-F1B9CB4B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0EAB-2691-41A4-A214-A156071E9C89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4FC89-BADB-41F9-8A68-248267BA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9E6BF-7CB2-44FA-8029-AFBD37C4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C89-26D5-4E24-81B7-D268E281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1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0AC83-8F93-4FEE-B373-0D3BA331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13783-CABC-4890-879B-37083518A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FC897-DD1D-4D8B-B802-48A4CA21E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40EAB-2691-41A4-A214-A156071E9C89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98B41-DE80-4974-901A-6B90F4AB6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A2CDC-5914-46E2-970A-2628EBBF8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69C89-26D5-4E24-81B7-D268E281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62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1BD6-5577-4864-8849-9290546DA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130"/>
            <a:ext cx="9144000" cy="2387600"/>
          </a:xfrm>
        </p:spPr>
        <p:txBody>
          <a:bodyPr/>
          <a:lstStyle/>
          <a:p>
            <a:r>
              <a:rPr lang="en-CA" dirty="0"/>
              <a:t>Predicting best place to open  business in Ottawa</a:t>
            </a:r>
          </a:p>
        </p:txBody>
      </p:sp>
    </p:spTree>
    <p:extLst>
      <p:ext uri="{BB962C8B-B14F-4D97-AF65-F5344CB8AC3E}">
        <p14:creationId xmlns:p14="http://schemas.microsoft.com/office/powerpoint/2010/main" val="97406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444C-D2DF-4318-A6BA-074B0648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</a:t>
            </a:r>
            <a:r>
              <a:rPr lang="en-CA" dirty="0"/>
              <a:t>business</a:t>
            </a:r>
            <a:r>
              <a:rPr lang="en-US" dirty="0"/>
              <a:t> to open by neighborhood is very valuable to the owner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24B7-2454-4955-83A6-69B6332F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Generally opening a business include a lot of risks and making sure to open the business in the right area Is very important to reduce risks of losing the bushiness </a:t>
            </a:r>
          </a:p>
          <a:p>
            <a:r>
              <a:rPr lang="en-US" dirty="0"/>
              <a:t>Such value is recognized by the owner : lower the risk of closing</a:t>
            </a:r>
            <a:endParaRPr lang="en-CA" dirty="0"/>
          </a:p>
          <a:p>
            <a:r>
              <a:rPr lang="en-CA" dirty="0"/>
              <a:t>The business will be full of customers and very profitable business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5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A483-A988-4F2F-B3C5-22D87E1B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AFCA-10DF-4549-8778-04C0859FC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Ottawa each neighborhood</a:t>
            </a:r>
          </a:p>
          <a:p>
            <a:r>
              <a:rPr lang="en-CA" dirty="0"/>
              <a:t>Neighborhood each population </a:t>
            </a:r>
          </a:p>
          <a:p>
            <a:r>
              <a:rPr lang="en-CA" dirty="0"/>
              <a:t>Longitude and latitude of each neighborhood and venues </a:t>
            </a:r>
          </a:p>
          <a:p>
            <a:r>
              <a:rPr lang="en-CA" dirty="0"/>
              <a:t>All the venues by neighborhood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016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1937-2F43-4D2C-8562-E924595B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085" y="219078"/>
            <a:ext cx="10515600" cy="1325563"/>
          </a:xfrm>
        </p:spPr>
        <p:txBody>
          <a:bodyPr/>
          <a:lstStyle/>
          <a:p>
            <a:r>
              <a:rPr lang="en-CA" dirty="0"/>
              <a:t>Using tips and population by neighborhood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1B4B3-C33A-49D3-BDEA-D7676C8FD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71" y="1491931"/>
            <a:ext cx="10199829" cy="514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5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DF83-8DDB-4EF9-83AC-67DBB9AC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Table of best neighborhood to open a business and which category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C1DC9-A58A-4866-B7F8-A53A1F7433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5665" y="2373623"/>
            <a:ext cx="5371796" cy="2605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1CF400-DE93-4F54-B525-0CF7391189C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66647" y="2373622"/>
            <a:ext cx="4718188" cy="260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6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1785-8271-4683-9209-D077DFD8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Conclusion 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0C2E-C042-47E2-AD5E-9B5D4D1EF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conclusion we fount the best area to open a business is in cluster 3 or 4 which they are have the highest percentage of tip count and it’s more likely to have your business to succeed.</a:t>
            </a:r>
          </a:p>
          <a:p>
            <a:r>
              <a:rPr lang="en-CA" dirty="0"/>
              <a:t>As venue category Caribbean Restaurant and Salad Place are most likely to </a:t>
            </a:r>
            <a:r>
              <a:rPr lang="en-CA" dirty="0" err="1"/>
              <a:t>succed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222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Predicting best place to open  business in Ottawa</vt:lpstr>
      <vt:lpstr>Predicting business to open by neighborhood is very valuable to the owner</vt:lpstr>
      <vt:lpstr>Data acquisition and cleaning</vt:lpstr>
      <vt:lpstr>Using tips and population by neighborhood </vt:lpstr>
      <vt:lpstr>Table of best neighborhood to open a business and which category </vt:lpstr>
      <vt:lpstr>Conclusion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best place to open  business in Ottawa</dc:title>
  <dc:creator>zaheysm</dc:creator>
  <cp:lastModifiedBy>zaheysm</cp:lastModifiedBy>
  <cp:revision>2</cp:revision>
  <dcterms:created xsi:type="dcterms:W3CDTF">2020-04-26T16:27:29Z</dcterms:created>
  <dcterms:modified xsi:type="dcterms:W3CDTF">2020-04-26T16:43:50Z</dcterms:modified>
</cp:coreProperties>
</file>