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sldIdLst>
    <p:sldId id="278" r:id="rId5"/>
    <p:sldId id="279" r:id="rId6"/>
    <p:sldId id="280" r:id="rId7"/>
    <p:sldId id="291" r:id="rId8"/>
    <p:sldId id="31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29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xmlns="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527049"/>
            <a:ext cx="3485073" cy="190195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Online Course Registration System.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429001"/>
            <a:ext cx="3485072" cy="18105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By:</a:t>
            </a:r>
          </a:p>
          <a:p>
            <a:pPr algn="l"/>
            <a:r>
              <a:rPr lang="en-US" dirty="0"/>
              <a:t>K . Md. Zahid Parvez(076)</a:t>
            </a:r>
          </a:p>
          <a:p>
            <a:pPr algn="l"/>
            <a:r>
              <a:rPr lang="en-US" dirty="0"/>
              <a:t>Md. Shadab Hussain(082)</a:t>
            </a:r>
          </a:p>
          <a:p>
            <a:pPr algn="l"/>
            <a:r>
              <a:rPr lang="en-US" dirty="0"/>
              <a:t>C. Shashank(107)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859B0-6E81-415B-B951-70639D2A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8B84717-F676-4834-A099-E352D2D01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2462" y="1668544"/>
            <a:ext cx="7337550" cy="412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089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49210-40DE-4A7A-B4CD-0559CC3D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SIGN-UP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69229FD-7EBA-4EFD-A3CA-3E0A0B2A0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43580" y="1866900"/>
            <a:ext cx="7420624" cy="410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428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891B5-A9B6-44CB-9A15-DA9D4DBD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 successful registration, email will be sent to the registered email regarding login details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0C3CDB5-A011-43C4-8BFD-5FA187EA1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90336" y="1655191"/>
            <a:ext cx="6360296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361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5A4B49-A841-4CAE-82A0-9ABBC649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Logged in user window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5361DE-733A-40F3-9860-1AC576696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4346" y="1602558"/>
            <a:ext cx="6467324" cy="464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3983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21409-8122-4024-92D5-7AC244C1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Courses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25EE180-CA7F-49A0-9DCA-01DFA8E35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4858" y="1451728"/>
            <a:ext cx="5948573" cy="459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6857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A7714-ED03-4815-BEAA-476446CF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exam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9745C62-523A-4818-88FE-C7A58441D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1158" y="1866900"/>
            <a:ext cx="7643811" cy="418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686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7E3EE-2F55-4728-ACD7-BDA6F4A6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into a new course.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9CFF577-244C-4458-B964-86733804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6384" y="1725105"/>
            <a:ext cx="6507018" cy="488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485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E8BB2-8D28-4889-A5DF-AA88D566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lectures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B73F42C-41AA-49AD-92D4-5A360EA6C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884" y="1725105"/>
            <a:ext cx="6790597" cy="466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6413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A23915-09E6-4D02-A1E8-B7C29D4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0561245-0057-4E5F-9888-E47148E65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77025" y="1564849"/>
            <a:ext cx="6425437" cy="48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952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53CB9-A123-417B-B9F4-5DE1D2C5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20" y="355077"/>
            <a:ext cx="10353762" cy="1257300"/>
          </a:xfrm>
        </p:spPr>
        <p:txBody>
          <a:bodyPr/>
          <a:lstStyle/>
          <a:p>
            <a:r>
              <a:rPr lang="en-US" dirty="0"/>
              <a:t>Add New Course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05F4128-9E2B-4836-8CC2-16DEDABB1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5556" y="1612377"/>
            <a:ext cx="6799200" cy="429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621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70E14-660F-40EA-8160-824FF977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Wise Use Cases.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021C32-6993-44AD-A805-9D797B56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664045" cy="3714749"/>
          </a:xfrm>
        </p:spPr>
        <p:txBody>
          <a:bodyPr/>
          <a:lstStyle/>
          <a:p>
            <a:pPr marL="36900" indent="0">
              <a:buNone/>
            </a:pPr>
            <a:r>
              <a:rPr lang="en-US" sz="2800" dirty="0"/>
              <a:t>USER</a:t>
            </a:r>
            <a:r>
              <a:rPr lang="en-US" dirty="0"/>
              <a:t>    </a:t>
            </a:r>
          </a:p>
          <a:p>
            <a:pPr marL="36900" indent="0"/>
            <a:r>
              <a:rPr lang="en-US" dirty="0"/>
              <a:t>User Window</a:t>
            </a:r>
          </a:p>
          <a:p>
            <a:pPr marL="36900" indent="0"/>
            <a:r>
              <a:rPr lang="en-US" dirty="0"/>
              <a:t>Display Courses</a:t>
            </a:r>
          </a:p>
          <a:p>
            <a:pPr marL="36900" indent="0"/>
            <a:r>
              <a:rPr lang="en-US" dirty="0"/>
              <a:t>Course Selection</a:t>
            </a:r>
          </a:p>
          <a:p>
            <a:pPr marL="36900" indent="0"/>
            <a:r>
              <a:rPr lang="en-US" dirty="0"/>
              <a:t>Course Registration</a:t>
            </a:r>
          </a:p>
          <a:p>
            <a:pPr marL="36900" indent="0"/>
            <a:r>
              <a:rPr lang="en-US" dirty="0"/>
              <a:t>Online Examination                                                                      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317F94-69DE-4E13-8A6E-D62A8A00EE49}"/>
              </a:ext>
            </a:extLst>
          </p:cNvPr>
          <p:cNvSpPr txBox="1"/>
          <p:nvPr/>
        </p:nvSpPr>
        <p:spPr>
          <a:xfrm>
            <a:off x="6090676" y="2076450"/>
            <a:ext cx="334593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User Details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Course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Examination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Course</a:t>
            </a:r>
            <a:endParaRPr lang="en-IN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13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BF0D807-A5D9-4C79-BA1F-3F1F09C9B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4180" y="923827"/>
            <a:ext cx="9192712" cy="542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3091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07663-DEDF-4500-A592-690EA29F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Course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32BB946-29BF-4559-8D0A-59A39D1A9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9629" y="1621409"/>
            <a:ext cx="7644097" cy="500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8824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77DFB-F84A-4004-828B-138FBE58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60" y="373537"/>
            <a:ext cx="10353762" cy="1257300"/>
          </a:xfrm>
        </p:spPr>
        <p:txBody>
          <a:bodyPr/>
          <a:lstStyle/>
          <a:p>
            <a:r>
              <a:rPr lang="en-US" dirty="0"/>
              <a:t>View Student Details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EF8FAA9-4FA8-441E-9924-4C165521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7783" y="1461155"/>
            <a:ext cx="10622040" cy="502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65668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F83C3-7152-45E0-93F5-BCAFD584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7081C7A-9014-49B9-875E-31EA62BF0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1287" y="1606681"/>
            <a:ext cx="6909847" cy="518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475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9EB79-AA06-4380-8D25-8C104850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7549"/>
            <a:ext cx="10353762" cy="1257300"/>
          </a:xfrm>
        </p:spPr>
        <p:txBody>
          <a:bodyPr/>
          <a:lstStyle/>
          <a:p>
            <a:r>
              <a:rPr lang="en-US" dirty="0"/>
              <a:t>Exit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B7282B0-96D0-4EA7-B656-6FDEF7C8A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0396" y="1385740"/>
            <a:ext cx="6813393" cy="505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3288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7EBFE-7EDD-4ADD-97F1-F09183FE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1E99C-6D72-4E89-9AE2-DFD00CC5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focuses on providing web interface for applying for Online courses and taking exams for students.</a:t>
            </a:r>
          </a:p>
          <a:p>
            <a:r>
              <a:rPr lang="en-US" dirty="0"/>
              <a:t>Our goal is to make our project available for everyone through the internet using Django and Databases that will be our upcoming goal for our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0139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st Slide of Thank You No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1F99E-772E-43FF-B6A9-1C8AC5D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23" y="4064"/>
            <a:ext cx="6147405" cy="934720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11AEB66D-11A5-4597-970A-BBA08832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77" y="822960"/>
            <a:ext cx="10620103" cy="5961888"/>
          </a:xfrm>
        </p:spPr>
      </p:pic>
    </p:spTree>
    <p:extLst>
      <p:ext uri="{BB962C8B-B14F-4D97-AF65-F5344CB8AC3E}">
        <p14:creationId xmlns:p14="http://schemas.microsoft.com/office/powerpoint/2010/main" xmlns="" val="372660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EA015-90AE-4C5B-9ADE-C6672A88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F9BD3D-A739-48B8-A2FD-781C5A5A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 smtClean="0"/>
              <a:t>Json</a:t>
            </a:r>
            <a:endParaRPr lang="en-US" dirty="0"/>
          </a:p>
          <a:p>
            <a:r>
              <a:rPr lang="en-US" dirty="0"/>
              <a:t>Message-box</a:t>
            </a:r>
          </a:p>
          <a:p>
            <a:r>
              <a:rPr lang="en-IN" dirty="0" err="1" smtClean="0"/>
              <a:t>Smtplib</a:t>
            </a:r>
            <a:endParaRPr lang="en-IN" dirty="0" smtClean="0"/>
          </a:p>
          <a:p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 err="1" smtClean="0"/>
              <a:t>Openpyxl</a:t>
            </a:r>
            <a:endParaRPr lang="en-IN" dirty="0" smtClean="0"/>
          </a:p>
          <a:p>
            <a:r>
              <a:rPr lang="en-IN" dirty="0" smtClean="0"/>
              <a:t>Random module</a:t>
            </a:r>
            <a:endParaRPr lang="en-IN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0115" y="1972492"/>
            <a:ext cx="2403566" cy="17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807" y="1922144"/>
            <a:ext cx="228169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3812" y="4148954"/>
            <a:ext cx="28575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03826" y="1933030"/>
            <a:ext cx="2487431" cy="175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1" name="Picture 9" descr="Change Icon For Tkinter Messagebox - Stack Overflow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5278" y="3773940"/>
            <a:ext cx="3648075" cy="2895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9655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1455D3-CC1E-4E04-9FE8-E8CBAC9C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49" y="244882"/>
            <a:ext cx="10353762" cy="1257300"/>
          </a:xfrm>
        </p:spPr>
        <p:txBody>
          <a:bodyPr/>
          <a:lstStyle/>
          <a:p>
            <a:r>
              <a:rPr lang="en-US" dirty="0"/>
              <a:t>Welcome Window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2BB08E0-5BA0-4BA0-B20D-3E956B9CD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7347" y="1187777"/>
            <a:ext cx="6967732" cy="529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099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9C228-E2EC-4039-B214-A1596BDE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Courses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87D7280-9157-45A3-A6E6-3BE6EC9DD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6067" y="1715678"/>
            <a:ext cx="6183982" cy="453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583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01E32-88E3-4480-85E3-97936B08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Display Courses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8BC9797-17B0-47D5-89DD-D1EC1F015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6758" y="1723753"/>
            <a:ext cx="520203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5851" y="1789611"/>
            <a:ext cx="5679123" cy="368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266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548" y="887730"/>
            <a:ext cx="7955280" cy="46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217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0F1D3-1CD0-48B9-9BBB-D84ED25F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Courses Details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5A6DD19-BA47-4320-A520-1C3D1984B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5857" y="2076450"/>
            <a:ext cx="6765708" cy="414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7044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AC23B9F578746A593DE2A31A88732" ma:contentTypeVersion="12" ma:contentTypeDescription="Create a new document." ma:contentTypeScope="" ma:versionID="56749f57fef41ec940af8b3906e4b285">
  <xsd:schema xmlns:xsd="http://www.w3.org/2001/XMLSchema" xmlns:xs="http://www.w3.org/2001/XMLSchema" xmlns:p="http://schemas.microsoft.com/office/2006/metadata/properties" xmlns:ns3="95a69d42-4af0-4546-a91b-bf98ef460f90" xmlns:ns4="c2d04138-e938-4ffd-a3ef-0905456e01f2" targetNamespace="http://schemas.microsoft.com/office/2006/metadata/properties" ma:root="true" ma:fieldsID="2d5e47687e2ddfcf937739267d4744fb" ns3:_="" ns4:_="">
    <xsd:import namespace="95a69d42-4af0-4546-a91b-bf98ef460f90"/>
    <xsd:import namespace="c2d04138-e938-4ffd-a3ef-0905456e01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69d42-4af0-4546-a91b-bf98ef460f9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04138-e938-4ffd-a3ef-0905456e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2d04138-e938-4ffd-a3ef-0905456e01f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8E8258-2093-4824-A21C-BDBAAFFE8A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a69d42-4af0-4546-a91b-bf98ef460f90"/>
    <ds:schemaRef ds:uri="c2d04138-e938-4ffd-a3ef-0905456e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c2d04138-e938-4ffd-a3ef-0905456e01f2"/>
    <ds:schemaRef ds:uri="95a69d42-4af0-4546-a91b-bf98ef460f9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{7B847322-6C23-439F-8A04-7725C443405D}tf55705232_win32</Template>
  <TotalTime>173</TotalTime>
  <Words>168</Words>
  <Application>Microsoft Office PowerPoint</Application>
  <PresentationFormat>Custom</PresentationFormat>
  <Paragraphs>51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SlateVTI</vt:lpstr>
      <vt:lpstr>Online Course Registration System.</vt:lpstr>
      <vt:lpstr>Actors Wise Use Cases.</vt:lpstr>
      <vt:lpstr>Use Case Diagram</vt:lpstr>
      <vt:lpstr>Technology Used</vt:lpstr>
      <vt:lpstr>Welcome Window</vt:lpstr>
      <vt:lpstr>Display Courses </vt:lpstr>
      <vt:lpstr>Display Courses</vt:lpstr>
      <vt:lpstr>Slide 8</vt:lpstr>
      <vt:lpstr>Courses Details </vt:lpstr>
      <vt:lpstr>USER</vt:lpstr>
      <vt:lpstr>SIGN-UP</vt:lpstr>
      <vt:lpstr>After the successful registration, email will be sent to the registered email regarding login details. </vt:lpstr>
      <vt:lpstr>Logged in user window </vt:lpstr>
      <vt:lpstr>My Courses </vt:lpstr>
      <vt:lpstr>Write exam</vt:lpstr>
      <vt:lpstr>Register into a new course.</vt:lpstr>
      <vt:lpstr>Video lectures</vt:lpstr>
      <vt:lpstr>Admin</vt:lpstr>
      <vt:lpstr>Add New Course</vt:lpstr>
      <vt:lpstr>Slide 20</vt:lpstr>
      <vt:lpstr>Remove Course</vt:lpstr>
      <vt:lpstr>View Student Details </vt:lpstr>
      <vt:lpstr>Log Out</vt:lpstr>
      <vt:lpstr>Exit</vt:lpstr>
      <vt:lpstr>Conclusion and future work.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 Registration System.</dc:title>
  <dc:creator>20-737-082_MOHD SHADAB HUSSAIN</dc:creator>
  <cp:lastModifiedBy>admin</cp:lastModifiedBy>
  <cp:revision>37</cp:revision>
  <dcterms:created xsi:type="dcterms:W3CDTF">2021-12-02T17:23:12Z</dcterms:created>
  <dcterms:modified xsi:type="dcterms:W3CDTF">2022-01-16T04:30:45Z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0x01010044AAC23B9F578746A593DE2A31A88732</vt:lpwstr>
  </property>
</Properties>
</file>