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1" r:id="rId3"/>
    <p:sldId id="262" r:id="rId4"/>
    <p:sldId id="257" r:id="rId5"/>
    <p:sldId id="275" r:id="rId6"/>
    <p:sldId id="267" r:id="rId7"/>
    <p:sldId id="266" r:id="rId8"/>
    <p:sldId id="276" r:id="rId9"/>
    <p:sldId id="263" r:id="rId10"/>
    <p:sldId id="264" r:id="rId11"/>
    <p:sldId id="265" r:id="rId12"/>
    <p:sldId id="268" r:id="rId13"/>
    <p:sldId id="269" r:id="rId14"/>
    <p:sldId id="270" r:id="rId15"/>
    <p:sldId id="271" r:id="rId16"/>
    <p:sldId id="272" r:id="rId17"/>
    <p:sldId id="273" r:id="rId18"/>
    <p:sldId id="278" r:id="rId19"/>
    <p:sldId id="279" r:id="rId20"/>
    <p:sldId id="280" r:id="rId21"/>
    <p:sldId id="281" r:id="rId22"/>
    <p:sldId id="283" r:id="rId23"/>
    <p:sldId id="284" r:id="rId24"/>
    <p:sldId id="285" r:id="rId25"/>
    <p:sldId id="286" r:id="rId26"/>
    <p:sldId id="287" r:id="rId27"/>
    <p:sldId id="277" r:id="rId28"/>
    <p:sldId id="282" r:id="rId29"/>
    <p:sldId id="288"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7744" autoAdjust="0"/>
  </p:normalViewPr>
  <p:slideViewPr>
    <p:cSldViewPr>
      <p:cViewPr varScale="1">
        <p:scale>
          <a:sx n="59" d="100"/>
          <a:sy n="59" d="100"/>
        </p:scale>
        <p:origin x="15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88A4F-E110-47FC-835B-73EB6240908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B89C8B-955B-4B85-A116-AC01B16A4A86}">
      <dgm:prSet phldrT="[Text]"/>
      <dgm:spPr/>
      <dgm:t>
        <a:bodyPr/>
        <a:lstStyle/>
        <a:p>
          <a:r>
            <a:rPr lang="en-US" dirty="0"/>
            <a:t>Different Topologies of WSNs</a:t>
          </a:r>
        </a:p>
      </dgm:t>
    </dgm:pt>
    <dgm:pt modelId="{EE98B65C-D147-4DE8-88A0-50C5E61A3C9D}" type="parTrans" cxnId="{14B5A103-7467-41B9-AA86-57C00F7662FE}">
      <dgm:prSet/>
      <dgm:spPr/>
      <dgm:t>
        <a:bodyPr/>
        <a:lstStyle/>
        <a:p>
          <a:endParaRPr lang="en-US"/>
        </a:p>
      </dgm:t>
    </dgm:pt>
    <dgm:pt modelId="{CC87E262-1E9D-4D63-9CEF-3ED7AA1C62A6}" type="sibTrans" cxnId="{14B5A103-7467-41B9-AA86-57C00F7662FE}">
      <dgm:prSet/>
      <dgm:spPr/>
      <dgm:t>
        <a:bodyPr/>
        <a:lstStyle/>
        <a:p>
          <a:endParaRPr lang="en-US"/>
        </a:p>
      </dgm:t>
    </dgm:pt>
    <dgm:pt modelId="{9206F729-6A9E-4D6B-B019-4808A2CB7FA2}">
      <dgm:prSet phldrT="[Text]"/>
      <dgm:spPr/>
      <dgm:t>
        <a:bodyPr/>
        <a:lstStyle/>
        <a:p>
          <a:r>
            <a:rPr lang="en-US" dirty="0"/>
            <a:t>Flat/Unstructured Topology</a:t>
          </a:r>
        </a:p>
      </dgm:t>
    </dgm:pt>
    <dgm:pt modelId="{EC182F98-8E96-4351-BF7A-ED8986603A2D}" type="parTrans" cxnId="{BA0A84E0-D1A6-48A3-8062-09C22478A91B}">
      <dgm:prSet/>
      <dgm:spPr/>
      <dgm:t>
        <a:bodyPr/>
        <a:lstStyle/>
        <a:p>
          <a:endParaRPr lang="en-US"/>
        </a:p>
      </dgm:t>
    </dgm:pt>
    <dgm:pt modelId="{3285DC65-A50B-4C97-8799-E937CA865EED}" type="sibTrans" cxnId="{BA0A84E0-D1A6-48A3-8062-09C22478A91B}">
      <dgm:prSet/>
      <dgm:spPr/>
      <dgm:t>
        <a:bodyPr/>
        <a:lstStyle/>
        <a:p>
          <a:endParaRPr lang="en-US"/>
        </a:p>
      </dgm:t>
    </dgm:pt>
    <dgm:pt modelId="{F524009A-3F33-4E34-A668-6C9CAEE4F3D1}">
      <dgm:prSet phldrT="[Text]"/>
      <dgm:spPr/>
      <dgm:t>
        <a:bodyPr/>
        <a:lstStyle/>
        <a:p>
          <a:r>
            <a:rPr lang="en-US" dirty="0"/>
            <a:t>Cluster-Based Topology</a:t>
          </a:r>
        </a:p>
      </dgm:t>
    </dgm:pt>
    <dgm:pt modelId="{62A999B4-3246-48C3-A4D1-658CA876210D}" type="parTrans" cxnId="{12818DE2-3C8A-4550-A56E-4CE53111DF31}">
      <dgm:prSet/>
      <dgm:spPr/>
      <dgm:t>
        <a:bodyPr/>
        <a:lstStyle/>
        <a:p>
          <a:endParaRPr lang="en-US"/>
        </a:p>
      </dgm:t>
    </dgm:pt>
    <dgm:pt modelId="{A957F433-CA4D-4152-9FC1-2EE1BA11947D}" type="sibTrans" cxnId="{12818DE2-3C8A-4550-A56E-4CE53111DF31}">
      <dgm:prSet/>
      <dgm:spPr/>
      <dgm:t>
        <a:bodyPr/>
        <a:lstStyle/>
        <a:p>
          <a:endParaRPr lang="en-US"/>
        </a:p>
      </dgm:t>
    </dgm:pt>
    <dgm:pt modelId="{C212A5D6-8D84-4754-900B-C49EB5DDEF90}">
      <dgm:prSet phldrT="[Text]"/>
      <dgm:spPr/>
      <dgm:t>
        <a:bodyPr/>
        <a:lstStyle/>
        <a:p>
          <a:r>
            <a:rPr lang="en-US" dirty="0"/>
            <a:t>Chain-Based Topology</a:t>
          </a:r>
        </a:p>
      </dgm:t>
    </dgm:pt>
    <dgm:pt modelId="{1065FB22-D7B6-4DB8-9FC3-C2466823AE25}" type="parTrans" cxnId="{25C66145-F3BB-4276-A8D0-2D9BD182735A}">
      <dgm:prSet/>
      <dgm:spPr/>
      <dgm:t>
        <a:bodyPr/>
        <a:lstStyle/>
        <a:p>
          <a:endParaRPr lang="en-US"/>
        </a:p>
      </dgm:t>
    </dgm:pt>
    <dgm:pt modelId="{DA5EC895-3E79-4E45-B664-EA7D2642E679}" type="sibTrans" cxnId="{25C66145-F3BB-4276-A8D0-2D9BD182735A}">
      <dgm:prSet/>
      <dgm:spPr/>
      <dgm:t>
        <a:bodyPr/>
        <a:lstStyle/>
        <a:p>
          <a:endParaRPr lang="en-US"/>
        </a:p>
      </dgm:t>
    </dgm:pt>
    <dgm:pt modelId="{84767573-0A31-458C-85E0-6D00CE05F144}">
      <dgm:prSet phldrT="[Text]"/>
      <dgm:spPr/>
      <dgm:t>
        <a:bodyPr/>
        <a:lstStyle/>
        <a:p>
          <a:r>
            <a:rPr lang="en-US" dirty="0"/>
            <a:t>Tree-Based Topology</a:t>
          </a:r>
        </a:p>
      </dgm:t>
    </dgm:pt>
    <dgm:pt modelId="{391202BA-5CEE-4D58-BD72-1133DEC11F79}" type="parTrans" cxnId="{98A114F9-65FC-426B-A515-4E9E8EF16A07}">
      <dgm:prSet/>
      <dgm:spPr/>
      <dgm:t>
        <a:bodyPr/>
        <a:lstStyle/>
        <a:p>
          <a:endParaRPr lang="en-GB"/>
        </a:p>
      </dgm:t>
    </dgm:pt>
    <dgm:pt modelId="{8F304844-82BA-46FF-A1BD-42D4EE746660}" type="sibTrans" cxnId="{98A114F9-65FC-426B-A515-4E9E8EF16A07}">
      <dgm:prSet/>
      <dgm:spPr/>
      <dgm:t>
        <a:bodyPr/>
        <a:lstStyle/>
        <a:p>
          <a:endParaRPr lang="en-GB"/>
        </a:p>
      </dgm:t>
    </dgm:pt>
    <dgm:pt modelId="{C105A991-F3CF-4190-8A8F-750105ED338D}" type="pres">
      <dgm:prSet presAssocID="{42988A4F-E110-47FC-835B-73EB6240908D}" presName="hierChild1" presStyleCnt="0">
        <dgm:presLayoutVars>
          <dgm:orgChart val="1"/>
          <dgm:chPref val="1"/>
          <dgm:dir/>
          <dgm:animOne val="branch"/>
          <dgm:animLvl val="lvl"/>
          <dgm:resizeHandles/>
        </dgm:presLayoutVars>
      </dgm:prSet>
      <dgm:spPr/>
    </dgm:pt>
    <dgm:pt modelId="{57A9BD00-FBDB-4C12-BE01-7D0C47CE5B70}" type="pres">
      <dgm:prSet presAssocID="{35B89C8B-955B-4B85-A116-AC01B16A4A86}" presName="hierRoot1" presStyleCnt="0">
        <dgm:presLayoutVars>
          <dgm:hierBranch val="init"/>
        </dgm:presLayoutVars>
      </dgm:prSet>
      <dgm:spPr/>
    </dgm:pt>
    <dgm:pt modelId="{9F33C33A-A60A-4386-83A8-7A21AA94DE97}" type="pres">
      <dgm:prSet presAssocID="{35B89C8B-955B-4B85-A116-AC01B16A4A86}" presName="rootComposite1" presStyleCnt="0"/>
      <dgm:spPr/>
    </dgm:pt>
    <dgm:pt modelId="{55D46F57-E797-4471-ADD2-C71614BC5125}" type="pres">
      <dgm:prSet presAssocID="{35B89C8B-955B-4B85-A116-AC01B16A4A86}" presName="rootText1" presStyleLbl="node0" presStyleIdx="0" presStyleCnt="1">
        <dgm:presLayoutVars>
          <dgm:chPref val="3"/>
        </dgm:presLayoutVars>
      </dgm:prSet>
      <dgm:spPr/>
    </dgm:pt>
    <dgm:pt modelId="{89749F63-E5BD-4AF9-8AC6-CAF228C4C76B}" type="pres">
      <dgm:prSet presAssocID="{35B89C8B-955B-4B85-A116-AC01B16A4A86}" presName="rootConnector1" presStyleLbl="node1" presStyleIdx="0" presStyleCnt="0"/>
      <dgm:spPr/>
    </dgm:pt>
    <dgm:pt modelId="{E6074AF7-B94D-4B3C-8907-718F2B434D4C}" type="pres">
      <dgm:prSet presAssocID="{35B89C8B-955B-4B85-A116-AC01B16A4A86}" presName="hierChild2" presStyleCnt="0"/>
      <dgm:spPr/>
    </dgm:pt>
    <dgm:pt modelId="{901A1CAB-913E-48D9-8EA2-C6D7192B1A9D}" type="pres">
      <dgm:prSet presAssocID="{EC182F98-8E96-4351-BF7A-ED8986603A2D}" presName="Name37" presStyleLbl="parChTrans1D2" presStyleIdx="0" presStyleCnt="4"/>
      <dgm:spPr/>
    </dgm:pt>
    <dgm:pt modelId="{864471AC-7E8F-494F-9141-B01DA6CDD75B}" type="pres">
      <dgm:prSet presAssocID="{9206F729-6A9E-4D6B-B019-4808A2CB7FA2}" presName="hierRoot2" presStyleCnt="0">
        <dgm:presLayoutVars>
          <dgm:hierBranch val="init"/>
        </dgm:presLayoutVars>
      </dgm:prSet>
      <dgm:spPr/>
    </dgm:pt>
    <dgm:pt modelId="{5BE8765E-75C6-427D-B07E-FED72CD49CC8}" type="pres">
      <dgm:prSet presAssocID="{9206F729-6A9E-4D6B-B019-4808A2CB7FA2}" presName="rootComposite" presStyleCnt="0"/>
      <dgm:spPr/>
    </dgm:pt>
    <dgm:pt modelId="{B9E8BC45-41D6-4647-B368-95658CA92F79}" type="pres">
      <dgm:prSet presAssocID="{9206F729-6A9E-4D6B-B019-4808A2CB7FA2}" presName="rootText" presStyleLbl="node2" presStyleIdx="0" presStyleCnt="4">
        <dgm:presLayoutVars>
          <dgm:chPref val="3"/>
        </dgm:presLayoutVars>
      </dgm:prSet>
      <dgm:spPr/>
    </dgm:pt>
    <dgm:pt modelId="{EA3B5A31-67C0-45DE-9F56-2593EBFC6E29}" type="pres">
      <dgm:prSet presAssocID="{9206F729-6A9E-4D6B-B019-4808A2CB7FA2}" presName="rootConnector" presStyleLbl="node2" presStyleIdx="0" presStyleCnt="4"/>
      <dgm:spPr/>
    </dgm:pt>
    <dgm:pt modelId="{E2EBBC48-F55F-432D-9A73-85180400757A}" type="pres">
      <dgm:prSet presAssocID="{9206F729-6A9E-4D6B-B019-4808A2CB7FA2}" presName="hierChild4" presStyleCnt="0"/>
      <dgm:spPr/>
    </dgm:pt>
    <dgm:pt modelId="{A92ABA51-C05A-4431-A4D1-D5F751ECCCFB}" type="pres">
      <dgm:prSet presAssocID="{9206F729-6A9E-4D6B-B019-4808A2CB7FA2}" presName="hierChild5" presStyleCnt="0"/>
      <dgm:spPr/>
    </dgm:pt>
    <dgm:pt modelId="{FA1420D5-CF97-42F9-8689-A00B862E9019}" type="pres">
      <dgm:prSet presAssocID="{62A999B4-3246-48C3-A4D1-658CA876210D}" presName="Name37" presStyleLbl="parChTrans1D2" presStyleIdx="1" presStyleCnt="4"/>
      <dgm:spPr/>
    </dgm:pt>
    <dgm:pt modelId="{517EF0F0-7089-4BDE-B321-03DD1AB70336}" type="pres">
      <dgm:prSet presAssocID="{F524009A-3F33-4E34-A668-6C9CAEE4F3D1}" presName="hierRoot2" presStyleCnt="0">
        <dgm:presLayoutVars>
          <dgm:hierBranch val="init"/>
        </dgm:presLayoutVars>
      </dgm:prSet>
      <dgm:spPr/>
    </dgm:pt>
    <dgm:pt modelId="{250B7633-D8BD-4B47-AD45-E7A7C78B8F4A}" type="pres">
      <dgm:prSet presAssocID="{F524009A-3F33-4E34-A668-6C9CAEE4F3D1}" presName="rootComposite" presStyleCnt="0"/>
      <dgm:spPr/>
    </dgm:pt>
    <dgm:pt modelId="{6C6F9C0A-6460-4630-85BF-30F37D4342C5}" type="pres">
      <dgm:prSet presAssocID="{F524009A-3F33-4E34-A668-6C9CAEE4F3D1}" presName="rootText" presStyleLbl="node2" presStyleIdx="1" presStyleCnt="4">
        <dgm:presLayoutVars>
          <dgm:chPref val="3"/>
        </dgm:presLayoutVars>
      </dgm:prSet>
      <dgm:spPr/>
    </dgm:pt>
    <dgm:pt modelId="{1F01B182-58D7-4F7A-AE96-00BF2A4F3AEE}" type="pres">
      <dgm:prSet presAssocID="{F524009A-3F33-4E34-A668-6C9CAEE4F3D1}" presName="rootConnector" presStyleLbl="node2" presStyleIdx="1" presStyleCnt="4"/>
      <dgm:spPr/>
    </dgm:pt>
    <dgm:pt modelId="{FBBE7FDF-98C9-41DC-A41B-8046F8FF9B7A}" type="pres">
      <dgm:prSet presAssocID="{F524009A-3F33-4E34-A668-6C9CAEE4F3D1}" presName="hierChild4" presStyleCnt="0"/>
      <dgm:spPr/>
    </dgm:pt>
    <dgm:pt modelId="{07267673-9691-4C29-9804-8991A5B01F63}" type="pres">
      <dgm:prSet presAssocID="{F524009A-3F33-4E34-A668-6C9CAEE4F3D1}" presName="hierChild5" presStyleCnt="0"/>
      <dgm:spPr/>
    </dgm:pt>
    <dgm:pt modelId="{1F07822A-8747-4395-8E02-C0313C460211}" type="pres">
      <dgm:prSet presAssocID="{1065FB22-D7B6-4DB8-9FC3-C2466823AE25}" presName="Name37" presStyleLbl="parChTrans1D2" presStyleIdx="2" presStyleCnt="4"/>
      <dgm:spPr/>
    </dgm:pt>
    <dgm:pt modelId="{1B38EC32-DC66-4626-923A-7991C6A5590E}" type="pres">
      <dgm:prSet presAssocID="{C212A5D6-8D84-4754-900B-C49EB5DDEF90}" presName="hierRoot2" presStyleCnt="0">
        <dgm:presLayoutVars>
          <dgm:hierBranch val="init"/>
        </dgm:presLayoutVars>
      </dgm:prSet>
      <dgm:spPr/>
    </dgm:pt>
    <dgm:pt modelId="{EDC261E5-CCDC-4D8E-A790-08F52B3F91D7}" type="pres">
      <dgm:prSet presAssocID="{C212A5D6-8D84-4754-900B-C49EB5DDEF90}" presName="rootComposite" presStyleCnt="0"/>
      <dgm:spPr/>
    </dgm:pt>
    <dgm:pt modelId="{58D378DF-0700-4994-9546-07047BBEE932}" type="pres">
      <dgm:prSet presAssocID="{C212A5D6-8D84-4754-900B-C49EB5DDEF90}" presName="rootText" presStyleLbl="node2" presStyleIdx="2" presStyleCnt="4">
        <dgm:presLayoutVars>
          <dgm:chPref val="3"/>
        </dgm:presLayoutVars>
      </dgm:prSet>
      <dgm:spPr/>
    </dgm:pt>
    <dgm:pt modelId="{06518A4B-3937-4FE0-9C4B-E73F18B0F84C}" type="pres">
      <dgm:prSet presAssocID="{C212A5D6-8D84-4754-900B-C49EB5DDEF90}" presName="rootConnector" presStyleLbl="node2" presStyleIdx="2" presStyleCnt="4"/>
      <dgm:spPr/>
    </dgm:pt>
    <dgm:pt modelId="{038BA40C-E6F8-4A85-B269-189276C6E5D3}" type="pres">
      <dgm:prSet presAssocID="{C212A5D6-8D84-4754-900B-C49EB5DDEF90}" presName="hierChild4" presStyleCnt="0"/>
      <dgm:spPr/>
    </dgm:pt>
    <dgm:pt modelId="{CA9E6C1A-C710-4ACA-BBB4-EE1BA91A2597}" type="pres">
      <dgm:prSet presAssocID="{C212A5D6-8D84-4754-900B-C49EB5DDEF90}" presName="hierChild5" presStyleCnt="0"/>
      <dgm:spPr/>
    </dgm:pt>
    <dgm:pt modelId="{8DE7D369-F6F7-4A71-A661-16B3B5CE6299}" type="pres">
      <dgm:prSet presAssocID="{391202BA-5CEE-4D58-BD72-1133DEC11F79}" presName="Name37" presStyleLbl="parChTrans1D2" presStyleIdx="3" presStyleCnt="4"/>
      <dgm:spPr/>
    </dgm:pt>
    <dgm:pt modelId="{EDD05AD0-3E37-4D8A-82E7-CEE61AC79D48}" type="pres">
      <dgm:prSet presAssocID="{84767573-0A31-458C-85E0-6D00CE05F144}" presName="hierRoot2" presStyleCnt="0">
        <dgm:presLayoutVars>
          <dgm:hierBranch val="init"/>
        </dgm:presLayoutVars>
      </dgm:prSet>
      <dgm:spPr/>
    </dgm:pt>
    <dgm:pt modelId="{AFC6CAFF-5FD4-4D65-A842-406F63BB1264}" type="pres">
      <dgm:prSet presAssocID="{84767573-0A31-458C-85E0-6D00CE05F144}" presName="rootComposite" presStyleCnt="0"/>
      <dgm:spPr/>
    </dgm:pt>
    <dgm:pt modelId="{07D9B012-0C09-4437-8267-9CA10FFE8DFA}" type="pres">
      <dgm:prSet presAssocID="{84767573-0A31-458C-85E0-6D00CE05F144}" presName="rootText" presStyleLbl="node2" presStyleIdx="3" presStyleCnt="4">
        <dgm:presLayoutVars>
          <dgm:chPref val="3"/>
        </dgm:presLayoutVars>
      </dgm:prSet>
      <dgm:spPr/>
    </dgm:pt>
    <dgm:pt modelId="{9957AB92-8F34-4613-9324-C6A3AF14C772}" type="pres">
      <dgm:prSet presAssocID="{84767573-0A31-458C-85E0-6D00CE05F144}" presName="rootConnector" presStyleLbl="node2" presStyleIdx="3" presStyleCnt="4"/>
      <dgm:spPr/>
    </dgm:pt>
    <dgm:pt modelId="{394B6414-B20D-47CC-8252-5D538AD519B4}" type="pres">
      <dgm:prSet presAssocID="{84767573-0A31-458C-85E0-6D00CE05F144}" presName="hierChild4" presStyleCnt="0"/>
      <dgm:spPr/>
    </dgm:pt>
    <dgm:pt modelId="{1718F1A1-539A-467F-9190-025E05CD909D}" type="pres">
      <dgm:prSet presAssocID="{84767573-0A31-458C-85E0-6D00CE05F144}" presName="hierChild5" presStyleCnt="0"/>
      <dgm:spPr/>
    </dgm:pt>
    <dgm:pt modelId="{C7FC6FB5-BD86-4340-AD14-0EA3F45B590A}" type="pres">
      <dgm:prSet presAssocID="{35B89C8B-955B-4B85-A116-AC01B16A4A86}" presName="hierChild3" presStyleCnt="0"/>
      <dgm:spPr/>
    </dgm:pt>
  </dgm:ptLst>
  <dgm:cxnLst>
    <dgm:cxn modelId="{7BFA6A03-07BA-45C6-A488-A439403C566E}" type="presOf" srcId="{F524009A-3F33-4E34-A668-6C9CAEE4F3D1}" destId="{6C6F9C0A-6460-4630-85BF-30F37D4342C5}" srcOrd="0" destOrd="0" presId="urn:microsoft.com/office/officeart/2005/8/layout/orgChart1"/>
    <dgm:cxn modelId="{14B5A103-7467-41B9-AA86-57C00F7662FE}" srcId="{42988A4F-E110-47FC-835B-73EB6240908D}" destId="{35B89C8B-955B-4B85-A116-AC01B16A4A86}" srcOrd="0" destOrd="0" parTransId="{EE98B65C-D147-4DE8-88A0-50C5E61A3C9D}" sibTransId="{CC87E262-1E9D-4D63-9CEF-3ED7AA1C62A6}"/>
    <dgm:cxn modelId="{24EAE10D-F518-4DF0-BE15-3A41933026B0}" type="presOf" srcId="{62A999B4-3246-48C3-A4D1-658CA876210D}" destId="{FA1420D5-CF97-42F9-8689-A00B862E9019}" srcOrd="0" destOrd="0" presId="urn:microsoft.com/office/officeart/2005/8/layout/orgChart1"/>
    <dgm:cxn modelId="{0A40BF1B-7752-4228-9053-7B5A8C00E26C}" type="presOf" srcId="{C212A5D6-8D84-4754-900B-C49EB5DDEF90}" destId="{58D378DF-0700-4994-9546-07047BBEE932}" srcOrd="0" destOrd="0" presId="urn:microsoft.com/office/officeart/2005/8/layout/orgChart1"/>
    <dgm:cxn modelId="{F0679423-65FD-48A8-A664-3183295F18F1}" type="presOf" srcId="{84767573-0A31-458C-85E0-6D00CE05F144}" destId="{07D9B012-0C09-4437-8267-9CA10FFE8DFA}" srcOrd="0" destOrd="0" presId="urn:microsoft.com/office/officeart/2005/8/layout/orgChart1"/>
    <dgm:cxn modelId="{DD7E0960-2271-4FE8-936D-50A69182817D}" type="presOf" srcId="{42988A4F-E110-47FC-835B-73EB6240908D}" destId="{C105A991-F3CF-4190-8A8F-750105ED338D}" srcOrd="0" destOrd="0" presId="urn:microsoft.com/office/officeart/2005/8/layout/orgChart1"/>
    <dgm:cxn modelId="{25C66145-F3BB-4276-A8D0-2D9BD182735A}" srcId="{35B89C8B-955B-4B85-A116-AC01B16A4A86}" destId="{C212A5D6-8D84-4754-900B-C49EB5DDEF90}" srcOrd="2" destOrd="0" parTransId="{1065FB22-D7B6-4DB8-9FC3-C2466823AE25}" sibTransId="{DA5EC895-3E79-4E45-B664-EA7D2642E679}"/>
    <dgm:cxn modelId="{8AA6716B-662C-4563-8827-32DA8EC052B6}" type="presOf" srcId="{9206F729-6A9E-4D6B-B019-4808A2CB7FA2}" destId="{B9E8BC45-41D6-4647-B368-95658CA92F79}" srcOrd="0" destOrd="0" presId="urn:microsoft.com/office/officeart/2005/8/layout/orgChart1"/>
    <dgm:cxn modelId="{ECF7CB6F-D7F0-4CBD-BD5F-F4BD6DFBA40B}" type="presOf" srcId="{391202BA-5CEE-4D58-BD72-1133DEC11F79}" destId="{8DE7D369-F6F7-4A71-A661-16B3B5CE6299}" srcOrd="0" destOrd="0" presId="urn:microsoft.com/office/officeart/2005/8/layout/orgChart1"/>
    <dgm:cxn modelId="{FFCC3153-B825-4ED8-9D71-5BE56B26F9B6}" type="presOf" srcId="{F524009A-3F33-4E34-A668-6C9CAEE4F3D1}" destId="{1F01B182-58D7-4F7A-AE96-00BF2A4F3AEE}" srcOrd="1" destOrd="0" presId="urn:microsoft.com/office/officeart/2005/8/layout/orgChart1"/>
    <dgm:cxn modelId="{2774F378-1D33-4183-B497-C737DCAE54EC}" type="presOf" srcId="{EC182F98-8E96-4351-BF7A-ED8986603A2D}" destId="{901A1CAB-913E-48D9-8EA2-C6D7192B1A9D}" srcOrd="0" destOrd="0" presId="urn:microsoft.com/office/officeart/2005/8/layout/orgChart1"/>
    <dgm:cxn modelId="{FD07D69B-7E9F-4F76-96B6-608218144A72}" type="presOf" srcId="{84767573-0A31-458C-85E0-6D00CE05F144}" destId="{9957AB92-8F34-4613-9324-C6A3AF14C772}" srcOrd="1" destOrd="0" presId="urn:microsoft.com/office/officeart/2005/8/layout/orgChart1"/>
    <dgm:cxn modelId="{5F68469D-3AFB-4EC7-A493-9C1B22907CE0}" type="presOf" srcId="{9206F729-6A9E-4D6B-B019-4808A2CB7FA2}" destId="{EA3B5A31-67C0-45DE-9F56-2593EBFC6E29}" srcOrd="1" destOrd="0" presId="urn:microsoft.com/office/officeart/2005/8/layout/orgChart1"/>
    <dgm:cxn modelId="{503506B8-D5E7-4892-AC93-F4AD9C7AB899}" type="presOf" srcId="{1065FB22-D7B6-4DB8-9FC3-C2466823AE25}" destId="{1F07822A-8747-4395-8E02-C0313C460211}" srcOrd="0" destOrd="0" presId="urn:microsoft.com/office/officeart/2005/8/layout/orgChart1"/>
    <dgm:cxn modelId="{3EB79ABC-CE99-41F1-823D-965C7A115BD9}" type="presOf" srcId="{35B89C8B-955B-4B85-A116-AC01B16A4A86}" destId="{89749F63-E5BD-4AF9-8AC6-CAF228C4C76B}" srcOrd="1" destOrd="0" presId="urn:microsoft.com/office/officeart/2005/8/layout/orgChart1"/>
    <dgm:cxn modelId="{588EA3CD-319B-4E76-A566-BAD19B149077}" type="presOf" srcId="{C212A5D6-8D84-4754-900B-C49EB5DDEF90}" destId="{06518A4B-3937-4FE0-9C4B-E73F18B0F84C}" srcOrd="1" destOrd="0" presId="urn:microsoft.com/office/officeart/2005/8/layout/orgChart1"/>
    <dgm:cxn modelId="{BA0A84E0-D1A6-48A3-8062-09C22478A91B}" srcId="{35B89C8B-955B-4B85-A116-AC01B16A4A86}" destId="{9206F729-6A9E-4D6B-B019-4808A2CB7FA2}" srcOrd="0" destOrd="0" parTransId="{EC182F98-8E96-4351-BF7A-ED8986603A2D}" sibTransId="{3285DC65-A50B-4C97-8799-E937CA865EED}"/>
    <dgm:cxn modelId="{12818DE2-3C8A-4550-A56E-4CE53111DF31}" srcId="{35B89C8B-955B-4B85-A116-AC01B16A4A86}" destId="{F524009A-3F33-4E34-A668-6C9CAEE4F3D1}" srcOrd="1" destOrd="0" parTransId="{62A999B4-3246-48C3-A4D1-658CA876210D}" sibTransId="{A957F433-CA4D-4152-9FC1-2EE1BA11947D}"/>
    <dgm:cxn modelId="{D4C16EF3-F70C-4D97-A582-3AD726F47B92}" type="presOf" srcId="{35B89C8B-955B-4B85-A116-AC01B16A4A86}" destId="{55D46F57-E797-4471-ADD2-C71614BC5125}" srcOrd="0" destOrd="0" presId="urn:microsoft.com/office/officeart/2005/8/layout/orgChart1"/>
    <dgm:cxn modelId="{98A114F9-65FC-426B-A515-4E9E8EF16A07}" srcId="{35B89C8B-955B-4B85-A116-AC01B16A4A86}" destId="{84767573-0A31-458C-85E0-6D00CE05F144}" srcOrd="3" destOrd="0" parTransId="{391202BA-5CEE-4D58-BD72-1133DEC11F79}" sibTransId="{8F304844-82BA-46FF-A1BD-42D4EE746660}"/>
    <dgm:cxn modelId="{D32DE32C-DE31-460F-9FD3-1579E567ED21}" type="presParOf" srcId="{C105A991-F3CF-4190-8A8F-750105ED338D}" destId="{57A9BD00-FBDB-4C12-BE01-7D0C47CE5B70}" srcOrd="0" destOrd="0" presId="urn:microsoft.com/office/officeart/2005/8/layout/orgChart1"/>
    <dgm:cxn modelId="{9D03CE48-475D-48C8-ADBA-3F60ABCC6792}" type="presParOf" srcId="{57A9BD00-FBDB-4C12-BE01-7D0C47CE5B70}" destId="{9F33C33A-A60A-4386-83A8-7A21AA94DE97}" srcOrd="0" destOrd="0" presId="urn:microsoft.com/office/officeart/2005/8/layout/orgChart1"/>
    <dgm:cxn modelId="{C27D9840-0810-45D0-A027-1B6EB07C90A1}" type="presParOf" srcId="{9F33C33A-A60A-4386-83A8-7A21AA94DE97}" destId="{55D46F57-E797-4471-ADD2-C71614BC5125}" srcOrd="0" destOrd="0" presId="urn:microsoft.com/office/officeart/2005/8/layout/orgChart1"/>
    <dgm:cxn modelId="{E21A5E38-FB72-4653-86F0-3C4288AB3B18}" type="presParOf" srcId="{9F33C33A-A60A-4386-83A8-7A21AA94DE97}" destId="{89749F63-E5BD-4AF9-8AC6-CAF228C4C76B}" srcOrd="1" destOrd="0" presId="urn:microsoft.com/office/officeart/2005/8/layout/orgChart1"/>
    <dgm:cxn modelId="{B85260AF-DBC4-4043-975C-80EAE6BCEF54}" type="presParOf" srcId="{57A9BD00-FBDB-4C12-BE01-7D0C47CE5B70}" destId="{E6074AF7-B94D-4B3C-8907-718F2B434D4C}" srcOrd="1" destOrd="0" presId="urn:microsoft.com/office/officeart/2005/8/layout/orgChart1"/>
    <dgm:cxn modelId="{547E8613-CD2E-4D8E-8A48-A647091CDC1B}" type="presParOf" srcId="{E6074AF7-B94D-4B3C-8907-718F2B434D4C}" destId="{901A1CAB-913E-48D9-8EA2-C6D7192B1A9D}" srcOrd="0" destOrd="0" presId="urn:microsoft.com/office/officeart/2005/8/layout/orgChart1"/>
    <dgm:cxn modelId="{6E41FB0D-CE23-465E-8D8B-0CADF20C4834}" type="presParOf" srcId="{E6074AF7-B94D-4B3C-8907-718F2B434D4C}" destId="{864471AC-7E8F-494F-9141-B01DA6CDD75B}" srcOrd="1" destOrd="0" presId="urn:microsoft.com/office/officeart/2005/8/layout/orgChart1"/>
    <dgm:cxn modelId="{45BC1B50-9B3E-4ECC-A700-FA22D65E1C87}" type="presParOf" srcId="{864471AC-7E8F-494F-9141-B01DA6CDD75B}" destId="{5BE8765E-75C6-427D-B07E-FED72CD49CC8}" srcOrd="0" destOrd="0" presId="urn:microsoft.com/office/officeart/2005/8/layout/orgChart1"/>
    <dgm:cxn modelId="{3500A267-8BC7-4925-9BA6-508B7F860CE0}" type="presParOf" srcId="{5BE8765E-75C6-427D-B07E-FED72CD49CC8}" destId="{B9E8BC45-41D6-4647-B368-95658CA92F79}" srcOrd="0" destOrd="0" presId="urn:microsoft.com/office/officeart/2005/8/layout/orgChart1"/>
    <dgm:cxn modelId="{A14430C4-218C-4930-86AD-78D78D49BEF7}" type="presParOf" srcId="{5BE8765E-75C6-427D-B07E-FED72CD49CC8}" destId="{EA3B5A31-67C0-45DE-9F56-2593EBFC6E29}" srcOrd="1" destOrd="0" presId="urn:microsoft.com/office/officeart/2005/8/layout/orgChart1"/>
    <dgm:cxn modelId="{07A34551-22B4-4F4C-AB29-F41447076DAF}" type="presParOf" srcId="{864471AC-7E8F-494F-9141-B01DA6CDD75B}" destId="{E2EBBC48-F55F-432D-9A73-85180400757A}" srcOrd="1" destOrd="0" presId="urn:microsoft.com/office/officeart/2005/8/layout/orgChart1"/>
    <dgm:cxn modelId="{F671CC94-8EC6-49FF-8463-8D022BDD6871}" type="presParOf" srcId="{864471AC-7E8F-494F-9141-B01DA6CDD75B}" destId="{A92ABA51-C05A-4431-A4D1-D5F751ECCCFB}" srcOrd="2" destOrd="0" presId="urn:microsoft.com/office/officeart/2005/8/layout/orgChart1"/>
    <dgm:cxn modelId="{8ADA145E-A519-4F49-8276-81A0BD1B4D8C}" type="presParOf" srcId="{E6074AF7-B94D-4B3C-8907-718F2B434D4C}" destId="{FA1420D5-CF97-42F9-8689-A00B862E9019}" srcOrd="2" destOrd="0" presId="urn:microsoft.com/office/officeart/2005/8/layout/orgChart1"/>
    <dgm:cxn modelId="{DB99B696-9AED-45C1-BB5A-0DA4DCA8FA0B}" type="presParOf" srcId="{E6074AF7-B94D-4B3C-8907-718F2B434D4C}" destId="{517EF0F0-7089-4BDE-B321-03DD1AB70336}" srcOrd="3" destOrd="0" presId="urn:microsoft.com/office/officeart/2005/8/layout/orgChart1"/>
    <dgm:cxn modelId="{2B8547AC-1347-486B-A6B2-1FE3B17CBE85}" type="presParOf" srcId="{517EF0F0-7089-4BDE-B321-03DD1AB70336}" destId="{250B7633-D8BD-4B47-AD45-E7A7C78B8F4A}" srcOrd="0" destOrd="0" presId="urn:microsoft.com/office/officeart/2005/8/layout/orgChart1"/>
    <dgm:cxn modelId="{650BB83D-6EAE-4B67-9703-3AF7094692B2}" type="presParOf" srcId="{250B7633-D8BD-4B47-AD45-E7A7C78B8F4A}" destId="{6C6F9C0A-6460-4630-85BF-30F37D4342C5}" srcOrd="0" destOrd="0" presId="urn:microsoft.com/office/officeart/2005/8/layout/orgChart1"/>
    <dgm:cxn modelId="{A2F663B2-8FCD-4B70-B327-17E121571618}" type="presParOf" srcId="{250B7633-D8BD-4B47-AD45-E7A7C78B8F4A}" destId="{1F01B182-58D7-4F7A-AE96-00BF2A4F3AEE}" srcOrd="1" destOrd="0" presId="urn:microsoft.com/office/officeart/2005/8/layout/orgChart1"/>
    <dgm:cxn modelId="{847E98F9-2140-49D0-8DF7-55D4DDF12865}" type="presParOf" srcId="{517EF0F0-7089-4BDE-B321-03DD1AB70336}" destId="{FBBE7FDF-98C9-41DC-A41B-8046F8FF9B7A}" srcOrd="1" destOrd="0" presId="urn:microsoft.com/office/officeart/2005/8/layout/orgChart1"/>
    <dgm:cxn modelId="{56B86DA3-0593-46CA-ACF4-4D2B173126FB}" type="presParOf" srcId="{517EF0F0-7089-4BDE-B321-03DD1AB70336}" destId="{07267673-9691-4C29-9804-8991A5B01F63}" srcOrd="2" destOrd="0" presId="urn:microsoft.com/office/officeart/2005/8/layout/orgChart1"/>
    <dgm:cxn modelId="{8460EFAE-859C-48FB-BC9A-6FC5EF0C4167}" type="presParOf" srcId="{E6074AF7-B94D-4B3C-8907-718F2B434D4C}" destId="{1F07822A-8747-4395-8E02-C0313C460211}" srcOrd="4" destOrd="0" presId="urn:microsoft.com/office/officeart/2005/8/layout/orgChart1"/>
    <dgm:cxn modelId="{2982B001-C831-4B83-BD4F-CCBBB4140D33}" type="presParOf" srcId="{E6074AF7-B94D-4B3C-8907-718F2B434D4C}" destId="{1B38EC32-DC66-4626-923A-7991C6A5590E}" srcOrd="5" destOrd="0" presId="urn:microsoft.com/office/officeart/2005/8/layout/orgChart1"/>
    <dgm:cxn modelId="{597093B3-EA93-4996-B911-A64A544107EA}" type="presParOf" srcId="{1B38EC32-DC66-4626-923A-7991C6A5590E}" destId="{EDC261E5-CCDC-4D8E-A790-08F52B3F91D7}" srcOrd="0" destOrd="0" presId="urn:microsoft.com/office/officeart/2005/8/layout/orgChart1"/>
    <dgm:cxn modelId="{7F559206-4359-4E63-8C12-48DCF5BEDAAE}" type="presParOf" srcId="{EDC261E5-CCDC-4D8E-A790-08F52B3F91D7}" destId="{58D378DF-0700-4994-9546-07047BBEE932}" srcOrd="0" destOrd="0" presId="urn:microsoft.com/office/officeart/2005/8/layout/orgChart1"/>
    <dgm:cxn modelId="{8725E2BD-CFBF-4E72-951B-91BC0272C95E}" type="presParOf" srcId="{EDC261E5-CCDC-4D8E-A790-08F52B3F91D7}" destId="{06518A4B-3937-4FE0-9C4B-E73F18B0F84C}" srcOrd="1" destOrd="0" presId="urn:microsoft.com/office/officeart/2005/8/layout/orgChart1"/>
    <dgm:cxn modelId="{C3347CF5-5613-4AE8-84CC-55A537811BBA}" type="presParOf" srcId="{1B38EC32-DC66-4626-923A-7991C6A5590E}" destId="{038BA40C-E6F8-4A85-B269-189276C6E5D3}" srcOrd="1" destOrd="0" presId="urn:microsoft.com/office/officeart/2005/8/layout/orgChart1"/>
    <dgm:cxn modelId="{16499651-2937-4ABB-BF55-9E5F9C9F8258}" type="presParOf" srcId="{1B38EC32-DC66-4626-923A-7991C6A5590E}" destId="{CA9E6C1A-C710-4ACA-BBB4-EE1BA91A2597}" srcOrd="2" destOrd="0" presId="urn:microsoft.com/office/officeart/2005/8/layout/orgChart1"/>
    <dgm:cxn modelId="{07C8102B-CA59-429F-9DC6-63A95A1D1850}" type="presParOf" srcId="{E6074AF7-B94D-4B3C-8907-718F2B434D4C}" destId="{8DE7D369-F6F7-4A71-A661-16B3B5CE6299}" srcOrd="6" destOrd="0" presId="urn:microsoft.com/office/officeart/2005/8/layout/orgChart1"/>
    <dgm:cxn modelId="{6F4B8290-4F26-46A3-9B14-5D588AA48538}" type="presParOf" srcId="{E6074AF7-B94D-4B3C-8907-718F2B434D4C}" destId="{EDD05AD0-3E37-4D8A-82E7-CEE61AC79D48}" srcOrd="7" destOrd="0" presId="urn:microsoft.com/office/officeart/2005/8/layout/orgChart1"/>
    <dgm:cxn modelId="{7D768C42-54DB-4FAB-B238-D0381AD45630}" type="presParOf" srcId="{EDD05AD0-3E37-4D8A-82E7-CEE61AC79D48}" destId="{AFC6CAFF-5FD4-4D65-A842-406F63BB1264}" srcOrd="0" destOrd="0" presId="urn:microsoft.com/office/officeart/2005/8/layout/orgChart1"/>
    <dgm:cxn modelId="{50E84548-A075-44C6-AE4F-3C02DEC4F238}" type="presParOf" srcId="{AFC6CAFF-5FD4-4D65-A842-406F63BB1264}" destId="{07D9B012-0C09-4437-8267-9CA10FFE8DFA}" srcOrd="0" destOrd="0" presId="urn:microsoft.com/office/officeart/2005/8/layout/orgChart1"/>
    <dgm:cxn modelId="{41D312F0-ED79-42A0-87C2-3D0F679C2973}" type="presParOf" srcId="{AFC6CAFF-5FD4-4D65-A842-406F63BB1264}" destId="{9957AB92-8F34-4613-9324-C6A3AF14C772}" srcOrd="1" destOrd="0" presId="urn:microsoft.com/office/officeart/2005/8/layout/orgChart1"/>
    <dgm:cxn modelId="{FED8DDE3-C61E-49C1-9B6B-AF7D77A1780D}" type="presParOf" srcId="{EDD05AD0-3E37-4D8A-82E7-CEE61AC79D48}" destId="{394B6414-B20D-47CC-8252-5D538AD519B4}" srcOrd="1" destOrd="0" presId="urn:microsoft.com/office/officeart/2005/8/layout/orgChart1"/>
    <dgm:cxn modelId="{08928C4E-7F2F-4D34-B18D-C136D84FE36B}" type="presParOf" srcId="{EDD05AD0-3E37-4D8A-82E7-CEE61AC79D48}" destId="{1718F1A1-539A-467F-9190-025E05CD909D}" srcOrd="2" destOrd="0" presId="urn:microsoft.com/office/officeart/2005/8/layout/orgChart1"/>
    <dgm:cxn modelId="{4FF9B4F4-F5DF-4889-B950-15540C87C8ED}" type="presParOf" srcId="{57A9BD00-FBDB-4C12-BE01-7D0C47CE5B70}" destId="{C7FC6FB5-BD86-4340-AD14-0EA3F45B590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F60355-16EB-4E9B-8034-A4E65312DFCB}"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7E496844-9185-4869-994F-C67F59F536CC}">
      <dgm:prSet phldrT="[Text]"/>
      <dgm:spPr/>
      <dgm:t>
        <a:bodyPr/>
        <a:lstStyle/>
        <a:p>
          <a:r>
            <a:rPr lang="en-US" dirty="0"/>
            <a:t>Classification of WSN Routing Protocol</a:t>
          </a:r>
        </a:p>
      </dgm:t>
    </dgm:pt>
    <dgm:pt modelId="{5CDBF55B-A433-4336-87F5-7315A9076363}" type="parTrans" cxnId="{0BC93B79-9E71-4AC0-8375-7ADAA6F826BD}">
      <dgm:prSet/>
      <dgm:spPr/>
      <dgm:t>
        <a:bodyPr/>
        <a:lstStyle/>
        <a:p>
          <a:endParaRPr lang="en-US"/>
        </a:p>
      </dgm:t>
    </dgm:pt>
    <dgm:pt modelId="{5454FE9A-0E19-409E-A45E-CB493946AEF6}" type="sibTrans" cxnId="{0BC93B79-9E71-4AC0-8375-7ADAA6F826BD}">
      <dgm:prSet/>
      <dgm:spPr/>
      <dgm:t>
        <a:bodyPr/>
        <a:lstStyle/>
        <a:p>
          <a:endParaRPr lang="en-US"/>
        </a:p>
      </dgm:t>
    </dgm:pt>
    <dgm:pt modelId="{A9101D56-6578-430B-8946-6F018F9DD39B}">
      <dgm:prSet phldrT="[Text]"/>
      <dgm:spPr/>
      <dgm:t>
        <a:bodyPr/>
        <a:lstStyle/>
        <a:p>
          <a:r>
            <a:rPr lang="en-US" dirty="0"/>
            <a:t>Path Establishment</a:t>
          </a:r>
        </a:p>
      </dgm:t>
    </dgm:pt>
    <dgm:pt modelId="{E896A3D8-2DD6-43FC-A4EF-158DE07E4FBB}" type="parTrans" cxnId="{B9B235FC-E411-45B1-9EA3-E9914EB6443D}">
      <dgm:prSet/>
      <dgm:spPr/>
      <dgm:t>
        <a:bodyPr/>
        <a:lstStyle/>
        <a:p>
          <a:endParaRPr lang="en-US"/>
        </a:p>
      </dgm:t>
    </dgm:pt>
    <dgm:pt modelId="{0515E406-3364-4972-B597-4979BA3DC2A8}" type="sibTrans" cxnId="{B9B235FC-E411-45B1-9EA3-E9914EB6443D}">
      <dgm:prSet/>
      <dgm:spPr/>
      <dgm:t>
        <a:bodyPr/>
        <a:lstStyle/>
        <a:p>
          <a:endParaRPr lang="en-US"/>
        </a:p>
      </dgm:t>
    </dgm:pt>
    <dgm:pt modelId="{1AF1DCB6-AFC4-4E1E-9EAA-B083C839A19A}">
      <dgm:prSet phldrT="[Text]"/>
      <dgm:spPr/>
      <dgm:t>
        <a:bodyPr/>
        <a:lstStyle/>
        <a:p>
          <a:r>
            <a:rPr lang="en-US" dirty="0"/>
            <a:t>Proactive</a:t>
          </a:r>
        </a:p>
      </dgm:t>
    </dgm:pt>
    <dgm:pt modelId="{552BE9CF-02A7-4C97-812A-57BB2A476292}" type="parTrans" cxnId="{D28AD9CF-748C-410D-81C6-F6CA1084E4A1}">
      <dgm:prSet/>
      <dgm:spPr/>
      <dgm:t>
        <a:bodyPr/>
        <a:lstStyle/>
        <a:p>
          <a:endParaRPr lang="en-US"/>
        </a:p>
      </dgm:t>
    </dgm:pt>
    <dgm:pt modelId="{A3FFD4CE-B9C0-4374-AF1F-3A42635F7078}" type="sibTrans" cxnId="{D28AD9CF-748C-410D-81C6-F6CA1084E4A1}">
      <dgm:prSet/>
      <dgm:spPr/>
      <dgm:t>
        <a:bodyPr/>
        <a:lstStyle/>
        <a:p>
          <a:endParaRPr lang="en-US"/>
        </a:p>
      </dgm:t>
    </dgm:pt>
    <dgm:pt modelId="{C3423448-B661-42D9-BCDA-0B081EE7DDAB}">
      <dgm:prSet phldrT="[Text]"/>
      <dgm:spPr/>
      <dgm:t>
        <a:bodyPr/>
        <a:lstStyle/>
        <a:p>
          <a:r>
            <a:rPr lang="en-US" dirty="0"/>
            <a:t>Reactive </a:t>
          </a:r>
        </a:p>
      </dgm:t>
    </dgm:pt>
    <dgm:pt modelId="{8EF5EF13-EF71-4B9B-9568-A20C9CDDC688}" type="parTrans" cxnId="{E631D295-F251-478A-88C0-C0BB3F9D3FC3}">
      <dgm:prSet/>
      <dgm:spPr/>
      <dgm:t>
        <a:bodyPr/>
        <a:lstStyle/>
        <a:p>
          <a:endParaRPr lang="en-US"/>
        </a:p>
      </dgm:t>
    </dgm:pt>
    <dgm:pt modelId="{07FE41B4-1DA3-403F-ACFA-D13A75D433AA}" type="sibTrans" cxnId="{E631D295-F251-478A-88C0-C0BB3F9D3FC3}">
      <dgm:prSet/>
      <dgm:spPr/>
      <dgm:t>
        <a:bodyPr/>
        <a:lstStyle/>
        <a:p>
          <a:endParaRPr lang="en-US"/>
        </a:p>
      </dgm:t>
    </dgm:pt>
    <dgm:pt modelId="{2CAD5DB6-3529-4331-8E5B-4C08E4C11139}">
      <dgm:prSet phldrT="[Text]"/>
      <dgm:spPr/>
      <dgm:t>
        <a:bodyPr/>
        <a:lstStyle/>
        <a:p>
          <a:r>
            <a:rPr lang="en-US" dirty="0"/>
            <a:t>Network Structure </a:t>
          </a:r>
        </a:p>
      </dgm:t>
    </dgm:pt>
    <dgm:pt modelId="{6A624959-4A6E-4885-ACA2-053641DB46BC}" type="parTrans" cxnId="{105A5B33-D73F-4DD9-A31C-E9A5DB5715C4}">
      <dgm:prSet/>
      <dgm:spPr/>
      <dgm:t>
        <a:bodyPr/>
        <a:lstStyle/>
        <a:p>
          <a:endParaRPr lang="en-US"/>
        </a:p>
      </dgm:t>
    </dgm:pt>
    <dgm:pt modelId="{4E78BE30-4C8D-4D8F-8EB7-BFB592884D79}" type="sibTrans" cxnId="{105A5B33-D73F-4DD9-A31C-E9A5DB5715C4}">
      <dgm:prSet/>
      <dgm:spPr/>
      <dgm:t>
        <a:bodyPr/>
        <a:lstStyle/>
        <a:p>
          <a:endParaRPr lang="en-US"/>
        </a:p>
      </dgm:t>
    </dgm:pt>
    <dgm:pt modelId="{85DF0BAA-951A-400C-8CFC-98189209B078}">
      <dgm:prSet phldrT="[Text]"/>
      <dgm:spPr/>
      <dgm:t>
        <a:bodyPr/>
        <a:lstStyle/>
        <a:p>
          <a:r>
            <a:rPr lang="en-US" dirty="0"/>
            <a:t>Data-centric Protocol</a:t>
          </a:r>
        </a:p>
      </dgm:t>
    </dgm:pt>
    <dgm:pt modelId="{1B676BB4-E265-4E3A-B617-F00E08C0536B}" type="parTrans" cxnId="{02DC8164-B76B-4EF3-BC0B-748EADF83E84}">
      <dgm:prSet/>
      <dgm:spPr/>
      <dgm:t>
        <a:bodyPr/>
        <a:lstStyle/>
        <a:p>
          <a:endParaRPr lang="en-US"/>
        </a:p>
      </dgm:t>
    </dgm:pt>
    <dgm:pt modelId="{CAAF2DC9-CC2D-4EDC-B9D2-F8B43CF056BA}" type="sibTrans" cxnId="{02DC8164-B76B-4EF3-BC0B-748EADF83E84}">
      <dgm:prSet/>
      <dgm:spPr/>
      <dgm:t>
        <a:bodyPr/>
        <a:lstStyle/>
        <a:p>
          <a:endParaRPr lang="en-US"/>
        </a:p>
      </dgm:t>
    </dgm:pt>
    <dgm:pt modelId="{8F07672F-2CD0-4DF4-BCC4-70E5B3579683}">
      <dgm:prSet phldrT="[Text]"/>
      <dgm:spPr/>
      <dgm:t>
        <a:bodyPr/>
        <a:lstStyle/>
        <a:p>
          <a:r>
            <a:rPr lang="en-US" dirty="0"/>
            <a:t>Hybrid</a:t>
          </a:r>
        </a:p>
      </dgm:t>
    </dgm:pt>
    <dgm:pt modelId="{A58E2FDF-58FB-4AB6-BD7B-0CF08A082A60}" type="parTrans" cxnId="{5E3C566B-A54B-4230-9270-5B93CE536904}">
      <dgm:prSet/>
      <dgm:spPr/>
      <dgm:t>
        <a:bodyPr/>
        <a:lstStyle/>
        <a:p>
          <a:endParaRPr lang="en-US"/>
        </a:p>
      </dgm:t>
    </dgm:pt>
    <dgm:pt modelId="{572B40AA-5145-4AB1-A9A8-EDF96554AE1C}" type="sibTrans" cxnId="{5E3C566B-A54B-4230-9270-5B93CE536904}">
      <dgm:prSet/>
      <dgm:spPr/>
      <dgm:t>
        <a:bodyPr/>
        <a:lstStyle/>
        <a:p>
          <a:endParaRPr lang="en-US"/>
        </a:p>
      </dgm:t>
    </dgm:pt>
    <dgm:pt modelId="{DF9EB336-5245-4679-B9FA-72FAA4DE79AE}">
      <dgm:prSet phldrT="[Text]"/>
      <dgm:spPr/>
      <dgm:t>
        <a:bodyPr/>
        <a:lstStyle/>
        <a:p>
          <a:r>
            <a:rPr lang="en-US" dirty="0"/>
            <a:t>Hierarchical Protocol</a:t>
          </a:r>
        </a:p>
      </dgm:t>
    </dgm:pt>
    <dgm:pt modelId="{E1C8239A-7AE6-48C9-B7FA-B5C7B2148E42}" type="parTrans" cxnId="{B6F2F802-ED98-4102-9CCE-67671A75A9D3}">
      <dgm:prSet/>
      <dgm:spPr/>
      <dgm:t>
        <a:bodyPr/>
        <a:lstStyle/>
        <a:p>
          <a:endParaRPr lang="en-US"/>
        </a:p>
      </dgm:t>
    </dgm:pt>
    <dgm:pt modelId="{D17A0147-FD66-4F20-89B5-5B6782023720}" type="sibTrans" cxnId="{B6F2F802-ED98-4102-9CCE-67671A75A9D3}">
      <dgm:prSet/>
      <dgm:spPr/>
      <dgm:t>
        <a:bodyPr/>
        <a:lstStyle/>
        <a:p>
          <a:endParaRPr lang="en-US"/>
        </a:p>
      </dgm:t>
    </dgm:pt>
    <dgm:pt modelId="{1CB8D7FB-06C0-4D17-8673-42EDAD42F3BF}">
      <dgm:prSet phldrT="[Text]"/>
      <dgm:spPr/>
      <dgm:t>
        <a:bodyPr/>
        <a:lstStyle/>
        <a:p>
          <a:r>
            <a:rPr lang="en-US" dirty="0"/>
            <a:t>Location based Protocol</a:t>
          </a:r>
        </a:p>
      </dgm:t>
    </dgm:pt>
    <dgm:pt modelId="{0F5BBE5C-64FB-4B49-95F1-3F821F88A581}" type="parTrans" cxnId="{5E65345B-70F7-4104-B743-1818A2807161}">
      <dgm:prSet/>
      <dgm:spPr/>
      <dgm:t>
        <a:bodyPr/>
        <a:lstStyle/>
        <a:p>
          <a:endParaRPr lang="en-US"/>
        </a:p>
      </dgm:t>
    </dgm:pt>
    <dgm:pt modelId="{5624506E-5329-44F7-A9B2-159EA0FAD6AC}" type="sibTrans" cxnId="{5E65345B-70F7-4104-B743-1818A2807161}">
      <dgm:prSet/>
      <dgm:spPr/>
      <dgm:t>
        <a:bodyPr/>
        <a:lstStyle/>
        <a:p>
          <a:endParaRPr lang="en-US"/>
        </a:p>
      </dgm:t>
    </dgm:pt>
    <dgm:pt modelId="{B8DE5E68-1D1A-47E8-8742-FE1EFA9794FE}" type="pres">
      <dgm:prSet presAssocID="{25F60355-16EB-4E9B-8034-A4E65312DFCB}" presName="mainComposite" presStyleCnt="0">
        <dgm:presLayoutVars>
          <dgm:chPref val="1"/>
          <dgm:dir/>
          <dgm:animOne val="branch"/>
          <dgm:animLvl val="lvl"/>
          <dgm:resizeHandles val="exact"/>
        </dgm:presLayoutVars>
      </dgm:prSet>
      <dgm:spPr/>
    </dgm:pt>
    <dgm:pt modelId="{08716C62-1B88-4EAC-89AE-AC4E781CB6F9}" type="pres">
      <dgm:prSet presAssocID="{25F60355-16EB-4E9B-8034-A4E65312DFCB}" presName="hierFlow" presStyleCnt="0"/>
      <dgm:spPr/>
    </dgm:pt>
    <dgm:pt modelId="{B300C33C-6F1B-4439-9275-E2C264D7E31A}" type="pres">
      <dgm:prSet presAssocID="{25F60355-16EB-4E9B-8034-A4E65312DFCB}" presName="hierChild1" presStyleCnt="0">
        <dgm:presLayoutVars>
          <dgm:chPref val="1"/>
          <dgm:animOne val="branch"/>
          <dgm:animLvl val="lvl"/>
        </dgm:presLayoutVars>
      </dgm:prSet>
      <dgm:spPr/>
    </dgm:pt>
    <dgm:pt modelId="{07BB6056-C1F5-4BA7-AF6B-C1460EBAD85F}" type="pres">
      <dgm:prSet presAssocID="{7E496844-9185-4869-994F-C67F59F536CC}" presName="Name17" presStyleCnt="0"/>
      <dgm:spPr/>
    </dgm:pt>
    <dgm:pt modelId="{D8FBC1A9-A73B-45F9-9F98-C39E03EF8E25}" type="pres">
      <dgm:prSet presAssocID="{7E496844-9185-4869-994F-C67F59F536CC}" presName="level1Shape" presStyleLbl="node0" presStyleIdx="0" presStyleCnt="1">
        <dgm:presLayoutVars>
          <dgm:chPref val="3"/>
        </dgm:presLayoutVars>
      </dgm:prSet>
      <dgm:spPr/>
    </dgm:pt>
    <dgm:pt modelId="{1D20B213-94E4-4BB1-90FF-9F41CD617B83}" type="pres">
      <dgm:prSet presAssocID="{7E496844-9185-4869-994F-C67F59F536CC}" presName="hierChild2" presStyleCnt="0"/>
      <dgm:spPr/>
    </dgm:pt>
    <dgm:pt modelId="{21480D85-53E0-4ED1-9D96-EF4D62D1D7DA}" type="pres">
      <dgm:prSet presAssocID="{E896A3D8-2DD6-43FC-A4EF-158DE07E4FBB}" presName="Name25" presStyleLbl="parChTrans1D2" presStyleIdx="0" presStyleCnt="2"/>
      <dgm:spPr/>
    </dgm:pt>
    <dgm:pt modelId="{9FFF0473-C652-4E40-A331-D3A9E356AAAF}" type="pres">
      <dgm:prSet presAssocID="{E896A3D8-2DD6-43FC-A4EF-158DE07E4FBB}" presName="connTx" presStyleLbl="parChTrans1D2" presStyleIdx="0" presStyleCnt="2"/>
      <dgm:spPr/>
    </dgm:pt>
    <dgm:pt modelId="{8A059792-55B6-487C-81B1-FBA69A7793DC}" type="pres">
      <dgm:prSet presAssocID="{A9101D56-6578-430B-8946-6F018F9DD39B}" presName="Name30" presStyleCnt="0"/>
      <dgm:spPr/>
    </dgm:pt>
    <dgm:pt modelId="{32FF0054-B0AA-47CD-9871-3C2CE003D9D6}" type="pres">
      <dgm:prSet presAssocID="{A9101D56-6578-430B-8946-6F018F9DD39B}" presName="level2Shape" presStyleLbl="node2" presStyleIdx="0" presStyleCnt="2"/>
      <dgm:spPr/>
    </dgm:pt>
    <dgm:pt modelId="{AFB59CFE-C74B-49D8-90AB-8AB9B82E6A71}" type="pres">
      <dgm:prSet presAssocID="{A9101D56-6578-430B-8946-6F018F9DD39B}" presName="hierChild3" presStyleCnt="0"/>
      <dgm:spPr/>
    </dgm:pt>
    <dgm:pt modelId="{D49F4147-F058-4752-A194-57D92F55325A}" type="pres">
      <dgm:prSet presAssocID="{552BE9CF-02A7-4C97-812A-57BB2A476292}" presName="Name25" presStyleLbl="parChTrans1D3" presStyleIdx="0" presStyleCnt="6"/>
      <dgm:spPr/>
    </dgm:pt>
    <dgm:pt modelId="{D11A762D-247C-4961-BF2E-A48D96227BD6}" type="pres">
      <dgm:prSet presAssocID="{552BE9CF-02A7-4C97-812A-57BB2A476292}" presName="connTx" presStyleLbl="parChTrans1D3" presStyleIdx="0" presStyleCnt="6"/>
      <dgm:spPr/>
    </dgm:pt>
    <dgm:pt modelId="{B1B9F009-F007-4519-8B10-0940BD662CBC}" type="pres">
      <dgm:prSet presAssocID="{1AF1DCB6-AFC4-4E1E-9EAA-B083C839A19A}" presName="Name30" presStyleCnt="0"/>
      <dgm:spPr/>
    </dgm:pt>
    <dgm:pt modelId="{621D3FC1-9D1A-410B-8778-A542B41B1B8A}" type="pres">
      <dgm:prSet presAssocID="{1AF1DCB6-AFC4-4E1E-9EAA-B083C839A19A}" presName="level2Shape" presStyleLbl="node3" presStyleIdx="0" presStyleCnt="6"/>
      <dgm:spPr/>
    </dgm:pt>
    <dgm:pt modelId="{8101B189-ACE0-458F-B3E8-6D562EE5B1CF}" type="pres">
      <dgm:prSet presAssocID="{1AF1DCB6-AFC4-4E1E-9EAA-B083C839A19A}" presName="hierChild3" presStyleCnt="0"/>
      <dgm:spPr/>
    </dgm:pt>
    <dgm:pt modelId="{904889C2-14D8-4194-996E-09B85AC87D4D}" type="pres">
      <dgm:prSet presAssocID="{8EF5EF13-EF71-4B9B-9568-A20C9CDDC688}" presName="Name25" presStyleLbl="parChTrans1D3" presStyleIdx="1" presStyleCnt="6"/>
      <dgm:spPr/>
    </dgm:pt>
    <dgm:pt modelId="{C5851E9C-B937-4CC1-994F-49A661DED3CD}" type="pres">
      <dgm:prSet presAssocID="{8EF5EF13-EF71-4B9B-9568-A20C9CDDC688}" presName="connTx" presStyleLbl="parChTrans1D3" presStyleIdx="1" presStyleCnt="6"/>
      <dgm:spPr/>
    </dgm:pt>
    <dgm:pt modelId="{DB3C7462-0624-44F9-ABBA-9BDD6837FE36}" type="pres">
      <dgm:prSet presAssocID="{C3423448-B661-42D9-BCDA-0B081EE7DDAB}" presName="Name30" presStyleCnt="0"/>
      <dgm:spPr/>
    </dgm:pt>
    <dgm:pt modelId="{D849030D-F05A-43C6-BE92-1C0EAEA8CCB7}" type="pres">
      <dgm:prSet presAssocID="{C3423448-B661-42D9-BCDA-0B081EE7DDAB}" presName="level2Shape" presStyleLbl="node3" presStyleIdx="1" presStyleCnt="6"/>
      <dgm:spPr/>
    </dgm:pt>
    <dgm:pt modelId="{26F7C409-6F05-4C8B-BE8C-70020FDF7079}" type="pres">
      <dgm:prSet presAssocID="{C3423448-B661-42D9-BCDA-0B081EE7DDAB}" presName="hierChild3" presStyleCnt="0"/>
      <dgm:spPr/>
    </dgm:pt>
    <dgm:pt modelId="{57F7A5D9-CC5C-44EB-BD5E-9968EBAC1764}" type="pres">
      <dgm:prSet presAssocID="{A58E2FDF-58FB-4AB6-BD7B-0CF08A082A60}" presName="Name25" presStyleLbl="parChTrans1D3" presStyleIdx="2" presStyleCnt="6"/>
      <dgm:spPr/>
    </dgm:pt>
    <dgm:pt modelId="{0BAE6F5D-6218-40B0-A309-6117CF207223}" type="pres">
      <dgm:prSet presAssocID="{A58E2FDF-58FB-4AB6-BD7B-0CF08A082A60}" presName="connTx" presStyleLbl="parChTrans1D3" presStyleIdx="2" presStyleCnt="6"/>
      <dgm:spPr/>
    </dgm:pt>
    <dgm:pt modelId="{7C82B058-D73F-4A9E-B2ED-6FE8B50A5207}" type="pres">
      <dgm:prSet presAssocID="{8F07672F-2CD0-4DF4-BCC4-70E5B3579683}" presName="Name30" presStyleCnt="0"/>
      <dgm:spPr/>
    </dgm:pt>
    <dgm:pt modelId="{16756765-5979-4332-9B7F-11B21071EFAB}" type="pres">
      <dgm:prSet presAssocID="{8F07672F-2CD0-4DF4-BCC4-70E5B3579683}" presName="level2Shape" presStyleLbl="node3" presStyleIdx="2" presStyleCnt="6"/>
      <dgm:spPr/>
    </dgm:pt>
    <dgm:pt modelId="{F88A4D30-5481-48D2-B93B-AA20AAD43CD4}" type="pres">
      <dgm:prSet presAssocID="{8F07672F-2CD0-4DF4-BCC4-70E5B3579683}" presName="hierChild3" presStyleCnt="0"/>
      <dgm:spPr/>
    </dgm:pt>
    <dgm:pt modelId="{D4E41531-41C1-4267-9D88-CC7AC360A286}" type="pres">
      <dgm:prSet presAssocID="{6A624959-4A6E-4885-ACA2-053641DB46BC}" presName="Name25" presStyleLbl="parChTrans1D2" presStyleIdx="1" presStyleCnt="2"/>
      <dgm:spPr/>
    </dgm:pt>
    <dgm:pt modelId="{C3D7E23D-4AD6-4E58-8ACC-AE927CC77C09}" type="pres">
      <dgm:prSet presAssocID="{6A624959-4A6E-4885-ACA2-053641DB46BC}" presName="connTx" presStyleLbl="parChTrans1D2" presStyleIdx="1" presStyleCnt="2"/>
      <dgm:spPr/>
    </dgm:pt>
    <dgm:pt modelId="{07FD1965-8FA5-43CF-A0F8-68C0C1865E36}" type="pres">
      <dgm:prSet presAssocID="{2CAD5DB6-3529-4331-8E5B-4C08E4C11139}" presName="Name30" presStyleCnt="0"/>
      <dgm:spPr/>
    </dgm:pt>
    <dgm:pt modelId="{E6BA6B96-E653-4514-A6F3-9E4F1611DFD2}" type="pres">
      <dgm:prSet presAssocID="{2CAD5DB6-3529-4331-8E5B-4C08E4C11139}" presName="level2Shape" presStyleLbl="node2" presStyleIdx="1" presStyleCnt="2"/>
      <dgm:spPr/>
    </dgm:pt>
    <dgm:pt modelId="{2836F6F1-D7DC-4B49-95BB-70F848B67B55}" type="pres">
      <dgm:prSet presAssocID="{2CAD5DB6-3529-4331-8E5B-4C08E4C11139}" presName="hierChild3" presStyleCnt="0"/>
      <dgm:spPr/>
    </dgm:pt>
    <dgm:pt modelId="{2648CECC-FB1D-41B5-91D5-E7EF4E53D946}" type="pres">
      <dgm:prSet presAssocID="{1B676BB4-E265-4E3A-B617-F00E08C0536B}" presName="Name25" presStyleLbl="parChTrans1D3" presStyleIdx="3" presStyleCnt="6"/>
      <dgm:spPr/>
    </dgm:pt>
    <dgm:pt modelId="{AB9DB785-046D-4A8F-9025-1673CA2ED412}" type="pres">
      <dgm:prSet presAssocID="{1B676BB4-E265-4E3A-B617-F00E08C0536B}" presName="connTx" presStyleLbl="parChTrans1D3" presStyleIdx="3" presStyleCnt="6"/>
      <dgm:spPr/>
    </dgm:pt>
    <dgm:pt modelId="{FD3B37FE-920F-4A7E-9812-093B0EFEB29F}" type="pres">
      <dgm:prSet presAssocID="{85DF0BAA-951A-400C-8CFC-98189209B078}" presName="Name30" presStyleCnt="0"/>
      <dgm:spPr/>
    </dgm:pt>
    <dgm:pt modelId="{11A2EDBC-46AB-448C-A38D-A982BDCA9ED0}" type="pres">
      <dgm:prSet presAssocID="{85DF0BAA-951A-400C-8CFC-98189209B078}" presName="level2Shape" presStyleLbl="node3" presStyleIdx="3" presStyleCnt="6"/>
      <dgm:spPr/>
    </dgm:pt>
    <dgm:pt modelId="{A1A3ECFD-3163-4734-8D65-7FC3D836B15E}" type="pres">
      <dgm:prSet presAssocID="{85DF0BAA-951A-400C-8CFC-98189209B078}" presName="hierChild3" presStyleCnt="0"/>
      <dgm:spPr/>
    </dgm:pt>
    <dgm:pt modelId="{BC8F2F6A-DFCC-48C0-A5ED-866FBDF31C57}" type="pres">
      <dgm:prSet presAssocID="{E1C8239A-7AE6-48C9-B7FA-B5C7B2148E42}" presName="Name25" presStyleLbl="parChTrans1D3" presStyleIdx="4" presStyleCnt="6"/>
      <dgm:spPr/>
    </dgm:pt>
    <dgm:pt modelId="{D7226BF5-A246-498D-A452-CF08D02AE3E3}" type="pres">
      <dgm:prSet presAssocID="{E1C8239A-7AE6-48C9-B7FA-B5C7B2148E42}" presName="connTx" presStyleLbl="parChTrans1D3" presStyleIdx="4" presStyleCnt="6"/>
      <dgm:spPr/>
    </dgm:pt>
    <dgm:pt modelId="{E61AB972-09FA-4DF3-A02F-B0536D03E594}" type="pres">
      <dgm:prSet presAssocID="{DF9EB336-5245-4679-B9FA-72FAA4DE79AE}" presName="Name30" presStyleCnt="0"/>
      <dgm:spPr/>
    </dgm:pt>
    <dgm:pt modelId="{CB62F131-FECF-473A-A327-E9F7BB947BFF}" type="pres">
      <dgm:prSet presAssocID="{DF9EB336-5245-4679-B9FA-72FAA4DE79AE}" presName="level2Shape" presStyleLbl="node3" presStyleIdx="4" presStyleCnt="6"/>
      <dgm:spPr/>
    </dgm:pt>
    <dgm:pt modelId="{E48D44E5-E3E1-419A-8B5A-20A7EF9357F0}" type="pres">
      <dgm:prSet presAssocID="{DF9EB336-5245-4679-B9FA-72FAA4DE79AE}" presName="hierChild3" presStyleCnt="0"/>
      <dgm:spPr/>
    </dgm:pt>
    <dgm:pt modelId="{0A8A2581-8A0C-40C6-BFE4-2C482D3CED48}" type="pres">
      <dgm:prSet presAssocID="{0F5BBE5C-64FB-4B49-95F1-3F821F88A581}" presName="Name25" presStyleLbl="parChTrans1D3" presStyleIdx="5" presStyleCnt="6"/>
      <dgm:spPr/>
    </dgm:pt>
    <dgm:pt modelId="{197EA9FC-C915-4D68-9F45-FC36B7696529}" type="pres">
      <dgm:prSet presAssocID="{0F5BBE5C-64FB-4B49-95F1-3F821F88A581}" presName="connTx" presStyleLbl="parChTrans1D3" presStyleIdx="5" presStyleCnt="6"/>
      <dgm:spPr/>
    </dgm:pt>
    <dgm:pt modelId="{165C976C-FE94-4168-A9C0-587A85E51CD1}" type="pres">
      <dgm:prSet presAssocID="{1CB8D7FB-06C0-4D17-8673-42EDAD42F3BF}" presName="Name30" presStyleCnt="0"/>
      <dgm:spPr/>
    </dgm:pt>
    <dgm:pt modelId="{95AF7DE3-2F1D-447A-88AB-727575C2A836}" type="pres">
      <dgm:prSet presAssocID="{1CB8D7FB-06C0-4D17-8673-42EDAD42F3BF}" presName="level2Shape" presStyleLbl="node3" presStyleIdx="5" presStyleCnt="6"/>
      <dgm:spPr/>
    </dgm:pt>
    <dgm:pt modelId="{CE18DE80-104D-4C30-A5F8-A49A11764157}" type="pres">
      <dgm:prSet presAssocID="{1CB8D7FB-06C0-4D17-8673-42EDAD42F3BF}" presName="hierChild3" presStyleCnt="0"/>
      <dgm:spPr/>
    </dgm:pt>
    <dgm:pt modelId="{CB59143D-9A61-445A-ACAB-8A632A8475A2}" type="pres">
      <dgm:prSet presAssocID="{25F60355-16EB-4E9B-8034-A4E65312DFCB}" presName="bgShapesFlow" presStyleCnt="0"/>
      <dgm:spPr/>
    </dgm:pt>
  </dgm:ptLst>
  <dgm:cxnLst>
    <dgm:cxn modelId="{2795B601-4041-4993-B91D-6A459733BF80}" type="presOf" srcId="{7E496844-9185-4869-994F-C67F59F536CC}" destId="{D8FBC1A9-A73B-45F9-9F98-C39E03EF8E25}" srcOrd="0" destOrd="0" presId="urn:microsoft.com/office/officeart/2005/8/layout/hierarchy5"/>
    <dgm:cxn modelId="{B6F2F802-ED98-4102-9CCE-67671A75A9D3}" srcId="{2CAD5DB6-3529-4331-8E5B-4C08E4C11139}" destId="{DF9EB336-5245-4679-B9FA-72FAA4DE79AE}" srcOrd="1" destOrd="0" parTransId="{E1C8239A-7AE6-48C9-B7FA-B5C7B2148E42}" sibTransId="{D17A0147-FD66-4F20-89B5-5B6782023720}"/>
    <dgm:cxn modelId="{72A85406-95B7-4A3A-93CD-BCF05A915F64}" type="presOf" srcId="{0F5BBE5C-64FB-4B49-95F1-3F821F88A581}" destId="{0A8A2581-8A0C-40C6-BFE4-2C482D3CED48}" srcOrd="0" destOrd="0" presId="urn:microsoft.com/office/officeart/2005/8/layout/hierarchy5"/>
    <dgm:cxn modelId="{A726400D-C59D-4639-A614-F8194628DC16}" type="presOf" srcId="{E1C8239A-7AE6-48C9-B7FA-B5C7B2148E42}" destId="{BC8F2F6A-DFCC-48C0-A5ED-866FBDF31C57}" srcOrd="0" destOrd="0" presId="urn:microsoft.com/office/officeart/2005/8/layout/hierarchy5"/>
    <dgm:cxn modelId="{F5B90810-DF82-42FD-BB7D-475E518276DD}" type="presOf" srcId="{552BE9CF-02A7-4C97-812A-57BB2A476292}" destId="{D49F4147-F058-4752-A194-57D92F55325A}" srcOrd="0" destOrd="0" presId="urn:microsoft.com/office/officeart/2005/8/layout/hierarchy5"/>
    <dgm:cxn modelId="{07C13617-7143-4674-B027-C4D73A28C3F0}" type="presOf" srcId="{1AF1DCB6-AFC4-4E1E-9EAA-B083C839A19A}" destId="{621D3FC1-9D1A-410B-8778-A542B41B1B8A}" srcOrd="0" destOrd="0" presId="urn:microsoft.com/office/officeart/2005/8/layout/hierarchy5"/>
    <dgm:cxn modelId="{E6D67B1C-83CA-4B03-BF9D-412C0189AC6D}" type="presOf" srcId="{E896A3D8-2DD6-43FC-A4EF-158DE07E4FBB}" destId="{9FFF0473-C652-4E40-A331-D3A9E356AAAF}" srcOrd="1" destOrd="0" presId="urn:microsoft.com/office/officeart/2005/8/layout/hierarchy5"/>
    <dgm:cxn modelId="{5305EE1F-286E-44CD-80E8-3D55191D86C0}" type="presOf" srcId="{0F5BBE5C-64FB-4B49-95F1-3F821F88A581}" destId="{197EA9FC-C915-4D68-9F45-FC36B7696529}" srcOrd="1" destOrd="0" presId="urn:microsoft.com/office/officeart/2005/8/layout/hierarchy5"/>
    <dgm:cxn modelId="{CD4C0828-9D2B-458D-A48D-B578C01CB96A}" type="presOf" srcId="{DF9EB336-5245-4679-B9FA-72FAA4DE79AE}" destId="{CB62F131-FECF-473A-A327-E9F7BB947BFF}" srcOrd="0" destOrd="0" presId="urn:microsoft.com/office/officeart/2005/8/layout/hierarchy5"/>
    <dgm:cxn modelId="{F2E5A92A-38D0-41C3-B408-6A13C07D1AD5}" type="presOf" srcId="{8F07672F-2CD0-4DF4-BCC4-70E5B3579683}" destId="{16756765-5979-4332-9B7F-11B21071EFAB}" srcOrd="0" destOrd="0" presId="urn:microsoft.com/office/officeart/2005/8/layout/hierarchy5"/>
    <dgm:cxn modelId="{105A5B33-D73F-4DD9-A31C-E9A5DB5715C4}" srcId="{7E496844-9185-4869-994F-C67F59F536CC}" destId="{2CAD5DB6-3529-4331-8E5B-4C08E4C11139}" srcOrd="1" destOrd="0" parTransId="{6A624959-4A6E-4885-ACA2-053641DB46BC}" sibTransId="{4E78BE30-4C8D-4D8F-8EB7-BFB592884D79}"/>
    <dgm:cxn modelId="{5E65345B-70F7-4104-B743-1818A2807161}" srcId="{2CAD5DB6-3529-4331-8E5B-4C08E4C11139}" destId="{1CB8D7FB-06C0-4D17-8673-42EDAD42F3BF}" srcOrd="2" destOrd="0" parTransId="{0F5BBE5C-64FB-4B49-95F1-3F821F88A581}" sibTransId="{5624506E-5329-44F7-A9B2-159EA0FAD6AC}"/>
    <dgm:cxn modelId="{83EA0260-AFF3-4589-85BA-5CCBB84C25B2}" type="presOf" srcId="{2CAD5DB6-3529-4331-8E5B-4C08E4C11139}" destId="{E6BA6B96-E653-4514-A6F3-9E4F1611DFD2}" srcOrd="0" destOrd="0" presId="urn:microsoft.com/office/officeart/2005/8/layout/hierarchy5"/>
    <dgm:cxn modelId="{A3B94D43-1A44-4D2D-8F14-2712DA1FCD58}" type="presOf" srcId="{25F60355-16EB-4E9B-8034-A4E65312DFCB}" destId="{B8DE5E68-1D1A-47E8-8742-FE1EFA9794FE}" srcOrd="0" destOrd="0" presId="urn:microsoft.com/office/officeart/2005/8/layout/hierarchy5"/>
    <dgm:cxn modelId="{02DC8164-B76B-4EF3-BC0B-748EADF83E84}" srcId="{2CAD5DB6-3529-4331-8E5B-4C08E4C11139}" destId="{85DF0BAA-951A-400C-8CFC-98189209B078}" srcOrd="0" destOrd="0" parTransId="{1B676BB4-E265-4E3A-B617-F00E08C0536B}" sibTransId="{CAAF2DC9-CC2D-4EDC-B9D2-F8B43CF056BA}"/>
    <dgm:cxn modelId="{5E3C566B-A54B-4230-9270-5B93CE536904}" srcId="{A9101D56-6578-430B-8946-6F018F9DD39B}" destId="{8F07672F-2CD0-4DF4-BCC4-70E5B3579683}" srcOrd="2" destOrd="0" parTransId="{A58E2FDF-58FB-4AB6-BD7B-0CF08A082A60}" sibTransId="{572B40AA-5145-4AB1-A9A8-EDF96554AE1C}"/>
    <dgm:cxn modelId="{60B6C672-0602-4C38-BE53-EA413226286C}" type="presOf" srcId="{A58E2FDF-58FB-4AB6-BD7B-0CF08A082A60}" destId="{57F7A5D9-CC5C-44EB-BD5E-9968EBAC1764}" srcOrd="0" destOrd="0" presId="urn:microsoft.com/office/officeart/2005/8/layout/hierarchy5"/>
    <dgm:cxn modelId="{0BC93B79-9E71-4AC0-8375-7ADAA6F826BD}" srcId="{25F60355-16EB-4E9B-8034-A4E65312DFCB}" destId="{7E496844-9185-4869-994F-C67F59F536CC}" srcOrd="0" destOrd="0" parTransId="{5CDBF55B-A433-4336-87F5-7315A9076363}" sibTransId="{5454FE9A-0E19-409E-A45E-CB493946AEF6}"/>
    <dgm:cxn modelId="{BBCF547E-EEAF-4A5E-B5E9-609C11D3EAB3}" type="presOf" srcId="{6A624959-4A6E-4885-ACA2-053641DB46BC}" destId="{C3D7E23D-4AD6-4E58-8ACC-AE927CC77C09}" srcOrd="1" destOrd="0" presId="urn:microsoft.com/office/officeart/2005/8/layout/hierarchy5"/>
    <dgm:cxn modelId="{8577368C-47E0-4B02-B0A0-C654AE8DC94E}" type="presOf" srcId="{1B676BB4-E265-4E3A-B617-F00E08C0536B}" destId="{2648CECC-FB1D-41B5-91D5-E7EF4E53D946}" srcOrd="0" destOrd="0" presId="urn:microsoft.com/office/officeart/2005/8/layout/hierarchy5"/>
    <dgm:cxn modelId="{E631D295-F251-478A-88C0-C0BB3F9D3FC3}" srcId="{A9101D56-6578-430B-8946-6F018F9DD39B}" destId="{C3423448-B661-42D9-BCDA-0B081EE7DDAB}" srcOrd="1" destOrd="0" parTransId="{8EF5EF13-EF71-4B9B-9568-A20C9CDDC688}" sibTransId="{07FE41B4-1DA3-403F-ACFA-D13A75D433AA}"/>
    <dgm:cxn modelId="{3D1015A3-B726-4146-A4DF-DD8DA1340C5D}" type="presOf" srcId="{C3423448-B661-42D9-BCDA-0B081EE7DDAB}" destId="{D849030D-F05A-43C6-BE92-1C0EAEA8CCB7}" srcOrd="0" destOrd="0" presId="urn:microsoft.com/office/officeart/2005/8/layout/hierarchy5"/>
    <dgm:cxn modelId="{84D51EB4-BA22-4909-A44A-49126522D0D3}" type="presOf" srcId="{8EF5EF13-EF71-4B9B-9568-A20C9CDDC688}" destId="{C5851E9C-B937-4CC1-994F-49A661DED3CD}" srcOrd="1" destOrd="0" presId="urn:microsoft.com/office/officeart/2005/8/layout/hierarchy5"/>
    <dgm:cxn modelId="{9AE06CB7-3650-4140-8895-F8DCA8FA9456}" type="presOf" srcId="{A58E2FDF-58FB-4AB6-BD7B-0CF08A082A60}" destId="{0BAE6F5D-6218-40B0-A309-6117CF207223}" srcOrd="1" destOrd="0" presId="urn:microsoft.com/office/officeart/2005/8/layout/hierarchy5"/>
    <dgm:cxn modelId="{EEF007BB-7683-4CAE-9118-0131A9D03E77}" type="presOf" srcId="{E896A3D8-2DD6-43FC-A4EF-158DE07E4FBB}" destId="{21480D85-53E0-4ED1-9D96-EF4D62D1D7DA}" srcOrd="0" destOrd="0" presId="urn:microsoft.com/office/officeart/2005/8/layout/hierarchy5"/>
    <dgm:cxn modelId="{B76B4BBB-88CC-4462-83D0-E8268741381F}" type="presOf" srcId="{6A624959-4A6E-4885-ACA2-053641DB46BC}" destId="{D4E41531-41C1-4267-9D88-CC7AC360A286}" srcOrd="0" destOrd="0" presId="urn:microsoft.com/office/officeart/2005/8/layout/hierarchy5"/>
    <dgm:cxn modelId="{254619BE-B44F-4D31-836E-118451762E11}" type="presOf" srcId="{85DF0BAA-951A-400C-8CFC-98189209B078}" destId="{11A2EDBC-46AB-448C-A38D-A982BDCA9ED0}" srcOrd="0" destOrd="0" presId="urn:microsoft.com/office/officeart/2005/8/layout/hierarchy5"/>
    <dgm:cxn modelId="{CC2A0CC1-9C94-452E-AC18-DE93B1B2FE80}" type="presOf" srcId="{A9101D56-6578-430B-8946-6F018F9DD39B}" destId="{32FF0054-B0AA-47CD-9871-3C2CE003D9D6}" srcOrd="0" destOrd="0" presId="urn:microsoft.com/office/officeart/2005/8/layout/hierarchy5"/>
    <dgm:cxn modelId="{D28AD9CF-748C-410D-81C6-F6CA1084E4A1}" srcId="{A9101D56-6578-430B-8946-6F018F9DD39B}" destId="{1AF1DCB6-AFC4-4E1E-9EAA-B083C839A19A}" srcOrd="0" destOrd="0" parTransId="{552BE9CF-02A7-4C97-812A-57BB2A476292}" sibTransId="{A3FFD4CE-B9C0-4374-AF1F-3A42635F7078}"/>
    <dgm:cxn modelId="{668E71D4-671A-44A8-9342-5E8CEDAAEAE7}" type="presOf" srcId="{1B676BB4-E265-4E3A-B617-F00E08C0536B}" destId="{AB9DB785-046D-4A8F-9025-1673CA2ED412}" srcOrd="1" destOrd="0" presId="urn:microsoft.com/office/officeart/2005/8/layout/hierarchy5"/>
    <dgm:cxn modelId="{88F785F1-E130-494F-83C9-73092D398491}" type="presOf" srcId="{8EF5EF13-EF71-4B9B-9568-A20C9CDDC688}" destId="{904889C2-14D8-4194-996E-09B85AC87D4D}" srcOrd="0" destOrd="0" presId="urn:microsoft.com/office/officeart/2005/8/layout/hierarchy5"/>
    <dgm:cxn modelId="{E13193F3-DD62-4AA9-88B8-5A44B660794C}" type="presOf" srcId="{E1C8239A-7AE6-48C9-B7FA-B5C7B2148E42}" destId="{D7226BF5-A246-498D-A452-CF08D02AE3E3}" srcOrd="1" destOrd="0" presId="urn:microsoft.com/office/officeart/2005/8/layout/hierarchy5"/>
    <dgm:cxn modelId="{D371E7F6-2CB3-4AB1-8BED-FF0998A18EA4}" type="presOf" srcId="{552BE9CF-02A7-4C97-812A-57BB2A476292}" destId="{D11A762D-247C-4961-BF2E-A48D96227BD6}" srcOrd="1" destOrd="0" presId="urn:microsoft.com/office/officeart/2005/8/layout/hierarchy5"/>
    <dgm:cxn modelId="{6B6C03FC-5B12-4FA9-BD39-258C794AC1A1}" type="presOf" srcId="{1CB8D7FB-06C0-4D17-8673-42EDAD42F3BF}" destId="{95AF7DE3-2F1D-447A-88AB-727575C2A836}" srcOrd="0" destOrd="0" presId="urn:microsoft.com/office/officeart/2005/8/layout/hierarchy5"/>
    <dgm:cxn modelId="{B9B235FC-E411-45B1-9EA3-E9914EB6443D}" srcId="{7E496844-9185-4869-994F-C67F59F536CC}" destId="{A9101D56-6578-430B-8946-6F018F9DD39B}" srcOrd="0" destOrd="0" parTransId="{E896A3D8-2DD6-43FC-A4EF-158DE07E4FBB}" sibTransId="{0515E406-3364-4972-B597-4979BA3DC2A8}"/>
    <dgm:cxn modelId="{CC117801-4EFC-419C-B893-788D4C558801}" type="presParOf" srcId="{B8DE5E68-1D1A-47E8-8742-FE1EFA9794FE}" destId="{08716C62-1B88-4EAC-89AE-AC4E781CB6F9}" srcOrd="0" destOrd="0" presId="urn:microsoft.com/office/officeart/2005/8/layout/hierarchy5"/>
    <dgm:cxn modelId="{34F5F450-2F86-4256-9DF0-1516001F422D}" type="presParOf" srcId="{08716C62-1B88-4EAC-89AE-AC4E781CB6F9}" destId="{B300C33C-6F1B-4439-9275-E2C264D7E31A}" srcOrd="0" destOrd="0" presId="urn:microsoft.com/office/officeart/2005/8/layout/hierarchy5"/>
    <dgm:cxn modelId="{D44D452A-C5E9-4BB9-8EC6-429C1DA37826}" type="presParOf" srcId="{B300C33C-6F1B-4439-9275-E2C264D7E31A}" destId="{07BB6056-C1F5-4BA7-AF6B-C1460EBAD85F}" srcOrd="0" destOrd="0" presId="urn:microsoft.com/office/officeart/2005/8/layout/hierarchy5"/>
    <dgm:cxn modelId="{33426993-9EDB-44E2-90BB-622BD146511A}" type="presParOf" srcId="{07BB6056-C1F5-4BA7-AF6B-C1460EBAD85F}" destId="{D8FBC1A9-A73B-45F9-9F98-C39E03EF8E25}" srcOrd="0" destOrd="0" presId="urn:microsoft.com/office/officeart/2005/8/layout/hierarchy5"/>
    <dgm:cxn modelId="{A885FD07-394F-4701-B237-D20B30D4D72E}" type="presParOf" srcId="{07BB6056-C1F5-4BA7-AF6B-C1460EBAD85F}" destId="{1D20B213-94E4-4BB1-90FF-9F41CD617B83}" srcOrd="1" destOrd="0" presId="urn:microsoft.com/office/officeart/2005/8/layout/hierarchy5"/>
    <dgm:cxn modelId="{9F0BC20C-1939-4038-97B1-867936DD9789}" type="presParOf" srcId="{1D20B213-94E4-4BB1-90FF-9F41CD617B83}" destId="{21480D85-53E0-4ED1-9D96-EF4D62D1D7DA}" srcOrd="0" destOrd="0" presId="urn:microsoft.com/office/officeart/2005/8/layout/hierarchy5"/>
    <dgm:cxn modelId="{1ED8DD22-4531-472C-B925-7082CF69BE35}" type="presParOf" srcId="{21480D85-53E0-4ED1-9D96-EF4D62D1D7DA}" destId="{9FFF0473-C652-4E40-A331-D3A9E356AAAF}" srcOrd="0" destOrd="0" presId="urn:microsoft.com/office/officeart/2005/8/layout/hierarchy5"/>
    <dgm:cxn modelId="{03C8C5E5-76EF-4ADC-8C5D-9282C480D8F2}" type="presParOf" srcId="{1D20B213-94E4-4BB1-90FF-9F41CD617B83}" destId="{8A059792-55B6-487C-81B1-FBA69A7793DC}" srcOrd="1" destOrd="0" presId="urn:microsoft.com/office/officeart/2005/8/layout/hierarchy5"/>
    <dgm:cxn modelId="{92AA95EE-15BC-400F-9DF4-E521BAE1A419}" type="presParOf" srcId="{8A059792-55B6-487C-81B1-FBA69A7793DC}" destId="{32FF0054-B0AA-47CD-9871-3C2CE003D9D6}" srcOrd="0" destOrd="0" presId="urn:microsoft.com/office/officeart/2005/8/layout/hierarchy5"/>
    <dgm:cxn modelId="{65ECA83C-EE47-40E4-BE77-DA100730EA0E}" type="presParOf" srcId="{8A059792-55B6-487C-81B1-FBA69A7793DC}" destId="{AFB59CFE-C74B-49D8-90AB-8AB9B82E6A71}" srcOrd="1" destOrd="0" presId="urn:microsoft.com/office/officeart/2005/8/layout/hierarchy5"/>
    <dgm:cxn modelId="{EACA2DCF-E555-4073-95A9-7CAC5127D10D}" type="presParOf" srcId="{AFB59CFE-C74B-49D8-90AB-8AB9B82E6A71}" destId="{D49F4147-F058-4752-A194-57D92F55325A}" srcOrd="0" destOrd="0" presId="urn:microsoft.com/office/officeart/2005/8/layout/hierarchy5"/>
    <dgm:cxn modelId="{CF1C698C-7CDA-40C1-941E-6210397B0E34}" type="presParOf" srcId="{D49F4147-F058-4752-A194-57D92F55325A}" destId="{D11A762D-247C-4961-BF2E-A48D96227BD6}" srcOrd="0" destOrd="0" presId="urn:microsoft.com/office/officeart/2005/8/layout/hierarchy5"/>
    <dgm:cxn modelId="{A48EA219-7D85-4702-9614-B6CE85FE7C02}" type="presParOf" srcId="{AFB59CFE-C74B-49D8-90AB-8AB9B82E6A71}" destId="{B1B9F009-F007-4519-8B10-0940BD662CBC}" srcOrd="1" destOrd="0" presId="urn:microsoft.com/office/officeart/2005/8/layout/hierarchy5"/>
    <dgm:cxn modelId="{635CEB49-5E8D-4C6F-9DF5-2DAD5F0FE19F}" type="presParOf" srcId="{B1B9F009-F007-4519-8B10-0940BD662CBC}" destId="{621D3FC1-9D1A-410B-8778-A542B41B1B8A}" srcOrd="0" destOrd="0" presId="urn:microsoft.com/office/officeart/2005/8/layout/hierarchy5"/>
    <dgm:cxn modelId="{A44AF0CF-7770-4087-915F-FD6B555C466F}" type="presParOf" srcId="{B1B9F009-F007-4519-8B10-0940BD662CBC}" destId="{8101B189-ACE0-458F-B3E8-6D562EE5B1CF}" srcOrd="1" destOrd="0" presId="urn:microsoft.com/office/officeart/2005/8/layout/hierarchy5"/>
    <dgm:cxn modelId="{3750463B-5A5F-401F-A26D-682509829A3B}" type="presParOf" srcId="{AFB59CFE-C74B-49D8-90AB-8AB9B82E6A71}" destId="{904889C2-14D8-4194-996E-09B85AC87D4D}" srcOrd="2" destOrd="0" presId="urn:microsoft.com/office/officeart/2005/8/layout/hierarchy5"/>
    <dgm:cxn modelId="{E3AEA693-1946-4D88-9D21-F32603332BE0}" type="presParOf" srcId="{904889C2-14D8-4194-996E-09B85AC87D4D}" destId="{C5851E9C-B937-4CC1-994F-49A661DED3CD}" srcOrd="0" destOrd="0" presId="urn:microsoft.com/office/officeart/2005/8/layout/hierarchy5"/>
    <dgm:cxn modelId="{72F24372-6A82-41A8-8C36-B5A589EE8B74}" type="presParOf" srcId="{AFB59CFE-C74B-49D8-90AB-8AB9B82E6A71}" destId="{DB3C7462-0624-44F9-ABBA-9BDD6837FE36}" srcOrd="3" destOrd="0" presId="urn:microsoft.com/office/officeart/2005/8/layout/hierarchy5"/>
    <dgm:cxn modelId="{61710B2E-0B20-4F04-A92A-5AE9E38874B2}" type="presParOf" srcId="{DB3C7462-0624-44F9-ABBA-9BDD6837FE36}" destId="{D849030D-F05A-43C6-BE92-1C0EAEA8CCB7}" srcOrd="0" destOrd="0" presId="urn:microsoft.com/office/officeart/2005/8/layout/hierarchy5"/>
    <dgm:cxn modelId="{9BEEA181-7CE0-43B3-9089-7593F24EB090}" type="presParOf" srcId="{DB3C7462-0624-44F9-ABBA-9BDD6837FE36}" destId="{26F7C409-6F05-4C8B-BE8C-70020FDF7079}" srcOrd="1" destOrd="0" presId="urn:microsoft.com/office/officeart/2005/8/layout/hierarchy5"/>
    <dgm:cxn modelId="{F6FEC726-F87D-48E2-B5D5-C902B6EC35AF}" type="presParOf" srcId="{AFB59CFE-C74B-49D8-90AB-8AB9B82E6A71}" destId="{57F7A5D9-CC5C-44EB-BD5E-9968EBAC1764}" srcOrd="4" destOrd="0" presId="urn:microsoft.com/office/officeart/2005/8/layout/hierarchy5"/>
    <dgm:cxn modelId="{B495B654-3129-4C24-8FC8-91782004A7D5}" type="presParOf" srcId="{57F7A5D9-CC5C-44EB-BD5E-9968EBAC1764}" destId="{0BAE6F5D-6218-40B0-A309-6117CF207223}" srcOrd="0" destOrd="0" presId="urn:microsoft.com/office/officeart/2005/8/layout/hierarchy5"/>
    <dgm:cxn modelId="{B31F2AC7-F8CA-4B43-922D-E261719FB0C5}" type="presParOf" srcId="{AFB59CFE-C74B-49D8-90AB-8AB9B82E6A71}" destId="{7C82B058-D73F-4A9E-B2ED-6FE8B50A5207}" srcOrd="5" destOrd="0" presId="urn:microsoft.com/office/officeart/2005/8/layout/hierarchy5"/>
    <dgm:cxn modelId="{72D9F2A8-5558-4660-AE71-64A1E1690A1D}" type="presParOf" srcId="{7C82B058-D73F-4A9E-B2ED-6FE8B50A5207}" destId="{16756765-5979-4332-9B7F-11B21071EFAB}" srcOrd="0" destOrd="0" presId="urn:microsoft.com/office/officeart/2005/8/layout/hierarchy5"/>
    <dgm:cxn modelId="{35B3E88B-B4DE-42B7-B268-6E3214E6D58C}" type="presParOf" srcId="{7C82B058-D73F-4A9E-B2ED-6FE8B50A5207}" destId="{F88A4D30-5481-48D2-B93B-AA20AAD43CD4}" srcOrd="1" destOrd="0" presId="urn:microsoft.com/office/officeart/2005/8/layout/hierarchy5"/>
    <dgm:cxn modelId="{9C27CDF0-770F-46C2-8B91-346784222AAA}" type="presParOf" srcId="{1D20B213-94E4-4BB1-90FF-9F41CD617B83}" destId="{D4E41531-41C1-4267-9D88-CC7AC360A286}" srcOrd="2" destOrd="0" presId="urn:microsoft.com/office/officeart/2005/8/layout/hierarchy5"/>
    <dgm:cxn modelId="{34F082E7-C22F-4FE1-9608-9C1759A7624E}" type="presParOf" srcId="{D4E41531-41C1-4267-9D88-CC7AC360A286}" destId="{C3D7E23D-4AD6-4E58-8ACC-AE927CC77C09}" srcOrd="0" destOrd="0" presId="urn:microsoft.com/office/officeart/2005/8/layout/hierarchy5"/>
    <dgm:cxn modelId="{4A7152E5-2CBE-4CE0-AE32-1CB0B867D08B}" type="presParOf" srcId="{1D20B213-94E4-4BB1-90FF-9F41CD617B83}" destId="{07FD1965-8FA5-43CF-A0F8-68C0C1865E36}" srcOrd="3" destOrd="0" presId="urn:microsoft.com/office/officeart/2005/8/layout/hierarchy5"/>
    <dgm:cxn modelId="{08A9DB35-77A7-44AE-8833-A0F22BFC654B}" type="presParOf" srcId="{07FD1965-8FA5-43CF-A0F8-68C0C1865E36}" destId="{E6BA6B96-E653-4514-A6F3-9E4F1611DFD2}" srcOrd="0" destOrd="0" presId="urn:microsoft.com/office/officeart/2005/8/layout/hierarchy5"/>
    <dgm:cxn modelId="{5499D4CB-46E6-42F7-BE30-FF1DD0D19D68}" type="presParOf" srcId="{07FD1965-8FA5-43CF-A0F8-68C0C1865E36}" destId="{2836F6F1-D7DC-4B49-95BB-70F848B67B55}" srcOrd="1" destOrd="0" presId="urn:microsoft.com/office/officeart/2005/8/layout/hierarchy5"/>
    <dgm:cxn modelId="{11F9D314-8017-4633-A484-26C61354A8EA}" type="presParOf" srcId="{2836F6F1-D7DC-4B49-95BB-70F848B67B55}" destId="{2648CECC-FB1D-41B5-91D5-E7EF4E53D946}" srcOrd="0" destOrd="0" presId="urn:microsoft.com/office/officeart/2005/8/layout/hierarchy5"/>
    <dgm:cxn modelId="{44683EF9-68D3-4C88-B2A2-3F165AD9D5F5}" type="presParOf" srcId="{2648CECC-FB1D-41B5-91D5-E7EF4E53D946}" destId="{AB9DB785-046D-4A8F-9025-1673CA2ED412}" srcOrd="0" destOrd="0" presId="urn:microsoft.com/office/officeart/2005/8/layout/hierarchy5"/>
    <dgm:cxn modelId="{B765671A-F020-4B5C-82A9-9650E0DA5E4E}" type="presParOf" srcId="{2836F6F1-D7DC-4B49-95BB-70F848B67B55}" destId="{FD3B37FE-920F-4A7E-9812-093B0EFEB29F}" srcOrd="1" destOrd="0" presId="urn:microsoft.com/office/officeart/2005/8/layout/hierarchy5"/>
    <dgm:cxn modelId="{5B97767D-F256-4859-A6FE-FE803AE25E1D}" type="presParOf" srcId="{FD3B37FE-920F-4A7E-9812-093B0EFEB29F}" destId="{11A2EDBC-46AB-448C-A38D-A982BDCA9ED0}" srcOrd="0" destOrd="0" presId="urn:microsoft.com/office/officeart/2005/8/layout/hierarchy5"/>
    <dgm:cxn modelId="{A72E0823-9268-4DD9-A68D-ADA40E162559}" type="presParOf" srcId="{FD3B37FE-920F-4A7E-9812-093B0EFEB29F}" destId="{A1A3ECFD-3163-4734-8D65-7FC3D836B15E}" srcOrd="1" destOrd="0" presId="urn:microsoft.com/office/officeart/2005/8/layout/hierarchy5"/>
    <dgm:cxn modelId="{BE1B9696-5819-4F88-8B00-C32155017C39}" type="presParOf" srcId="{2836F6F1-D7DC-4B49-95BB-70F848B67B55}" destId="{BC8F2F6A-DFCC-48C0-A5ED-866FBDF31C57}" srcOrd="2" destOrd="0" presId="urn:microsoft.com/office/officeart/2005/8/layout/hierarchy5"/>
    <dgm:cxn modelId="{9097E0A0-91EA-4DB3-9A33-A34DA856CA57}" type="presParOf" srcId="{BC8F2F6A-DFCC-48C0-A5ED-866FBDF31C57}" destId="{D7226BF5-A246-498D-A452-CF08D02AE3E3}" srcOrd="0" destOrd="0" presId="urn:microsoft.com/office/officeart/2005/8/layout/hierarchy5"/>
    <dgm:cxn modelId="{EC282AEF-A536-431F-9EE5-745E575ACECA}" type="presParOf" srcId="{2836F6F1-D7DC-4B49-95BB-70F848B67B55}" destId="{E61AB972-09FA-4DF3-A02F-B0536D03E594}" srcOrd="3" destOrd="0" presId="urn:microsoft.com/office/officeart/2005/8/layout/hierarchy5"/>
    <dgm:cxn modelId="{BDA3CA49-8105-4B8E-9B5E-77D3196E6143}" type="presParOf" srcId="{E61AB972-09FA-4DF3-A02F-B0536D03E594}" destId="{CB62F131-FECF-473A-A327-E9F7BB947BFF}" srcOrd="0" destOrd="0" presId="urn:microsoft.com/office/officeart/2005/8/layout/hierarchy5"/>
    <dgm:cxn modelId="{123ED09D-D02C-40D6-B08B-E20E91034133}" type="presParOf" srcId="{E61AB972-09FA-4DF3-A02F-B0536D03E594}" destId="{E48D44E5-E3E1-419A-8B5A-20A7EF9357F0}" srcOrd="1" destOrd="0" presId="urn:microsoft.com/office/officeart/2005/8/layout/hierarchy5"/>
    <dgm:cxn modelId="{4EDE390E-092C-40A3-8227-00FBF1936AD1}" type="presParOf" srcId="{2836F6F1-D7DC-4B49-95BB-70F848B67B55}" destId="{0A8A2581-8A0C-40C6-BFE4-2C482D3CED48}" srcOrd="4" destOrd="0" presId="urn:microsoft.com/office/officeart/2005/8/layout/hierarchy5"/>
    <dgm:cxn modelId="{9B0928E0-8C9D-47BA-99B2-0DF6C9BDEA6B}" type="presParOf" srcId="{0A8A2581-8A0C-40C6-BFE4-2C482D3CED48}" destId="{197EA9FC-C915-4D68-9F45-FC36B7696529}" srcOrd="0" destOrd="0" presId="urn:microsoft.com/office/officeart/2005/8/layout/hierarchy5"/>
    <dgm:cxn modelId="{600F6D8D-EBF0-4439-B82F-A0AA735B516D}" type="presParOf" srcId="{2836F6F1-D7DC-4B49-95BB-70F848B67B55}" destId="{165C976C-FE94-4168-A9C0-587A85E51CD1}" srcOrd="5" destOrd="0" presId="urn:microsoft.com/office/officeart/2005/8/layout/hierarchy5"/>
    <dgm:cxn modelId="{28FC1005-0F05-4926-8514-68A95C5A7D0B}" type="presParOf" srcId="{165C976C-FE94-4168-A9C0-587A85E51CD1}" destId="{95AF7DE3-2F1D-447A-88AB-727575C2A836}" srcOrd="0" destOrd="0" presId="urn:microsoft.com/office/officeart/2005/8/layout/hierarchy5"/>
    <dgm:cxn modelId="{507C1078-AA97-4498-A895-504A63F0A1E8}" type="presParOf" srcId="{165C976C-FE94-4168-A9C0-587A85E51CD1}" destId="{CE18DE80-104D-4C30-A5F8-A49A11764157}" srcOrd="1" destOrd="0" presId="urn:microsoft.com/office/officeart/2005/8/layout/hierarchy5"/>
    <dgm:cxn modelId="{4753009D-1C35-4EC4-81A7-A999AE19E69F}" type="presParOf" srcId="{B8DE5E68-1D1A-47E8-8742-FE1EFA9794FE}" destId="{CB59143D-9A61-445A-ACAB-8A632A8475A2}"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7D369-F6F7-4A71-A661-16B3B5CE6299}">
      <dsp:nvSpPr>
        <dsp:cNvPr id="0" name=""/>
        <dsp:cNvSpPr/>
      </dsp:nvSpPr>
      <dsp:spPr>
        <a:xfrm>
          <a:off x="4114800" y="2282123"/>
          <a:ext cx="3222736" cy="372878"/>
        </a:xfrm>
        <a:custGeom>
          <a:avLst/>
          <a:gdLst/>
          <a:ahLst/>
          <a:cxnLst/>
          <a:rect l="0" t="0" r="0" b="0"/>
          <a:pathLst>
            <a:path>
              <a:moveTo>
                <a:pt x="0" y="0"/>
              </a:moveTo>
              <a:lnTo>
                <a:pt x="0" y="186439"/>
              </a:lnTo>
              <a:lnTo>
                <a:pt x="3222736" y="186439"/>
              </a:lnTo>
              <a:lnTo>
                <a:pt x="3222736" y="3728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07822A-8747-4395-8E02-C0313C460211}">
      <dsp:nvSpPr>
        <dsp:cNvPr id="0" name=""/>
        <dsp:cNvSpPr/>
      </dsp:nvSpPr>
      <dsp:spPr>
        <a:xfrm>
          <a:off x="4114800" y="2282123"/>
          <a:ext cx="1074245" cy="372878"/>
        </a:xfrm>
        <a:custGeom>
          <a:avLst/>
          <a:gdLst/>
          <a:ahLst/>
          <a:cxnLst/>
          <a:rect l="0" t="0" r="0" b="0"/>
          <a:pathLst>
            <a:path>
              <a:moveTo>
                <a:pt x="0" y="0"/>
              </a:moveTo>
              <a:lnTo>
                <a:pt x="0" y="186439"/>
              </a:lnTo>
              <a:lnTo>
                <a:pt x="1074245" y="186439"/>
              </a:lnTo>
              <a:lnTo>
                <a:pt x="1074245" y="3728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420D5-CF97-42F9-8689-A00B862E9019}">
      <dsp:nvSpPr>
        <dsp:cNvPr id="0" name=""/>
        <dsp:cNvSpPr/>
      </dsp:nvSpPr>
      <dsp:spPr>
        <a:xfrm>
          <a:off x="3040554" y="2282123"/>
          <a:ext cx="1074245" cy="372878"/>
        </a:xfrm>
        <a:custGeom>
          <a:avLst/>
          <a:gdLst/>
          <a:ahLst/>
          <a:cxnLst/>
          <a:rect l="0" t="0" r="0" b="0"/>
          <a:pathLst>
            <a:path>
              <a:moveTo>
                <a:pt x="1074245" y="0"/>
              </a:moveTo>
              <a:lnTo>
                <a:pt x="1074245" y="186439"/>
              </a:lnTo>
              <a:lnTo>
                <a:pt x="0" y="186439"/>
              </a:lnTo>
              <a:lnTo>
                <a:pt x="0" y="3728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1A1CAB-913E-48D9-8EA2-C6D7192B1A9D}">
      <dsp:nvSpPr>
        <dsp:cNvPr id="0" name=""/>
        <dsp:cNvSpPr/>
      </dsp:nvSpPr>
      <dsp:spPr>
        <a:xfrm>
          <a:off x="892063" y="2282123"/>
          <a:ext cx="3222736" cy="372878"/>
        </a:xfrm>
        <a:custGeom>
          <a:avLst/>
          <a:gdLst/>
          <a:ahLst/>
          <a:cxnLst/>
          <a:rect l="0" t="0" r="0" b="0"/>
          <a:pathLst>
            <a:path>
              <a:moveTo>
                <a:pt x="3222736" y="0"/>
              </a:moveTo>
              <a:lnTo>
                <a:pt x="3222736" y="186439"/>
              </a:lnTo>
              <a:lnTo>
                <a:pt x="0" y="186439"/>
              </a:lnTo>
              <a:lnTo>
                <a:pt x="0" y="3728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46F57-E797-4471-ADD2-C71614BC5125}">
      <dsp:nvSpPr>
        <dsp:cNvPr id="0" name=""/>
        <dsp:cNvSpPr/>
      </dsp:nvSpPr>
      <dsp:spPr>
        <a:xfrm>
          <a:off x="3226993" y="1394316"/>
          <a:ext cx="1775612" cy="8878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Different Topologies of WSNs</a:t>
          </a:r>
        </a:p>
      </dsp:txBody>
      <dsp:txXfrm>
        <a:off x="3226993" y="1394316"/>
        <a:ext cx="1775612" cy="887806"/>
      </dsp:txXfrm>
    </dsp:sp>
    <dsp:sp modelId="{B9E8BC45-41D6-4647-B368-95658CA92F79}">
      <dsp:nvSpPr>
        <dsp:cNvPr id="0" name=""/>
        <dsp:cNvSpPr/>
      </dsp:nvSpPr>
      <dsp:spPr>
        <a:xfrm>
          <a:off x="4256" y="2655001"/>
          <a:ext cx="1775612" cy="8878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Flat/Unstructured Topology</a:t>
          </a:r>
        </a:p>
      </dsp:txBody>
      <dsp:txXfrm>
        <a:off x="4256" y="2655001"/>
        <a:ext cx="1775612" cy="887806"/>
      </dsp:txXfrm>
    </dsp:sp>
    <dsp:sp modelId="{6C6F9C0A-6460-4630-85BF-30F37D4342C5}">
      <dsp:nvSpPr>
        <dsp:cNvPr id="0" name=""/>
        <dsp:cNvSpPr/>
      </dsp:nvSpPr>
      <dsp:spPr>
        <a:xfrm>
          <a:off x="2152748" y="2655001"/>
          <a:ext cx="1775612" cy="8878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Cluster-Based Topology</a:t>
          </a:r>
        </a:p>
      </dsp:txBody>
      <dsp:txXfrm>
        <a:off x="2152748" y="2655001"/>
        <a:ext cx="1775612" cy="887806"/>
      </dsp:txXfrm>
    </dsp:sp>
    <dsp:sp modelId="{58D378DF-0700-4994-9546-07047BBEE932}">
      <dsp:nvSpPr>
        <dsp:cNvPr id="0" name=""/>
        <dsp:cNvSpPr/>
      </dsp:nvSpPr>
      <dsp:spPr>
        <a:xfrm>
          <a:off x="4301239" y="2655001"/>
          <a:ext cx="1775612" cy="8878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Chain-Based Topology</a:t>
          </a:r>
        </a:p>
      </dsp:txBody>
      <dsp:txXfrm>
        <a:off x="4301239" y="2655001"/>
        <a:ext cx="1775612" cy="887806"/>
      </dsp:txXfrm>
    </dsp:sp>
    <dsp:sp modelId="{07D9B012-0C09-4437-8267-9CA10FFE8DFA}">
      <dsp:nvSpPr>
        <dsp:cNvPr id="0" name=""/>
        <dsp:cNvSpPr/>
      </dsp:nvSpPr>
      <dsp:spPr>
        <a:xfrm>
          <a:off x="6449730" y="2655001"/>
          <a:ext cx="1775612" cy="8878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Tree-Based Topology</a:t>
          </a:r>
        </a:p>
      </dsp:txBody>
      <dsp:txXfrm>
        <a:off x="6449730" y="2655001"/>
        <a:ext cx="1775612" cy="887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BC1A9-A73B-45F9-9F98-C39E03EF8E25}">
      <dsp:nvSpPr>
        <dsp:cNvPr id="0" name=""/>
        <dsp:cNvSpPr/>
      </dsp:nvSpPr>
      <dsp:spPr>
        <a:xfrm>
          <a:off x="1339113" y="2103340"/>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Classification of WSN Routing Protocol</a:t>
          </a:r>
        </a:p>
      </dsp:txBody>
      <dsp:txXfrm>
        <a:off x="1360507" y="2124734"/>
        <a:ext cx="1418099" cy="687655"/>
      </dsp:txXfrm>
    </dsp:sp>
    <dsp:sp modelId="{21480D85-53E0-4ED1-9D96-EF4D62D1D7DA}">
      <dsp:nvSpPr>
        <dsp:cNvPr id="0" name=""/>
        <dsp:cNvSpPr/>
      </dsp:nvSpPr>
      <dsp:spPr>
        <a:xfrm rot="17692822">
          <a:off x="2397716" y="1825239"/>
          <a:ext cx="1388924" cy="26630"/>
        </a:xfrm>
        <a:custGeom>
          <a:avLst/>
          <a:gdLst/>
          <a:ahLst/>
          <a:cxnLst/>
          <a:rect l="0" t="0" r="0" b="0"/>
          <a:pathLst>
            <a:path>
              <a:moveTo>
                <a:pt x="0" y="13315"/>
              </a:moveTo>
              <a:lnTo>
                <a:pt x="1388924" y="1331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7455" y="1803831"/>
        <a:ext cx="69446" cy="69446"/>
      </dsp:txXfrm>
    </dsp:sp>
    <dsp:sp modelId="{32FF0054-B0AA-47CD-9871-3C2CE003D9D6}">
      <dsp:nvSpPr>
        <dsp:cNvPr id="0" name=""/>
        <dsp:cNvSpPr/>
      </dsp:nvSpPr>
      <dsp:spPr>
        <a:xfrm>
          <a:off x="3384356" y="843325"/>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Path Establishment</a:t>
          </a:r>
        </a:p>
      </dsp:txBody>
      <dsp:txXfrm>
        <a:off x="3405750" y="864719"/>
        <a:ext cx="1418099" cy="687655"/>
      </dsp:txXfrm>
    </dsp:sp>
    <dsp:sp modelId="{D49F4147-F058-4752-A194-57D92F55325A}">
      <dsp:nvSpPr>
        <dsp:cNvPr id="0" name=""/>
        <dsp:cNvSpPr/>
      </dsp:nvSpPr>
      <dsp:spPr>
        <a:xfrm rot="18289469">
          <a:off x="4625784" y="775226"/>
          <a:ext cx="1023273" cy="26630"/>
        </a:xfrm>
        <a:custGeom>
          <a:avLst/>
          <a:gdLst/>
          <a:ahLst/>
          <a:cxnLst/>
          <a:rect l="0" t="0" r="0" b="0"/>
          <a:pathLst>
            <a:path>
              <a:moveTo>
                <a:pt x="0" y="13315"/>
              </a:moveTo>
              <a:lnTo>
                <a:pt x="1023273" y="1331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11839" y="762959"/>
        <a:ext cx="51163" cy="51163"/>
      </dsp:txXfrm>
    </dsp:sp>
    <dsp:sp modelId="{621D3FC1-9D1A-410B-8778-A542B41B1B8A}">
      <dsp:nvSpPr>
        <dsp:cNvPr id="0" name=""/>
        <dsp:cNvSpPr/>
      </dsp:nvSpPr>
      <dsp:spPr>
        <a:xfrm>
          <a:off x="5429598" y="3314"/>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Proactive</a:t>
          </a:r>
        </a:p>
      </dsp:txBody>
      <dsp:txXfrm>
        <a:off x="5450992" y="24708"/>
        <a:ext cx="1418099" cy="687655"/>
      </dsp:txXfrm>
    </dsp:sp>
    <dsp:sp modelId="{904889C2-14D8-4194-996E-09B85AC87D4D}">
      <dsp:nvSpPr>
        <dsp:cNvPr id="0" name=""/>
        <dsp:cNvSpPr/>
      </dsp:nvSpPr>
      <dsp:spPr>
        <a:xfrm>
          <a:off x="4845243" y="1195231"/>
          <a:ext cx="584355" cy="26630"/>
        </a:xfrm>
        <a:custGeom>
          <a:avLst/>
          <a:gdLst/>
          <a:ahLst/>
          <a:cxnLst/>
          <a:rect l="0" t="0" r="0" b="0"/>
          <a:pathLst>
            <a:path>
              <a:moveTo>
                <a:pt x="0" y="13315"/>
              </a:moveTo>
              <a:lnTo>
                <a:pt x="584355" y="1331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2812" y="1193938"/>
        <a:ext cx="29217" cy="29217"/>
      </dsp:txXfrm>
    </dsp:sp>
    <dsp:sp modelId="{D849030D-F05A-43C6-BE92-1C0EAEA8CCB7}">
      <dsp:nvSpPr>
        <dsp:cNvPr id="0" name=""/>
        <dsp:cNvSpPr/>
      </dsp:nvSpPr>
      <dsp:spPr>
        <a:xfrm>
          <a:off x="5429598" y="843325"/>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Reactive </a:t>
          </a:r>
        </a:p>
      </dsp:txBody>
      <dsp:txXfrm>
        <a:off x="5450992" y="864719"/>
        <a:ext cx="1418099" cy="687655"/>
      </dsp:txXfrm>
    </dsp:sp>
    <dsp:sp modelId="{57F7A5D9-CC5C-44EB-BD5E-9968EBAC1764}">
      <dsp:nvSpPr>
        <dsp:cNvPr id="0" name=""/>
        <dsp:cNvSpPr/>
      </dsp:nvSpPr>
      <dsp:spPr>
        <a:xfrm rot="3310531">
          <a:off x="4625784" y="1615236"/>
          <a:ext cx="1023273" cy="26630"/>
        </a:xfrm>
        <a:custGeom>
          <a:avLst/>
          <a:gdLst/>
          <a:ahLst/>
          <a:cxnLst/>
          <a:rect l="0" t="0" r="0" b="0"/>
          <a:pathLst>
            <a:path>
              <a:moveTo>
                <a:pt x="0" y="13315"/>
              </a:moveTo>
              <a:lnTo>
                <a:pt x="1023273" y="1331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11839" y="1602970"/>
        <a:ext cx="51163" cy="51163"/>
      </dsp:txXfrm>
    </dsp:sp>
    <dsp:sp modelId="{16756765-5979-4332-9B7F-11B21071EFAB}">
      <dsp:nvSpPr>
        <dsp:cNvPr id="0" name=""/>
        <dsp:cNvSpPr/>
      </dsp:nvSpPr>
      <dsp:spPr>
        <a:xfrm>
          <a:off x="5429598" y="1683335"/>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Hybrid</a:t>
          </a:r>
        </a:p>
      </dsp:txBody>
      <dsp:txXfrm>
        <a:off x="5450992" y="1704729"/>
        <a:ext cx="1418099" cy="687655"/>
      </dsp:txXfrm>
    </dsp:sp>
    <dsp:sp modelId="{D4E41531-41C1-4267-9D88-CC7AC360A286}">
      <dsp:nvSpPr>
        <dsp:cNvPr id="0" name=""/>
        <dsp:cNvSpPr/>
      </dsp:nvSpPr>
      <dsp:spPr>
        <a:xfrm rot="3907178">
          <a:off x="2397716" y="3085254"/>
          <a:ext cx="1388924" cy="26630"/>
        </a:xfrm>
        <a:custGeom>
          <a:avLst/>
          <a:gdLst/>
          <a:ahLst/>
          <a:cxnLst/>
          <a:rect l="0" t="0" r="0" b="0"/>
          <a:pathLst>
            <a:path>
              <a:moveTo>
                <a:pt x="0" y="13315"/>
              </a:moveTo>
              <a:lnTo>
                <a:pt x="1388924" y="1331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7455" y="3063847"/>
        <a:ext cx="69446" cy="69446"/>
      </dsp:txXfrm>
    </dsp:sp>
    <dsp:sp modelId="{E6BA6B96-E653-4514-A6F3-9E4F1611DFD2}">
      <dsp:nvSpPr>
        <dsp:cNvPr id="0" name=""/>
        <dsp:cNvSpPr/>
      </dsp:nvSpPr>
      <dsp:spPr>
        <a:xfrm>
          <a:off x="3384356" y="3363356"/>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Network Structure </a:t>
          </a:r>
        </a:p>
      </dsp:txBody>
      <dsp:txXfrm>
        <a:off x="3405750" y="3384750"/>
        <a:ext cx="1418099" cy="687655"/>
      </dsp:txXfrm>
    </dsp:sp>
    <dsp:sp modelId="{2648CECC-FB1D-41B5-91D5-E7EF4E53D946}">
      <dsp:nvSpPr>
        <dsp:cNvPr id="0" name=""/>
        <dsp:cNvSpPr/>
      </dsp:nvSpPr>
      <dsp:spPr>
        <a:xfrm rot="18289469">
          <a:off x="4625784" y="3295257"/>
          <a:ext cx="1023273" cy="26630"/>
        </a:xfrm>
        <a:custGeom>
          <a:avLst/>
          <a:gdLst/>
          <a:ahLst/>
          <a:cxnLst/>
          <a:rect l="0" t="0" r="0" b="0"/>
          <a:pathLst>
            <a:path>
              <a:moveTo>
                <a:pt x="0" y="13315"/>
              </a:moveTo>
              <a:lnTo>
                <a:pt x="1023273" y="1331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11839" y="3282991"/>
        <a:ext cx="51163" cy="51163"/>
      </dsp:txXfrm>
    </dsp:sp>
    <dsp:sp modelId="{11A2EDBC-46AB-448C-A38D-A982BDCA9ED0}">
      <dsp:nvSpPr>
        <dsp:cNvPr id="0" name=""/>
        <dsp:cNvSpPr/>
      </dsp:nvSpPr>
      <dsp:spPr>
        <a:xfrm>
          <a:off x="5429598" y="2523345"/>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Data-centric Protocol</a:t>
          </a:r>
        </a:p>
      </dsp:txBody>
      <dsp:txXfrm>
        <a:off x="5450992" y="2544739"/>
        <a:ext cx="1418099" cy="687655"/>
      </dsp:txXfrm>
    </dsp:sp>
    <dsp:sp modelId="{BC8F2F6A-DFCC-48C0-A5ED-866FBDF31C57}">
      <dsp:nvSpPr>
        <dsp:cNvPr id="0" name=""/>
        <dsp:cNvSpPr/>
      </dsp:nvSpPr>
      <dsp:spPr>
        <a:xfrm>
          <a:off x="4845243" y="3715262"/>
          <a:ext cx="584355" cy="26630"/>
        </a:xfrm>
        <a:custGeom>
          <a:avLst/>
          <a:gdLst/>
          <a:ahLst/>
          <a:cxnLst/>
          <a:rect l="0" t="0" r="0" b="0"/>
          <a:pathLst>
            <a:path>
              <a:moveTo>
                <a:pt x="0" y="13315"/>
              </a:moveTo>
              <a:lnTo>
                <a:pt x="584355" y="1331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2812" y="3713969"/>
        <a:ext cx="29217" cy="29217"/>
      </dsp:txXfrm>
    </dsp:sp>
    <dsp:sp modelId="{CB62F131-FECF-473A-A327-E9F7BB947BFF}">
      <dsp:nvSpPr>
        <dsp:cNvPr id="0" name=""/>
        <dsp:cNvSpPr/>
      </dsp:nvSpPr>
      <dsp:spPr>
        <a:xfrm>
          <a:off x="5429598" y="3363356"/>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Hierarchical Protocol</a:t>
          </a:r>
        </a:p>
      </dsp:txBody>
      <dsp:txXfrm>
        <a:off x="5450992" y="3384750"/>
        <a:ext cx="1418099" cy="687655"/>
      </dsp:txXfrm>
    </dsp:sp>
    <dsp:sp modelId="{0A8A2581-8A0C-40C6-BFE4-2C482D3CED48}">
      <dsp:nvSpPr>
        <dsp:cNvPr id="0" name=""/>
        <dsp:cNvSpPr/>
      </dsp:nvSpPr>
      <dsp:spPr>
        <a:xfrm rot="3310531">
          <a:off x="4625784" y="4135267"/>
          <a:ext cx="1023273" cy="26630"/>
        </a:xfrm>
        <a:custGeom>
          <a:avLst/>
          <a:gdLst/>
          <a:ahLst/>
          <a:cxnLst/>
          <a:rect l="0" t="0" r="0" b="0"/>
          <a:pathLst>
            <a:path>
              <a:moveTo>
                <a:pt x="0" y="13315"/>
              </a:moveTo>
              <a:lnTo>
                <a:pt x="1023273" y="1331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11839" y="4123001"/>
        <a:ext cx="51163" cy="51163"/>
      </dsp:txXfrm>
    </dsp:sp>
    <dsp:sp modelId="{95AF7DE3-2F1D-447A-88AB-727575C2A836}">
      <dsp:nvSpPr>
        <dsp:cNvPr id="0" name=""/>
        <dsp:cNvSpPr/>
      </dsp:nvSpPr>
      <dsp:spPr>
        <a:xfrm>
          <a:off x="5429598" y="4203366"/>
          <a:ext cx="1460887" cy="7304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Location based Protocol</a:t>
          </a:r>
        </a:p>
      </dsp:txBody>
      <dsp:txXfrm>
        <a:off x="5450992" y="4224760"/>
        <a:ext cx="1418099" cy="6876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9F73D1-06D8-4D31-A9F9-49174F810C44}" type="datetimeFigureOut">
              <a:rPr lang="en-US" smtClean="0"/>
              <a:t>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328A83-0D6A-4928-98E2-D91A02BFFBD7}" type="slidenum">
              <a:rPr lang="en-US" smtClean="0"/>
              <a:t>‹#›</a:t>
            </a:fld>
            <a:endParaRPr lang="en-US"/>
          </a:p>
        </p:txBody>
      </p:sp>
    </p:spTree>
    <p:extLst>
      <p:ext uri="{BB962C8B-B14F-4D97-AF65-F5344CB8AC3E}">
        <p14:creationId xmlns:p14="http://schemas.microsoft.com/office/powerpoint/2010/main" val="98925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Sensor Nodes---</a:t>
            </a:r>
          </a:p>
          <a:p>
            <a:r>
              <a:rPr lang="en-GB" dirty="0"/>
              <a:t>10 </a:t>
            </a:r>
            <a:r>
              <a:rPr lang="en-GB" dirty="0" err="1"/>
              <a:t>kbytes</a:t>
            </a:r>
            <a:r>
              <a:rPr lang="en-GB" dirty="0"/>
              <a:t> of memory , 8bit processor</a:t>
            </a:r>
          </a:p>
          <a:p>
            <a:r>
              <a:rPr lang="en-GB" dirty="0"/>
              <a:t>Battery driven - strict power consumption</a:t>
            </a:r>
          </a:p>
        </p:txBody>
      </p:sp>
      <p:sp>
        <p:nvSpPr>
          <p:cNvPr id="4" name="Slide Number Placeholder 3"/>
          <p:cNvSpPr>
            <a:spLocks noGrp="1"/>
          </p:cNvSpPr>
          <p:nvPr>
            <p:ph type="sldNum" sz="quarter" idx="10"/>
          </p:nvPr>
        </p:nvSpPr>
        <p:spPr/>
        <p:txBody>
          <a:bodyPr/>
          <a:lstStyle/>
          <a:p>
            <a:fld id="{B3328A83-0D6A-4928-98E2-D91A02BFFBD7}" type="slidenum">
              <a:rPr lang="en-US" smtClean="0"/>
              <a:t>3</a:t>
            </a:fld>
            <a:endParaRPr lang="en-US"/>
          </a:p>
        </p:txBody>
      </p:sp>
    </p:spTree>
    <p:extLst>
      <p:ext uri="{BB962C8B-B14F-4D97-AF65-F5344CB8AC3E}">
        <p14:creationId xmlns:p14="http://schemas.microsoft.com/office/powerpoint/2010/main" val="233347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a device that converts variations in a physical quantity, such as pressure or brightness, into an electrical signal, or vice versa.</a:t>
            </a:r>
          </a:p>
        </p:txBody>
      </p:sp>
      <p:sp>
        <p:nvSpPr>
          <p:cNvPr id="4" name="Slide Number Placeholder 3"/>
          <p:cNvSpPr>
            <a:spLocks noGrp="1"/>
          </p:cNvSpPr>
          <p:nvPr>
            <p:ph type="sldNum" sz="quarter" idx="10"/>
          </p:nvPr>
        </p:nvSpPr>
        <p:spPr/>
        <p:txBody>
          <a:bodyPr/>
          <a:lstStyle/>
          <a:p>
            <a:fld id="{B3328A83-0D6A-4928-98E2-D91A02BFFBD7}" type="slidenum">
              <a:rPr lang="en-US" smtClean="0"/>
              <a:t>4</a:t>
            </a:fld>
            <a:endParaRPr lang="en-US"/>
          </a:p>
        </p:txBody>
      </p:sp>
    </p:spTree>
    <p:extLst>
      <p:ext uri="{BB962C8B-B14F-4D97-AF65-F5344CB8AC3E}">
        <p14:creationId xmlns:p14="http://schemas.microsoft.com/office/powerpoint/2010/main" val="844874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328A83-0D6A-4928-98E2-D91A02BFFBD7}"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046BE62-60A3-4150-A113-DB2D90E723A6}" type="datetimeFigureOut">
              <a:rPr lang="en-US" smtClean="0"/>
              <a:pPr/>
              <a:t>12/8/2017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FA2F28F-17E6-4599-9226-1D0A3A64F46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46BE62-60A3-4150-A113-DB2D90E723A6}"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F28F-17E6-4599-9226-1D0A3A64F4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46BE62-60A3-4150-A113-DB2D90E723A6}"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F28F-17E6-4599-9226-1D0A3A64F46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046BE62-60A3-4150-A113-DB2D90E723A6}" type="datetimeFigureOut">
              <a:rPr lang="en-US" smtClean="0"/>
              <a:pPr/>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F28F-17E6-4599-9226-1D0A3A64F46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046BE62-60A3-4150-A113-DB2D90E723A6}" type="datetimeFigureOut">
              <a:rPr lang="en-US" smtClean="0"/>
              <a:pPr/>
              <a:t>12/8/2017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FA2F28F-17E6-4599-9226-1D0A3A64F46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046BE62-60A3-4150-A113-DB2D90E723A6}" type="datetimeFigureOut">
              <a:rPr lang="en-US" smtClean="0"/>
              <a:pPr/>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F28F-17E6-4599-9226-1D0A3A64F46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046BE62-60A3-4150-A113-DB2D90E723A6}" type="datetimeFigureOut">
              <a:rPr lang="en-US" smtClean="0"/>
              <a:pPr/>
              <a:t>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2F28F-17E6-4599-9226-1D0A3A64F46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046BE62-60A3-4150-A113-DB2D90E723A6}" type="datetimeFigureOut">
              <a:rPr lang="en-US" smtClean="0"/>
              <a:pPr/>
              <a:t>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2F28F-17E6-4599-9226-1D0A3A64F46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6BE62-60A3-4150-A113-DB2D90E723A6}" type="datetimeFigureOut">
              <a:rPr lang="en-US" smtClean="0"/>
              <a:pPr/>
              <a:t>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2F28F-17E6-4599-9226-1D0A3A64F46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046BE62-60A3-4150-A113-DB2D90E723A6}" type="datetimeFigureOut">
              <a:rPr lang="en-US" smtClean="0"/>
              <a:pPr/>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F28F-17E6-4599-9226-1D0A3A64F46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046BE62-60A3-4150-A113-DB2D90E723A6}" type="datetimeFigureOut">
              <a:rPr lang="en-US" smtClean="0"/>
              <a:pPr/>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F28F-17E6-4599-9226-1D0A3A64F46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046BE62-60A3-4150-A113-DB2D90E723A6}" type="datetimeFigureOut">
              <a:rPr lang="en-US" smtClean="0"/>
              <a:pPr/>
              <a:t>12/8/2017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FA2F28F-17E6-4599-9226-1D0A3A64F46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3"/>
          </a:fillRef>
          <a:effectRef idx="1">
            <a:schemeClr val="accent3"/>
          </a:effectRef>
          <a:fontRef idx="minor">
            <a:schemeClr val="lt1"/>
          </a:fontRef>
        </p:style>
        <p:txBody>
          <a:bodyPr/>
          <a:lstStyle/>
          <a:p>
            <a:r>
              <a:rPr lang="en-US" b="1" dirty="0">
                <a:solidFill>
                  <a:schemeClr val="accent2">
                    <a:lumMod val="50000"/>
                  </a:schemeClr>
                </a:solidFill>
              </a:rPr>
              <a:t>Wireless Sensor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WSN</a:t>
            </a:r>
          </a:p>
        </p:txBody>
      </p:sp>
      <p:sp>
        <p:nvSpPr>
          <p:cNvPr id="3" name="Content Placeholder 2"/>
          <p:cNvSpPr>
            <a:spLocks noGrp="1"/>
          </p:cNvSpPr>
          <p:nvPr>
            <p:ph sz="quarter" idx="1"/>
          </p:nvPr>
        </p:nvSpPr>
        <p:spPr/>
        <p:txBody>
          <a:bodyPr>
            <a:normAutofit/>
          </a:bodyPr>
          <a:lstStyle/>
          <a:p>
            <a:pPr algn="just"/>
            <a:r>
              <a:rPr lang="en-US" b="1" dirty="0"/>
              <a:t>Computational Power: </a:t>
            </a:r>
            <a:r>
              <a:rPr lang="en-US" dirty="0"/>
              <a:t>normally the node has limited computational capabilities as the cost and energy need to be considered.</a:t>
            </a:r>
          </a:p>
          <a:p>
            <a:pPr algn="just"/>
            <a:r>
              <a:rPr lang="en-US" b="1" dirty="0"/>
              <a:t>Communication Capabilities:  </a:t>
            </a:r>
            <a:r>
              <a:rPr lang="en-US" dirty="0"/>
              <a:t>WSN typically communicate using radio waves over a wireless channel. In short range, with narrow and dynamic bandwidth. With the hostile operational environment it is difficult to run WSN smoothly. So, the hardware and software for communication must have to consider the robustness, and resiliency.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WSN</a:t>
            </a:r>
          </a:p>
        </p:txBody>
      </p:sp>
      <p:sp>
        <p:nvSpPr>
          <p:cNvPr id="3" name="Content Placeholder 2"/>
          <p:cNvSpPr>
            <a:spLocks noGrp="1"/>
          </p:cNvSpPr>
          <p:nvPr>
            <p:ph sz="quarter" idx="1"/>
          </p:nvPr>
        </p:nvSpPr>
        <p:spPr/>
        <p:txBody>
          <a:bodyPr/>
          <a:lstStyle/>
          <a:p>
            <a:pPr algn="just"/>
            <a:r>
              <a:rPr lang="en-US" b="1" dirty="0"/>
              <a:t>Security and Privacy: </a:t>
            </a:r>
            <a:r>
              <a:rPr lang="en-US" dirty="0"/>
              <a:t>Each sensor node should have sufficient security mechanisms in order to prevent unauthorized access , attacks and unintentional damage of the information inside of the sensor node.</a:t>
            </a:r>
          </a:p>
          <a:p>
            <a:r>
              <a:rPr lang="en-US" b="1" dirty="0"/>
              <a:t>Dynamic network topology: </a:t>
            </a:r>
            <a:r>
              <a:rPr lang="en-US" dirty="0"/>
              <a:t>In general WSN are dynamic network. The sensor node can fail for battery exhaustion or other circumstances, communication channel can be disrupted. Thus, the WSN nodes have to be embedded with the function of reconfiguration, self-adjustment. </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Protocol Model</a:t>
            </a:r>
            <a:br>
              <a:rPr lang="en-US" dirty="0"/>
            </a:br>
            <a:r>
              <a:rPr lang="en-US" dirty="0"/>
              <a:t>of WSN</a:t>
            </a:r>
          </a:p>
        </p:txBody>
      </p:sp>
      <p:pic>
        <p:nvPicPr>
          <p:cNvPr id="25602" name="Picture 2"/>
          <p:cNvPicPr>
            <a:picLocks noChangeAspect="1" noChangeArrowheads="1"/>
          </p:cNvPicPr>
          <p:nvPr/>
        </p:nvPicPr>
        <p:blipFill>
          <a:blip r:embed="rId2"/>
          <a:srcRect/>
          <a:stretch>
            <a:fillRect/>
          </a:stretch>
        </p:blipFill>
        <p:spPr bwMode="auto">
          <a:xfrm>
            <a:off x="2362200" y="1219200"/>
            <a:ext cx="3657600" cy="530086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Protocol Model</a:t>
            </a:r>
            <a:br>
              <a:rPr lang="en-US" dirty="0"/>
            </a:br>
            <a:r>
              <a:rPr lang="en-US" dirty="0"/>
              <a:t>of WSN</a:t>
            </a:r>
          </a:p>
        </p:txBody>
      </p:sp>
      <p:sp>
        <p:nvSpPr>
          <p:cNvPr id="3" name="Content Placeholder 2"/>
          <p:cNvSpPr>
            <a:spLocks noGrp="1"/>
          </p:cNvSpPr>
          <p:nvPr>
            <p:ph sz="quarter" idx="1"/>
          </p:nvPr>
        </p:nvSpPr>
        <p:spPr/>
        <p:txBody>
          <a:bodyPr>
            <a:normAutofit/>
          </a:bodyPr>
          <a:lstStyle/>
          <a:p>
            <a:pPr marL="514350" indent="-514350" algn="just">
              <a:buFont typeface="+mj-lt"/>
              <a:buAutoNum type="arabicPeriod"/>
            </a:pPr>
            <a:r>
              <a:rPr lang="en-US" b="1" dirty="0"/>
              <a:t>Physical layer: </a:t>
            </a:r>
            <a:r>
              <a:rPr lang="en-US" dirty="0"/>
              <a:t>This layer is responsible for frequency selection, carrier frequency generation, signal detection, modulation, and data encryption. </a:t>
            </a:r>
          </a:p>
          <a:p>
            <a:pPr marL="514350" indent="-514350" algn="just">
              <a:buFont typeface="+mj-lt"/>
              <a:buAutoNum type="arabicPeriod"/>
            </a:pPr>
            <a:r>
              <a:rPr lang="en-US" b="1" dirty="0"/>
              <a:t>Data Link Layer: </a:t>
            </a:r>
            <a:r>
              <a:rPr lang="en-US" dirty="0"/>
              <a:t>The data link layer is concerned with the media access control (MAC) protocol. MAC protocol at the data link layer has to be power-aware and should have the capability of minimizing the collisions.</a:t>
            </a:r>
          </a:p>
          <a:p>
            <a:pPr marL="514350" indent="-514350">
              <a:buFont typeface="+mj-lt"/>
              <a:buAutoNum type="arabicPeriod"/>
            </a:pPr>
            <a:r>
              <a:rPr lang="en-US" b="1" dirty="0"/>
              <a:t>Network Layer: </a:t>
            </a:r>
            <a:r>
              <a:rPr lang="en-US" dirty="0"/>
              <a:t>The network layer manages the routing the data supplied by the transport layer or between the nodes.</a:t>
            </a:r>
          </a:p>
          <a:p>
            <a:pPr marL="514350" indent="-514350" algn="just">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Protocol Model</a:t>
            </a:r>
            <a:br>
              <a:rPr lang="en-US" dirty="0"/>
            </a:br>
            <a:r>
              <a:rPr lang="en-US" dirty="0"/>
              <a:t>of WSN</a:t>
            </a:r>
          </a:p>
        </p:txBody>
      </p:sp>
      <p:sp>
        <p:nvSpPr>
          <p:cNvPr id="3" name="Content Placeholder 2"/>
          <p:cNvSpPr>
            <a:spLocks noGrp="1"/>
          </p:cNvSpPr>
          <p:nvPr>
            <p:ph sz="quarter" idx="1"/>
          </p:nvPr>
        </p:nvSpPr>
        <p:spPr/>
        <p:txBody>
          <a:bodyPr/>
          <a:lstStyle/>
          <a:p>
            <a:pPr marL="514350" indent="-514350">
              <a:buFont typeface="+mj-lt"/>
              <a:buAutoNum type="arabicPeriod" startAt="4"/>
            </a:pPr>
            <a:r>
              <a:rPr lang="en-US" b="1" dirty="0"/>
              <a:t>Transport Layer: </a:t>
            </a:r>
            <a:r>
              <a:rPr lang="en-US" dirty="0"/>
              <a:t>The transport layer is able to maintain the data flow if the WSN application requires that.  Various type of application can be implemented in the application depending the physical environmental sensing. </a:t>
            </a:r>
          </a:p>
          <a:p>
            <a:pPr marL="514350" indent="-514350">
              <a:buFont typeface="+mj-lt"/>
              <a:buAutoNum type="arabicPeriod" startAt="5"/>
            </a:pPr>
            <a:r>
              <a:rPr lang="en-US" b="1" dirty="0"/>
              <a:t>Application layer: </a:t>
            </a:r>
            <a:r>
              <a:rPr lang="en-US" dirty="0"/>
              <a:t>Responsible for traffic management and provide software for different applications that translate the data in an understandable form or send queries to obtain certain information.</a:t>
            </a:r>
          </a:p>
          <a:p>
            <a:pPr marL="514350" indent="-514350">
              <a:buFont typeface="+mj-lt"/>
              <a:buAutoNum type="arabicPeriod" startAt="4"/>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Protocol Model</a:t>
            </a:r>
            <a:br>
              <a:rPr lang="en-US" dirty="0"/>
            </a:br>
            <a:r>
              <a:rPr lang="en-US" dirty="0"/>
              <a:t>of WSN</a:t>
            </a:r>
          </a:p>
        </p:txBody>
      </p:sp>
      <p:sp>
        <p:nvSpPr>
          <p:cNvPr id="3" name="Content Placeholder 2"/>
          <p:cNvSpPr>
            <a:spLocks noGrp="1"/>
          </p:cNvSpPr>
          <p:nvPr>
            <p:ph sz="quarter" idx="1"/>
          </p:nvPr>
        </p:nvSpPr>
        <p:spPr/>
        <p:txBody>
          <a:bodyPr>
            <a:normAutofit/>
          </a:bodyPr>
          <a:lstStyle/>
          <a:p>
            <a:pPr algn="just"/>
            <a:r>
              <a:rPr lang="en-US" dirty="0"/>
              <a:t>Orthogonal to the five layers there are three management plan.</a:t>
            </a:r>
          </a:p>
          <a:p>
            <a:pPr marL="514350" indent="-514350" algn="just">
              <a:buFont typeface="+mj-lt"/>
              <a:buAutoNum type="arabicPeriod"/>
            </a:pPr>
            <a:r>
              <a:rPr lang="en-US" dirty="0"/>
              <a:t>Power management. </a:t>
            </a:r>
          </a:p>
          <a:p>
            <a:pPr marL="514350" indent="-514350" algn="just">
              <a:buFont typeface="+mj-lt"/>
              <a:buAutoNum type="arabicPeriod"/>
            </a:pPr>
            <a:r>
              <a:rPr lang="en-US" dirty="0"/>
              <a:t>Mobility management</a:t>
            </a:r>
          </a:p>
          <a:p>
            <a:pPr marL="514350" indent="-514350" algn="just">
              <a:buFont typeface="+mj-lt"/>
              <a:buAutoNum type="arabicPeriod"/>
            </a:pPr>
            <a:r>
              <a:rPr lang="en-US" dirty="0"/>
              <a:t>Task management</a:t>
            </a:r>
          </a:p>
          <a:p>
            <a:pPr algn="just"/>
            <a:r>
              <a:rPr lang="en-US" dirty="0"/>
              <a:t>These management plans helps the sensor nodes to coordinate sensor tasks and minimize the overall power consumption.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WSN</a:t>
            </a:r>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 </a:t>
            </a:r>
            <a:r>
              <a:rPr lang="en-US" b="1" dirty="0"/>
              <a:t>Military applications:</a:t>
            </a:r>
          </a:p>
          <a:p>
            <a:pPr marL="571500" indent="-571500"/>
            <a:r>
              <a:rPr lang="en-US" dirty="0"/>
              <a:t> Monitoring friendly forces and equipment</a:t>
            </a:r>
          </a:p>
          <a:p>
            <a:pPr marL="571500" indent="-571500"/>
            <a:r>
              <a:rPr lang="en-US" dirty="0"/>
              <a:t> Military-theater or battle ﬁeld surveillance</a:t>
            </a:r>
          </a:p>
          <a:p>
            <a:pPr marL="571500" indent="-571500"/>
            <a:r>
              <a:rPr lang="en-US" dirty="0"/>
              <a:t> Targeting</a:t>
            </a:r>
          </a:p>
          <a:p>
            <a:pPr marL="571500" indent="-571500"/>
            <a:r>
              <a:rPr lang="en-US" dirty="0"/>
              <a:t> Nuclear, biological, and chemical attack detection</a:t>
            </a:r>
          </a:p>
          <a:p>
            <a:pPr marL="514350" indent="-514350">
              <a:buFont typeface="+mj-lt"/>
              <a:buAutoNum type="arabicPeriod" startAt="2"/>
            </a:pPr>
            <a:r>
              <a:rPr lang="en-US" b="1" dirty="0"/>
              <a:t>Environmental applications:</a:t>
            </a:r>
          </a:p>
          <a:p>
            <a:r>
              <a:rPr lang="en-US" dirty="0"/>
              <a:t> 	Microclimates</a:t>
            </a:r>
          </a:p>
          <a:p>
            <a:r>
              <a:rPr lang="en-US" dirty="0"/>
              <a:t> 	Forest </a:t>
            </a:r>
            <a:r>
              <a:rPr lang="en-US" dirty="0" err="1"/>
              <a:t>ﬁre</a:t>
            </a:r>
            <a:r>
              <a:rPr lang="en-US" dirty="0"/>
              <a:t> detection</a:t>
            </a:r>
          </a:p>
          <a:p>
            <a:r>
              <a:rPr lang="en-US" dirty="0"/>
              <a:t> 	Flood detection</a:t>
            </a:r>
          </a:p>
          <a:p>
            <a:r>
              <a:rPr lang="en-US" dirty="0"/>
              <a:t> 	Precision agriculture</a:t>
            </a:r>
          </a:p>
          <a:p>
            <a:pPr marL="0" indent="0">
              <a:buNone/>
            </a:pPr>
            <a:endParaRPr lang="en-US" dirty="0"/>
          </a:p>
        </p:txBody>
      </p:sp>
      <p:sp>
        <p:nvSpPr>
          <p:cNvPr id="27650" name="AutoShape 2" descr="https://rtime.felk.cvut.cz/hw/images/3/31/WSN_Motivatio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2" name="Picture 4" descr="https://rtime.felk.cvut.cz/hw/images/3/31/WSN_Motivation.jpg"/>
          <p:cNvPicPr>
            <a:picLocks noChangeAspect="1" noChangeArrowheads="1"/>
          </p:cNvPicPr>
          <p:nvPr/>
        </p:nvPicPr>
        <p:blipFill>
          <a:blip r:embed="rId2"/>
          <a:srcRect/>
          <a:stretch>
            <a:fillRect/>
          </a:stretch>
        </p:blipFill>
        <p:spPr bwMode="auto">
          <a:xfrm>
            <a:off x="4724400" y="3962400"/>
            <a:ext cx="3333750" cy="21145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WSN </a:t>
            </a:r>
            <a:r>
              <a:rPr lang="en-US" dirty="0" err="1"/>
              <a:t>contd</a:t>
            </a:r>
            <a:r>
              <a:rPr lang="en-US" dirty="0"/>
              <a:t>…</a:t>
            </a:r>
          </a:p>
        </p:txBody>
      </p:sp>
      <p:sp>
        <p:nvSpPr>
          <p:cNvPr id="3" name="Content Placeholder 2"/>
          <p:cNvSpPr>
            <a:spLocks noGrp="1"/>
          </p:cNvSpPr>
          <p:nvPr>
            <p:ph sz="quarter" idx="1"/>
          </p:nvPr>
        </p:nvSpPr>
        <p:spPr/>
        <p:txBody>
          <a:bodyPr>
            <a:normAutofit/>
          </a:bodyPr>
          <a:lstStyle/>
          <a:p>
            <a:pPr marL="514350" indent="-514350">
              <a:buFont typeface="+mj-lt"/>
              <a:buAutoNum type="arabicPeriod" startAt="3"/>
            </a:pPr>
            <a:r>
              <a:rPr lang="en-US" b="1" dirty="0"/>
              <a:t>Health applications :</a:t>
            </a:r>
          </a:p>
          <a:p>
            <a:r>
              <a:rPr lang="en-US" dirty="0"/>
              <a:t> 	Remote monitoring of physiological data</a:t>
            </a:r>
          </a:p>
          <a:p>
            <a:r>
              <a:rPr lang="en-US" dirty="0"/>
              <a:t> 	Tracking and monitoring doctors and patients inside 	a hospital</a:t>
            </a:r>
          </a:p>
          <a:p>
            <a:r>
              <a:rPr lang="en-US" dirty="0"/>
              <a:t> 	Drug administration</a:t>
            </a:r>
          </a:p>
          <a:p>
            <a:r>
              <a:rPr lang="en-US" dirty="0"/>
              <a:t> 	Elderly assistance</a:t>
            </a:r>
          </a:p>
          <a:p>
            <a:pPr marL="514350" indent="-514350">
              <a:buFont typeface="+mj-lt"/>
              <a:buAutoNum type="arabicPeriod" startAt="4"/>
            </a:pPr>
            <a:r>
              <a:rPr lang="en-US" dirty="0"/>
              <a:t> </a:t>
            </a:r>
            <a:r>
              <a:rPr lang="en-US" b="1" dirty="0"/>
              <a:t>Home applications : </a:t>
            </a:r>
          </a:p>
          <a:p>
            <a:r>
              <a:rPr lang="en-US" dirty="0"/>
              <a:t> 	Home automation</a:t>
            </a:r>
          </a:p>
          <a:p>
            <a:r>
              <a:rPr lang="en-US" dirty="0"/>
              <a:t> 	Instrumented environment</a:t>
            </a:r>
          </a:p>
          <a:p>
            <a:r>
              <a:rPr lang="en-US" dirty="0"/>
              <a:t> 	Automated meter reading</a:t>
            </a:r>
          </a:p>
          <a:p>
            <a:endParaRPr lang="en-US" dirty="0"/>
          </a:p>
        </p:txBody>
      </p:sp>
      <p:pic>
        <p:nvPicPr>
          <p:cNvPr id="26626" name="Picture 2" descr="http://www.mdpi.com/sensors/sensors-11-04875/article_deploy/html/images/sensors-11-04875f1-1024.png"/>
          <p:cNvPicPr>
            <a:picLocks noChangeAspect="1" noChangeArrowheads="1"/>
          </p:cNvPicPr>
          <p:nvPr/>
        </p:nvPicPr>
        <p:blipFill>
          <a:blip r:embed="rId2"/>
          <a:srcRect/>
          <a:stretch>
            <a:fillRect/>
          </a:stretch>
        </p:blipFill>
        <p:spPr bwMode="auto">
          <a:xfrm>
            <a:off x="5105400" y="3581400"/>
            <a:ext cx="4038600" cy="2667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Topologies of WSNs</a:t>
            </a:r>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Flat/Unstructured Topology</a:t>
            </a:r>
          </a:p>
        </p:txBody>
      </p:sp>
      <p:sp>
        <p:nvSpPr>
          <p:cNvPr id="3" name="Content Placeholder 2"/>
          <p:cNvSpPr>
            <a:spLocks noGrp="1"/>
          </p:cNvSpPr>
          <p:nvPr>
            <p:ph sz="quarter" idx="1"/>
          </p:nvPr>
        </p:nvSpPr>
        <p:spPr/>
        <p:txBody>
          <a:bodyPr>
            <a:normAutofit/>
          </a:bodyPr>
          <a:lstStyle/>
          <a:p>
            <a:r>
              <a:rPr lang="en-US" dirty="0"/>
              <a:t>In ﬂat topology, each sensor plays equal role in network formation. All the protocols, while using ﬂat topology, attempt to ﬁnd good-quality routes from source </a:t>
            </a:r>
            <a:r>
              <a:rPr lang="en-US"/>
              <a:t>nodes to sink </a:t>
            </a:r>
            <a:r>
              <a:rPr lang="en-US" dirty="0"/>
              <a:t>nodes by some form of ﬂooding. </a:t>
            </a:r>
          </a:p>
        </p:txBody>
      </p:sp>
      <p:pic>
        <p:nvPicPr>
          <p:cNvPr id="33794" name="Picture 2"/>
          <p:cNvPicPr>
            <a:picLocks noChangeAspect="1" noChangeArrowheads="1"/>
          </p:cNvPicPr>
          <p:nvPr/>
        </p:nvPicPr>
        <p:blipFill>
          <a:blip r:embed="rId2"/>
          <a:srcRect/>
          <a:stretch>
            <a:fillRect/>
          </a:stretch>
        </p:blipFill>
        <p:spPr bwMode="auto">
          <a:xfrm>
            <a:off x="2743200" y="2971800"/>
            <a:ext cx="3127375" cy="2832237"/>
          </a:xfrm>
          <a:prstGeom prst="rect">
            <a:avLst/>
          </a:prstGeom>
          <a:noFill/>
          <a:ln w="9525">
            <a:noFill/>
            <a:miter lim="800000"/>
            <a:headEnd/>
            <a:tailEnd/>
          </a:ln>
          <a:effectLst/>
        </p:spPr>
      </p:pic>
      <p:sp>
        <p:nvSpPr>
          <p:cNvPr id="5" name="TextBox 4"/>
          <p:cNvSpPr txBox="1"/>
          <p:nvPr/>
        </p:nvSpPr>
        <p:spPr>
          <a:xfrm>
            <a:off x="2819400" y="5943600"/>
            <a:ext cx="3074688" cy="369332"/>
          </a:xfrm>
          <a:prstGeom prst="rect">
            <a:avLst/>
          </a:prstGeom>
          <a:noFill/>
        </p:spPr>
        <p:txBody>
          <a:bodyPr wrap="none" rtlCol="0">
            <a:spAutoFit/>
          </a:bodyPr>
          <a:lstStyle/>
          <a:p>
            <a:r>
              <a:rPr lang="en-US" dirty="0"/>
              <a:t>Fig:  Flat topology architecture.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GB" dirty="0"/>
              <a:t>Outline</a:t>
            </a:r>
          </a:p>
        </p:txBody>
      </p:sp>
      <p:sp>
        <p:nvSpPr>
          <p:cNvPr id="3" name="Content Placeholder 2"/>
          <p:cNvSpPr>
            <a:spLocks noGrp="1"/>
          </p:cNvSpPr>
          <p:nvPr>
            <p:ph sz="quarter" idx="1"/>
          </p:nvPr>
        </p:nvSpPr>
        <p:spPr>
          <a:xfrm>
            <a:off x="457200" y="1219200"/>
            <a:ext cx="8229600" cy="4937760"/>
          </a:xfrm>
        </p:spPr>
        <p:txBody>
          <a:bodyPr>
            <a:normAutofit lnSpcReduction="10000"/>
          </a:bodyPr>
          <a:lstStyle/>
          <a:p>
            <a:r>
              <a:rPr lang="en-GB" sz="2400" dirty="0"/>
              <a:t>Sensor, Sensor node, Sensor network</a:t>
            </a:r>
          </a:p>
          <a:p>
            <a:r>
              <a:rPr lang="en-GB" sz="2400" dirty="0"/>
              <a:t>WSN Architecture</a:t>
            </a:r>
          </a:p>
          <a:p>
            <a:r>
              <a:rPr lang="en-GB" sz="2400" dirty="0"/>
              <a:t>WSN Challenges</a:t>
            </a:r>
          </a:p>
          <a:p>
            <a:r>
              <a:rPr lang="en-GB" sz="2400" dirty="0"/>
              <a:t>Communication Protocol Model</a:t>
            </a:r>
          </a:p>
          <a:p>
            <a:r>
              <a:rPr lang="en-GB" sz="2400" dirty="0"/>
              <a:t>Applications of  WSN</a:t>
            </a:r>
          </a:p>
          <a:p>
            <a:r>
              <a:rPr lang="en-US" sz="2400" dirty="0"/>
              <a:t>Different Topologies of WSNs</a:t>
            </a:r>
          </a:p>
          <a:p>
            <a:pPr marL="0" indent="0">
              <a:buNone/>
            </a:pPr>
            <a:r>
              <a:rPr lang="en-US" sz="2400" dirty="0"/>
              <a:t>           </a:t>
            </a:r>
            <a:r>
              <a:rPr lang="en-US" sz="2000" dirty="0"/>
              <a:t>-</a:t>
            </a:r>
            <a:r>
              <a:rPr lang="en-US" sz="1800" dirty="0"/>
              <a:t> </a:t>
            </a:r>
            <a:r>
              <a:rPr lang="en-US" sz="2000" dirty="0"/>
              <a:t>Flat/Unstructured Topology</a:t>
            </a:r>
          </a:p>
          <a:p>
            <a:pPr marL="0" indent="0">
              <a:buNone/>
            </a:pPr>
            <a:r>
              <a:rPr lang="en-US" sz="2000" dirty="0"/>
              <a:t>             - Cluster-Based Topology</a:t>
            </a:r>
          </a:p>
          <a:p>
            <a:pPr marL="0" indent="0">
              <a:buNone/>
            </a:pPr>
            <a:r>
              <a:rPr lang="en-US" sz="2000" dirty="0"/>
              <a:t>             - Chain-Based Topology</a:t>
            </a:r>
            <a:endParaRPr lang="en-GB" sz="2000" dirty="0"/>
          </a:p>
          <a:p>
            <a:pPr marL="0" indent="0">
              <a:buNone/>
            </a:pPr>
            <a:r>
              <a:rPr lang="en-GB" sz="2000" dirty="0"/>
              <a:t>             - </a:t>
            </a:r>
            <a:r>
              <a:rPr lang="en-US" sz="2000" dirty="0"/>
              <a:t>Tree-Based Topology</a:t>
            </a:r>
          </a:p>
          <a:p>
            <a:r>
              <a:rPr lang="en-US" sz="2400" dirty="0"/>
              <a:t>WSN Routing Protocols</a:t>
            </a:r>
            <a:endParaRPr lang="en-GB" sz="2400" dirty="0"/>
          </a:p>
          <a:p>
            <a:r>
              <a:rPr lang="en-US" sz="2400" dirty="0"/>
              <a:t>Data Aggregation in WSNs</a:t>
            </a:r>
            <a:endParaRPr lang="en-GB" sz="2400" dirty="0"/>
          </a:p>
        </p:txBody>
      </p:sp>
    </p:spTree>
    <p:extLst>
      <p:ext uri="{BB962C8B-B14F-4D97-AF65-F5344CB8AC3E}">
        <p14:creationId xmlns:p14="http://schemas.microsoft.com/office/powerpoint/2010/main" val="1270582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Flat/Unstructured Topology</a:t>
            </a:r>
          </a:p>
        </p:txBody>
      </p:sp>
      <p:sp>
        <p:nvSpPr>
          <p:cNvPr id="3" name="Content Placeholder 2"/>
          <p:cNvSpPr>
            <a:spLocks noGrp="1"/>
          </p:cNvSpPr>
          <p:nvPr>
            <p:ph sz="quarter" idx="1"/>
          </p:nvPr>
        </p:nvSpPr>
        <p:spPr/>
        <p:txBody>
          <a:bodyPr/>
          <a:lstStyle/>
          <a:p>
            <a:r>
              <a:rPr lang="en-US" b="1" dirty="0"/>
              <a:t>Advantages: </a:t>
            </a:r>
          </a:p>
          <a:p>
            <a:pPr marL="514350" indent="-514350">
              <a:buFont typeface="+mj-lt"/>
              <a:buAutoNum type="arabicPeriod"/>
            </a:pPr>
            <a:r>
              <a:rPr lang="en-US" dirty="0"/>
              <a:t>Good quality routes from source to sink.</a:t>
            </a:r>
          </a:p>
          <a:p>
            <a:pPr marL="514350" indent="-514350">
              <a:buFont typeface="+mj-lt"/>
              <a:buAutoNum type="arabicPeriod"/>
            </a:pPr>
            <a:r>
              <a:rPr lang="en-US" dirty="0"/>
              <a:t>No topology maintenance overhead.</a:t>
            </a:r>
          </a:p>
          <a:p>
            <a:pPr marL="514350" indent="-514350"/>
            <a:r>
              <a:rPr lang="en-US" b="1" dirty="0"/>
              <a:t>Disadvantages:</a:t>
            </a:r>
          </a:p>
          <a:p>
            <a:pPr marL="514350" indent="-514350">
              <a:buFont typeface="+mj-lt"/>
              <a:buAutoNum type="arabicPeriod"/>
            </a:pPr>
            <a:r>
              <a:rPr lang="en-US" dirty="0"/>
              <a:t>The main way of communication is </a:t>
            </a:r>
            <a:r>
              <a:rPr lang="en-US" dirty="0" err="1"/>
              <a:t>ﬂooding</a:t>
            </a:r>
            <a:r>
              <a:rPr lang="en-US" dirty="0"/>
              <a:t>, which is an expensive operation.</a:t>
            </a:r>
          </a:p>
          <a:p>
            <a:pPr marL="514350" indent="-514350">
              <a:buFont typeface="+mj-lt"/>
              <a:buAutoNum type="arabicPeriod"/>
            </a:pPr>
            <a:r>
              <a:rPr lang="en-US" dirty="0"/>
              <a:t>High consumption of bandwidth</a:t>
            </a:r>
          </a:p>
          <a:p>
            <a:pPr marL="514350" indent="-514350">
              <a:buFont typeface="+mj-lt"/>
              <a:buAutoNum type="arabicPeriod"/>
            </a:pPr>
            <a:r>
              <a:rPr lang="en-US" dirty="0"/>
              <a:t>Non-uniform energy distribution occurs in </a:t>
            </a:r>
            <a:r>
              <a:rPr lang="en-US" dirty="0" err="1"/>
              <a:t>ﬂat</a:t>
            </a:r>
            <a:r>
              <a:rPr lang="en-US" dirty="0"/>
              <a:t>/unstructured topology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Cluster-Based Topology</a:t>
            </a:r>
          </a:p>
        </p:txBody>
      </p:sp>
      <p:sp>
        <p:nvSpPr>
          <p:cNvPr id="3" name="Content Placeholder 2"/>
          <p:cNvSpPr>
            <a:spLocks noGrp="1"/>
          </p:cNvSpPr>
          <p:nvPr>
            <p:ph sz="quarter" idx="1"/>
          </p:nvPr>
        </p:nvSpPr>
        <p:spPr/>
        <p:txBody>
          <a:bodyPr/>
          <a:lstStyle/>
          <a:p>
            <a:pPr algn="just"/>
            <a:r>
              <a:rPr lang="en-US" dirty="0"/>
              <a:t>Cluster-Based topologies have widely been used in WSNs for various types of protocols, to create a hierarchical structure and minimize the path cost when communicating with the base station.</a:t>
            </a:r>
          </a:p>
        </p:txBody>
      </p:sp>
      <p:pic>
        <p:nvPicPr>
          <p:cNvPr id="34818" name="Picture 2"/>
          <p:cNvPicPr>
            <a:picLocks noChangeAspect="1" noChangeArrowheads="1"/>
          </p:cNvPicPr>
          <p:nvPr/>
        </p:nvPicPr>
        <p:blipFill>
          <a:blip r:embed="rId2"/>
          <a:srcRect/>
          <a:stretch>
            <a:fillRect/>
          </a:stretch>
        </p:blipFill>
        <p:spPr bwMode="auto">
          <a:xfrm>
            <a:off x="1828800" y="2971800"/>
            <a:ext cx="5931452" cy="3124200"/>
          </a:xfrm>
          <a:prstGeom prst="rect">
            <a:avLst/>
          </a:prstGeom>
          <a:noFill/>
          <a:ln w="9525">
            <a:noFill/>
            <a:miter lim="800000"/>
            <a:headEnd/>
            <a:tailEnd/>
          </a:ln>
          <a:effectLst/>
        </p:spPr>
      </p:pic>
      <p:sp>
        <p:nvSpPr>
          <p:cNvPr id="5" name="TextBox 4"/>
          <p:cNvSpPr txBox="1"/>
          <p:nvPr/>
        </p:nvSpPr>
        <p:spPr>
          <a:xfrm>
            <a:off x="2743200" y="6096000"/>
            <a:ext cx="4119333" cy="369332"/>
          </a:xfrm>
          <a:prstGeom prst="rect">
            <a:avLst/>
          </a:prstGeom>
          <a:noFill/>
        </p:spPr>
        <p:txBody>
          <a:bodyPr wrap="none" rtlCol="0">
            <a:spAutoFit/>
          </a:bodyPr>
          <a:lstStyle/>
          <a:p>
            <a:r>
              <a:rPr lang="en-US" dirty="0"/>
              <a:t>Fig: Cluster-based topology architecture.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Cluster-Based Topology</a:t>
            </a:r>
          </a:p>
        </p:txBody>
      </p:sp>
      <p:sp>
        <p:nvSpPr>
          <p:cNvPr id="3" name="Content Placeholder 2"/>
          <p:cNvSpPr>
            <a:spLocks noGrp="1"/>
          </p:cNvSpPr>
          <p:nvPr>
            <p:ph sz="quarter" idx="1"/>
          </p:nvPr>
        </p:nvSpPr>
        <p:spPr/>
        <p:txBody>
          <a:bodyPr>
            <a:normAutofit fontScale="92500"/>
          </a:bodyPr>
          <a:lstStyle/>
          <a:p>
            <a:r>
              <a:rPr lang="en-US" b="1" dirty="0"/>
              <a:t>Advantages:</a:t>
            </a:r>
          </a:p>
          <a:p>
            <a:pPr marL="514350" indent="-514350">
              <a:buFont typeface="+mj-lt"/>
              <a:buAutoNum type="arabicPeriod"/>
            </a:pPr>
            <a:r>
              <a:rPr lang="en-US" dirty="0"/>
              <a:t>Cluster-based routing protocols greatly increase the scalability of a sensor network</a:t>
            </a:r>
          </a:p>
          <a:p>
            <a:pPr marL="514350" indent="-514350">
              <a:buFont typeface="+mj-lt"/>
              <a:buAutoNum type="arabicPeriod"/>
            </a:pPr>
            <a:r>
              <a:rPr lang="en-US" dirty="0"/>
              <a:t>The overall energy consumption of the nodes compared with the </a:t>
            </a:r>
            <a:r>
              <a:rPr lang="en-US" dirty="0" err="1"/>
              <a:t>ﬂat</a:t>
            </a:r>
            <a:r>
              <a:rPr lang="en-US" dirty="0"/>
              <a:t> topology protocols is reduced</a:t>
            </a:r>
          </a:p>
          <a:p>
            <a:pPr marL="514350" indent="-514350">
              <a:buFont typeface="+mj-lt"/>
              <a:buAutoNum type="arabicPeriod"/>
            </a:pPr>
            <a:r>
              <a:rPr lang="en-US" dirty="0"/>
              <a:t>leading to prolonged network lifetime</a:t>
            </a:r>
          </a:p>
          <a:p>
            <a:pPr marL="514350" indent="-514350"/>
            <a:r>
              <a:rPr lang="en-US" b="1" dirty="0"/>
              <a:t>Disadvantages:</a:t>
            </a:r>
          </a:p>
          <a:p>
            <a:pPr marL="514350" indent="-514350">
              <a:buFont typeface="+mj-lt"/>
              <a:buAutoNum type="arabicPeriod"/>
            </a:pPr>
            <a:r>
              <a:rPr lang="en-US" dirty="0"/>
              <a:t>Energy dissipation rate is highly different from one sensor to another sensor, even if they are in the same cluster. </a:t>
            </a:r>
          </a:p>
          <a:p>
            <a:pPr marL="514350" indent="-514350">
              <a:buFont typeface="+mj-lt"/>
              <a:buAutoNum type="arabicPeriod"/>
            </a:pPr>
            <a:r>
              <a:rPr lang="en-US" dirty="0"/>
              <a:t>Because of very long-way communications, some sensors consume energy rapidly and die.  As a result, network lifetime decreases.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Chain-Based Topology</a:t>
            </a:r>
          </a:p>
        </p:txBody>
      </p:sp>
      <p:sp>
        <p:nvSpPr>
          <p:cNvPr id="3" name="Content Placeholder 2"/>
          <p:cNvSpPr>
            <a:spLocks noGrp="1"/>
          </p:cNvSpPr>
          <p:nvPr>
            <p:ph sz="quarter" idx="1"/>
          </p:nvPr>
        </p:nvSpPr>
        <p:spPr/>
        <p:txBody>
          <a:bodyPr/>
          <a:lstStyle/>
          <a:p>
            <a:pPr algn="just"/>
            <a:r>
              <a:rPr lang="en-US" dirty="0"/>
              <a:t>In this topology, the protocols construct transmission chain(s) connecting the deployed sensor nodes to save energy dissipation of data transmission. A leader is selected in a chain that acts as the sink. All sensor nodes communicate with each other along the chain. </a:t>
            </a:r>
          </a:p>
          <a:p>
            <a:pPr algn="just"/>
            <a:endParaRPr lang="en-US" dirty="0"/>
          </a:p>
        </p:txBody>
      </p:sp>
      <p:pic>
        <p:nvPicPr>
          <p:cNvPr id="35842" name="Picture 2"/>
          <p:cNvPicPr>
            <a:picLocks noChangeAspect="1" noChangeArrowheads="1"/>
          </p:cNvPicPr>
          <p:nvPr/>
        </p:nvPicPr>
        <p:blipFill>
          <a:blip r:embed="rId2"/>
          <a:srcRect/>
          <a:stretch>
            <a:fillRect/>
          </a:stretch>
        </p:blipFill>
        <p:spPr bwMode="auto">
          <a:xfrm>
            <a:off x="2514600" y="3276600"/>
            <a:ext cx="4495800" cy="2823128"/>
          </a:xfrm>
          <a:prstGeom prst="rect">
            <a:avLst/>
          </a:prstGeom>
          <a:noFill/>
          <a:ln w="9525">
            <a:noFill/>
            <a:miter lim="800000"/>
            <a:headEnd/>
            <a:tailEnd/>
          </a:ln>
          <a:effectLst/>
        </p:spPr>
      </p:pic>
      <p:sp>
        <p:nvSpPr>
          <p:cNvPr id="5" name="TextBox 4"/>
          <p:cNvSpPr txBox="1"/>
          <p:nvPr/>
        </p:nvSpPr>
        <p:spPr>
          <a:xfrm>
            <a:off x="2819400" y="6096000"/>
            <a:ext cx="4102405" cy="369332"/>
          </a:xfrm>
          <a:prstGeom prst="rect">
            <a:avLst/>
          </a:prstGeom>
          <a:noFill/>
        </p:spPr>
        <p:txBody>
          <a:bodyPr wrap="none" rtlCol="0">
            <a:spAutoFit/>
          </a:bodyPr>
          <a:lstStyle/>
          <a:p>
            <a:r>
              <a:rPr lang="en-US" dirty="0"/>
              <a:t>Fig: Chain-oriented topology architecture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Chain-Based Topology</a:t>
            </a:r>
          </a:p>
        </p:txBody>
      </p:sp>
      <p:sp>
        <p:nvSpPr>
          <p:cNvPr id="3" name="Content Placeholder 2"/>
          <p:cNvSpPr>
            <a:spLocks noGrp="1"/>
          </p:cNvSpPr>
          <p:nvPr>
            <p:ph sz="quarter" idx="1"/>
          </p:nvPr>
        </p:nvSpPr>
        <p:spPr/>
        <p:txBody>
          <a:bodyPr/>
          <a:lstStyle/>
          <a:p>
            <a:r>
              <a:rPr lang="en-US" b="1" dirty="0"/>
              <a:t>Advantages: </a:t>
            </a:r>
          </a:p>
          <a:p>
            <a:pPr marL="514350" indent="-514350">
              <a:buFont typeface="+mj-lt"/>
              <a:buAutoNum type="arabicPeriod"/>
            </a:pPr>
            <a:r>
              <a:rPr lang="en-US" dirty="0"/>
              <a:t>Chain-oriented topology saves more energy than cluster-based topologies do. </a:t>
            </a:r>
          </a:p>
          <a:p>
            <a:pPr marL="514350" indent="-514350">
              <a:buFont typeface="+mj-lt"/>
              <a:buAutoNum type="arabicPeriod"/>
            </a:pPr>
            <a:r>
              <a:rPr lang="en-US" dirty="0"/>
              <a:t>Energy distribution in a chain-oriented topology is even</a:t>
            </a:r>
          </a:p>
          <a:p>
            <a:pPr marL="514350" indent="-514350">
              <a:buFont typeface="+mj-lt"/>
              <a:buAutoNum type="arabicPeriod"/>
            </a:pPr>
            <a:r>
              <a:rPr lang="en-US" dirty="0"/>
              <a:t>longer lifetime </a:t>
            </a:r>
          </a:p>
          <a:p>
            <a:r>
              <a:rPr lang="en-US" b="1" dirty="0"/>
              <a:t>Disadvantages:</a:t>
            </a:r>
          </a:p>
          <a:p>
            <a:pPr marL="514350" indent="-514350">
              <a:buFont typeface="+mj-lt"/>
              <a:buAutoNum type="arabicPeriod"/>
            </a:pPr>
            <a:r>
              <a:rPr lang="en-US" dirty="0"/>
              <a:t>Too much delay for data collection.</a:t>
            </a:r>
          </a:p>
          <a:p>
            <a:pPr marL="514350" indent="-514350">
              <a:buFont typeface="+mj-lt"/>
              <a:buAutoNum type="arabicPeriod"/>
            </a:pPr>
            <a:r>
              <a:rPr lang="en-US" dirty="0"/>
              <a:t>Topology management overhead is high.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Topology</a:t>
            </a:r>
          </a:p>
        </p:txBody>
      </p:sp>
      <p:sp>
        <p:nvSpPr>
          <p:cNvPr id="3" name="Content Placeholder 2"/>
          <p:cNvSpPr>
            <a:spLocks noGrp="1"/>
          </p:cNvSpPr>
          <p:nvPr>
            <p:ph sz="quarter" idx="1"/>
          </p:nvPr>
        </p:nvSpPr>
        <p:spPr/>
        <p:txBody>
          <a:bodyPr/>
          <a:lstStyle/>
          <a:p>
            <a:r>
              <a:rPr lang="en-US" dirty="0"/>
              <a:t>In this topology, all the deployed sensors construct a logical tree. Data are passed from a leaf node to its parent nodes. In turn, a receiver node receiving data from the child node sends data to receiver’s parent node after aggregating data with its own data. </a:t>
            </a:r>
          </a:p>
        </p:txBody>
      </p:sp>
      <p:pic>
        <p:nvPicPr>
          <p:cNvPr id="36866" name="Picture 2"/>
          <p:cNvPicPr>
            <a:picLocks noChangeAspect="1" noChangeArrowheads="1"/>
          </p:cNvPicPr>
          <p:nvPr/>
        </p:nvPicPr>
        <p:blipFill>
          <a:blip r:embed="rId2"/>
          <a:srcRect/>
          <a:stretch>
            <a:fillRect/>
          </a:stretch>
        </p:blipFill>
        <p:spPr bwMode="auto">
          <a:xfrm>
            <a:off x="1981200" y="3276600"/>
            <a:ext cx="4953000" cy="3047003"/>
          </a:xfrm>
          <a:prstGeom prst="rect">
            <a:avLst/>
          </a:prstGeom>
          <a:noFill/>
          <a:ln w="9525">
            <a:noFill/>
            <a:miter lim="800000"/>
            <a:headEnd/>
            <a:tailEnd/>
          </a:ln>
          <a:effectLst/>
        </p:spPr>
      </p:pic>
      <p:sp>
        <p:nvSpPr>
          <p:cNvPr id="5" name="TextBox 4"/>
          <p:cNvSpPr txBox="1"/>
          <p:nvPr/>
        </p:nvSpPr>
        <p:spPr>
          <a:xfrm>
            <a:off x="2514600" y="6324600"/>
            <a:ext cx="3628109" cy="369332"/>
          </a:xfrm>
          <a:prstGeom prst="rect">
            <a:avLst/>
          </a:prstGeom>
          <a:noFill/>
        </p:spPr>
        <p:txBody>
          <a:bodyPr wrap="none" rtlCol="0">
            <a:spAutoFit/>
          </a:bodyPr>
          <a:lstStyle/>
          <a:p>
            <a:r>
              <a:rPr lang="en-US" dirty="0"/>
              <a:t>Fig: Tree-Based topology architecture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Topology</a:t>
            </a:r>
          </a:p>
        </p:txBody>
      </p:sp>
      <p:sp>
        <p:nvSpPr>
          <p:cNvPr id="3" name="Content Placeholder 2"/>
          <p:cNvSpPr>
            <a:spLocks noGrp="1"/>
          </p:cNvSpPr>
          <p:nvPr>
            <p:ph sz="quarter" idx="1"/>
          </p:nvPr>
        </p:nvSpPr>
        <p:spPr/>
        <p:txBody>
          <a:bodyPr/>
          <a:lstStyle/>
          <a:p>
            <a:r>
              <a:rPr lang="en-US" b="1" dirty="0"/>
              <a:t>Advantages: </a:t>
            </a:r>
          </a:p>
          <a:p>
            <a:pPr marL="514350" indent="-514350">
              <a:buFont typeface="+mj-lt"/>
              <a:buAutoNum type="arabicPeriod"/>
            </a:pPr>
            <a:r>
              <a:rPr lang="en-US" dirty="0"/>
              <a:t>It consumes less power than </a:t>
            </a:r>
            <a:r>
              <a:rPr lang="en-US" dirty="0" err="1"/>
              <a:t>ﬂat</a:t>
            </a:r>
            <a:r>
              <a:rPr lang="en-US" dirty="0"/>
              <a:t> topology, as </a:t>
            </a:r>
            <a:r>
              <a:rPr lang="en-US" dirty="0" err="1"/>
              <a:t>ﬂooding</a:t>
            </a:r>
            <a:r>
              <a:rPr lang="en-US" dirty="0"/>
              <a:t> is not necessary for data communication</a:t>
            </a:r>
          </a:p>
          <a:p>
            <a:pPr marL="514350" indent="-514350">
              <a:buFont typeface="+mj-lt"/>
              <a:buAutoNum type="arabicPeriod"/>
            </a:pPr>
            <a:r>
              <a:rPr lang="en-US" dirty="0"/>
              <a:t>it can save a bit more energy than some protocols based on cluster topology. </a:t>
            </a:r>
          </a:p>
          <a:p>
            <a:pPr marL="514350" indent="-514350"/>
            <a:r>
              <a:rPr lang="en-US" b="1" dirty="0"/>
              <a:t>Disadvantages: </a:t>
            </a:r>
          </a:p>
          <a:p>
            <a:pPr marL="514350" indent="-514350">
              <a:buFont typeface="+mj-lt"/>
              <a:buAutoNum type="arabicPeriod"/>
            </a:pPr>
            <a:r>
              <a:rPr lang="en-US" dirty="0"/>
              <a:t>Formation of tree is time consuming and costly.</a:t>
            </a:r>
          </a:p>
          <a:p>
            <a:pPr marL="514350" indent="-514350">
              <a:buFont typeface="+mj-lt"/>
              <a:buAutoNum type="arabicPeriod"/>
            </a:pPr>
            <a:r>
              <a:rPr lang="en-US" dirty="0"/>
              <a:t>It is not resilient to node failures. If a parent node fails, then its entire sub-tree is cut off from the base station.</a:t>
            </a:r>
          </a:p>
          <a:p>
            <a:pPr marL="514350" indent="-514350">
              <a:buFont typeface="+mj-lt"/>
              <a:buAutoNum type="arabicPeriod"/>
            </a:pPr>
            <a:r>
              <a:rPr lang="en-US" dirty="0"/>
              <a:t>Tree maintenance overhead is high.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WSN Routing Protocols</a:t>
            </a:r>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WSN Routing Protocols</a:t>
            </a:r>
          </a:p>
        </p:txBody>
      </p:sp>
      <p:sp>
        <p:nvSpPr>
          <p:cNvPr id="3" name="Content Placeholder 2"/>
          <p:cNvSpPr>
            <a:spLocks noGrp="1"/>
          </p:cNvSpPr>
          <p:nvPr>
            <p:ph sz="quarter" idx="1"/>
          </p:nvPr>
        </p:nvSpPr>
        <p:spPr/>
        <p:txBody>
          <a:bodyPr>
            <a:normAutofit lnSpcReduction="10000"/>
          </a:bodyPr>
          <a:lstStyle/>
          <a:p>
            <a:pPr algn="just"/>
            <a:r>
              <a:rPr lang="en-US" b="1" dirty="0"/>
              <a:t>Data Centric Protocol:</a:t>
            </a:r>
            <a:r>
              <a:rPr lang="en-US" dirty="0"/>
              <a:t> In data-centric routing, the sink sends queries to certain regions and waits for data from the sensors located in the selected regions. Since data is being requested through queries. Here data is usually transmitted from every sensor node within the deployment region with significant redundancy. Example: SPIN,  GBR, </a:t>
            </a:r>
          </a:p>
          <a:p>
            <a:pPr algn="just"/>
            <a:endParaRPr lang="en-US" dirty="0"/>
          </a:p>
          <a:p>
            <a:pPr algn="just"/>
            <a:r>
              <a:rPr lang="en-US" b="1" dirty="0"/>
              <a:t>Hierarchical Protocol: </a:t>
            </a:r>
            <a:r>
              <a:rPr lang="en-US" dirty="0"/>
              <a:t>Hierarchical Protocol  or cluster based methods are well known techniques with special advantage of scalability and efficient communication. Nodes play different roles in the network. Example: LEACH, APTEEN etc.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WSN Routing Protocols</a:t>
            </a:r>
          </a:p>
        </p:txBody>
      </p:sp>
      <p:sp>
        <p:nvSpPr>
          <p:cNvPr id="3" name="Content Placeholder 2"/>
          <p:cNvSpPr>
            <a:spLocks noGrp="1"/>
          </p:cNvSpPr>
          <p:nvPr>
            <p:ph sz="quarter" idx="1"/>
          </p:nvPr>
        </p:nvSpPr>
        <p:spPr/>
        <p:txBody>
          <a:bodyPr/>
          <a:lstStyle/>
          <a:p>
            <a:pPr lvl="0" algn="just"/>
            <a:r>
              <a:rPr lang="en-US" b="1" dirty="0"/>
              <a:t>Location based Protocol:</a:t>
            </a:r>
            <a:r>
              <a:rPr lang="en-US" dirty="0"/>
              <a:t> In location aware routing, nodes know where they are in a geographical region. Location information is used to improve the performance of routing and to provide new types of services. Example: GEAR.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normAutofit fontScale="92500" lnSpcReduction="10000"/>
          </a:bodyPr>
          <a:lstStyle/>
          <a:p>
            <a:r>
              <a:rPr lang="en-US" sz="2800" b="1" dirty="0">
                <a:latin typeface="Calibri" pitchFamily="34" charset="0"/>
              </a:rPr>
              <a:t>sensor </a:t>
            </a:r>
          </a:p>
          <a:p>
            <a:pPr lvl="1"/>
            <a:r>
              <a:rPr lang="en-US" sz="2600" dirty="0">
                <a:solidFill>
                  <a:schemeClr val="tx1"/>
                </a:solidFill>
              </a:rPr>
              <a:t>A transducer</a:t>
            </a:r>
          </a:p>
          <a:p>
            <a:pPr lvl="1"/>
            <a:r>
              <a:rPr lang="en-US" sz="2600" dirty="0">
                <a:solidFill>
                  <a:schemeClr val="tx1"/>
                </a:solidFill>
              </a:rPr>
              <a:t>Converts physical phenomenon e.g. heat, light, motion, vibration, and sound into electrical signals</a:t>
            </a:r>
          </a:p>
          <a:p>
            <a:r>
              <a:rPr lang="en-US" sz="2800" b="1" dirty="0">
                <a:latin typeface="Calibri" pitchFamily="34" charset="0"/>
              </a:rPr>
              <a:t>sensor node </a:t>
            </a:r>
          </a:p>
          <a:p>
            <a:pPr lvl="1"/>
            <a:r>
              <a:rPr lang="en-US" sz="2600" dirty="0">
                <a:solidFill>
                  <a:schemeClr val="tx1"/>
                </a:solidFill>
              </a:rPr>
              <a:t>Basic unit in sensor network</a:t>
            </a:r>
          </a:p>
          <a:p>
            <a:pPr lvl="1"/>
            <a:r>
              <a:rPr lang="en-US" sz="2600" dirty="0">
                <a:solidFill>
                  <a:schemeClr val="tx1"/>
                </a:solidFill>
              </a:rPr>
              <a:t> Contains on-board sensors, processor, memory, transceiver, and power supply</a:t>
            </a:r>
          </a:p>
          <a:p>
            <a:r>
              <a:rPr lang="en-US" sz="2800" b="1" dirty="0">
                <a:latin typeface="Calibri" pitchFamily="34" charset="0"/>
              </a:rPr>
              <a:t>sensor network </a:t>
            </a:r>
          </a:p>
          <a:p>
            <a:pPr lvl="1"/>
            <a:r>
              <a:rPr lang="en-US" sz="2600" dirty="0">
                <a:solidFill>
                  <a:schemeClr val="tx1"/>
                </a:solidFill>
              </a:rPr>
              <a:t>Consists of a large number of sensor nodes </a:t>
            </a:r>
          </a:p>
          <a:p>
            <a:pPr lvl="1"/>
            <a:r>
              <a:rPr lang="en-US" sz="2600" dirty="0">
                <a:solidFill>
                  <a:schemeClr val="tx1"/>
                </a:solidFill>
              </a:rPr>
              <a:t>Nodes deployed either inside or very close to the sensed phenomenon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WSN Routing Protocols</a:t>
            </a:r>
          </a:p>
        </p:txBody>
      </p:sp>
      <p:sp>
        <p:nvSpPr>
          <p:cNvPr id="3" name="Content Placeholder 2"/>
          <p:cNvSpPr>
            <a:spLocks noGrp="1"/>
          </p:cNvSpPr>
          <p:nvPr>
            <p:ph sz="quarter" idx="1"/>
          </p:nvPr>
        </p:nvSpPr>
        <p:spPr/>
        <p:txBody>
          <a:bodyPr/>
          <a:lstStyle/>
          <a:p>
            <a:r>
              <a:rPr lang="en-US" b="1" dirty="0"/>
              <a:t>Proactive Protocol: </a:t>
            </a:r>
            <a:r>
              <a:rPr lang="en-US" dirty="0"/>
              <a:t>A proactive protocol sets up a routing paths and states before there is a demand for routing traffic. Paths are maintained even there is no traffic flow at that time. Example: SPIN, OSPF</a:t>
            </a:r>
          </a:p>
          <a:p>
            <a:r>
              <a:rPr lang="en-US" b="1" dirty="0"/>
              <a:t>Reactive Protocol:</a:t>
            </a:r>
            <a:r>
              <a:rPr lang="en-US" dirty="0"/>
              <a:t> In reactive routing protocol, paths are set up on demand when queries are initiated. Example:  AODV</a:t>
            </a:r>
          </a:p>
          <a:p>
            <a:r>
              <a:rPr lang="en-US" dirty="0"/>
              <a:t> </a:t>
            </a:r>
            <a:r>
              <a:rPr lang="en-US" b="1" dirty="0"/>
              <a:t>Hybrid protocol: </a:t>
            </a:r>
            <a:r>
              <a:rPr lang="en-US" dirty="0"/>
              <a:t>Hybrid protocol</a:t>
            </a:r>
            <a:r>
              <a:rPr lang="en-US" b="1" dirty="0"/>
              <a:t> </a:t>
            </a:r>
            <a:r>
              <a:rPr lang="en-US" dirty="0"/>
              <a:t>use combination of these two ideas.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Data Aggregation in WSNs</a:t>
            </a:r>
            <a:endParaRPr lang="en-US" dirty="0"/>
          </a:p>
        </p:txBody>
      </p:sp>
      <p:sp>
        <p:nvSpPr>
          <p:cNvPr id="3" name="Content Placeholder 2"/>
          <p:cNvSpPr>
            <a:spLocks noGrp="1"/>
          </p:cNvSpPr>
          <p:nvPr>
            <p:ph sz="quarter" idx="1"/>
          </p:nvPr>
        </p:nvSpPr>
        <p:spPr/>
        <p:txBody>
          <a:bodyPr/>
          <a:lstStyle/>
          <a:p>
            <a:r>
              <a:rPr lang="en-US" sz="2400" dirty="0">
                <a:latin typeface="Calibri" pitchFamily="34" charset="0"/>
              </a:rPr>
              <a:t>Data coming from multiple sensor nodes are aggregated if they are about the same attribute of the phenomenon when they reach the same routing node on the way back to the sink</a:t>
            </a:r>
          </a:p>
          <a:p>
            <a:pPr lvl="1"/>
            <a:r>
              <a:rPr lang="en-US" sz="2000" dirty="0">
                <a:latin typeface="Calibri" pitchFamily="34" charset="0"/>
              </a:rPr>
              <a:t>Solves implosion and overlap problem</a:t>
            </a:r>
          </a:p>
          <a:p>
            <a:pPr lvl="1"/>
            <a:r>
              <a:rPr lang="en-US" sz="2000" dirty="0">
                <a:latin typeface="Calibri" pitchFamily="34" charset="0"/>
              </a:rPr>
              <a:t>Energy efficient</a:t>
            </a:r>
          </a:p>
          <a:p>
            <a:pPr>
              <a:buNone/>
            </a:pPr>
            <a:endParaRPr lang="en-US" dirty="0"/>
          </a:p>
        </p:txBody>
      </p:sp>
      <p:pic>
        <p:nvPicPr>
          <p:cNvPr id="5" name="Picture 2"/>
          <p:cNvPicPr>
            <a:picLocks noChangeAspect="1" noChangeArrowheads="1"/>
          </p:cNvPicPr>
          <p:nvPr/>
        </p:nvPicPr>
        <p:blipFill>
          <a:blip r:embed="rId2"/>
          <a:srcRect/>
          <a:stretch>
            <a:fillRect/>
          </a:stretch>
        </p:blipFill>
        <p:spPr bwMode="auto">
          <a:xfrm>
            <a:off x="4114800" y="3124200"/>
            <a:ext cx="3318862" cy="292551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Wireless Sensor Network</a:t>
            </a:r>
          </a:p>
        </p:txBody>
      </p:sp>
      <p:sp>
        <p:nvSpPr>
          <p:cNvPr id="3" name="Content Placeholder 2"/>
          <p:cNvSpPr>
            <a:spLocks noGrp="1"/>
          </p:cNvSpPr>
          <p:nvPr>
            <p:ph sz="quarter" idx="1"/>
          </p:nvPr>
        </p:nvSpPr>
        <p:spPr/>
        <p:txBody>
          <a:bodyPr/>
          <a:lstStyle/>
          <a:p>
            <a:pPr algn="just"/>
            <a:r>
              <a:rPr lang="en-US" dirty="0"/>
              <a:t>A wireless sensor network is a group of specialized transducers with a communications infrastructure for monitoring and recording conditions at diverse locations. </a:t>
            </a:r>
          </a:p>
          <a:p>
            <a:pPr algn="just"/>
            <a:r>
              <a:rPr lang="en-US" dirty="0"/>
              <a:t>Commonly monitored parameters are temperature, humidity, pressure, wind direction and speed, illumination intensity, vibration intensity, sound intensity, power-line voltage, chemical concentrations, pollutant levels and vital body functions.</a:t>
            </a:r>
          </a:p>
        </p:txBody>
      </p:sp>
      <p:pic>
        <p:nvPicPr>
          <p:cNvPr id="2050" name="Picture 2" descr="Related image"/>
          <p:cNvPicPr>
            <a:picLocks noChangeAspect="1" noChangeArrowheads="1"/>
          </p:cNvPicPr>
          <p:nvPr/>
        </p:nvPicPr>
        <p:blipFill>
          <a:blip r:embed="rId3"/>
          <a:srcRect/>
          <a:stretch>
            <a:fillRect/>
          </a:stretch>
        </p:blipFill>
        <p:spPr bwMode="auto">
          <a:xfrm>
            <a:off x="3429000" y="4724400"/>
            <a:ext cx="2800350" cy="1628776"/>
          </a:xfrm>
          <a:prstGeom prst="rect">
            <a:avLst/>
          </a:prstGeom>
          <a:noFill/>
        </p:spPr>
      </p:pic>
      <p:sp>
        <p:nvSpPr>
          <p:cNvPr id="5" name="TextBox 4"/>
          <p:cNvSpPr txBox="1"/>
          <p:nvPr/>
        </p:nvSpPr>
        <p:spPr>
          <a:xfrm>
            <a:off x="5181600" y="6096000"/>
            <a:ext cx="1244251" cy="369332"/>
          </a:xfrm>
          <a:prstGeom prst="rect">
            <a:avLst/>
          </a:prstGeom>
          <a:noFill/>
        </p:spPr>
        <p:txBody>
          <a:bodyPr wrap="none" rtlCol="0">
            <a:spAutoFit/>
          </a:bodyPr>
          <a:lstStyle/>
          <a:p>
            <a:r>
              <a:rPr lang="en-US" dirty="0"/>
              <a:t>WSN node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WSN Network</a:t>
            </a:r>
          </a:p>
        </p:txBody>
      </p:sp>
      <p:pic>
        <p:nvPicPr>
          <p:cNvPr id="4" name="Picture 2"/>
          <p:cNvPicPr>
            <a:picLocks noChangeAspect="1" noChangeArrowheads="1"/>
          </p:cNvPicPr>
          <p:nvPr/>
        </p:nvPicPr>
        <p:blipFill>
          <a:blip r:embed="rId2"/>
          <a:srcRect/>
          <a:stretch>
            <a:fillRect/>
          </a:stretch>
        </p:blipFill>
        <p:spPr bwMode="auto">
          <a:xfrm>
            <a:off x="228600" y="1447800"/>
            <a:ext cx="8604933" cy="4267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WSN Architecture </a:t>
            </a:r>
          </a:p>
        </p:txBody>
      </p:sp>
      <p:sp>
        <p:nvSpPr>
          <p:cNvPr id="3" name="Content Placeholder 2"/>
          <p:cNvSpPr>
            <a:spLocks noGrp="1"/>
          </p:cNvSpPr>
          <p:nvPr>
            <p:ph sz="quarter" idx="1"/>
          </p:nvPr>
        </p:nvSpPr>
        <p:spPr/>
        <p:txBody>
          <a:bodyPr/>
          <a:lstStyle/>
          <a:p>
            <a:r>
              <a:rPr lang="en-US" dirty="0"/>
              <a:t>The structure of sensor node consists of </a:t>
            </a:r>
          </a:p>
          <a:p>
            <a:r>
              <a:rPr lang="en-US" dirty="0"/>
              <a:t>Sensing unit (sensor and analog to digital converter)</a:t>
            </a:r>
          </a:p>
          <a:p>
            <a:r>
              <a:rPr lang="en-US" dirty="0"/>
              <a:t>Processing unit (processor and storage), </a:t>
            </a:r>
          </a:p>
          <a:p>
            <a:r>
              <a:rPr lang="en-US" dirty="0"/>
              <a:t>Communication unit (transceiver) and </a:t>
            </a:r>
          </a:p>
          <a:p>
            <a:r>
              <a:rPr lang="en-US" dirty="0"/>
              <a:t>Power supply unit.</a:t>
            </a:r>
          </a:p>
        </p:txBody>
      </p:sp>
      <p:pic>
        <p:nvPicPr>
          <p:cNvPr id="1026" name="Picture 2"/>
          <p:cNvPicPr>
            <a:picLocks noChangeAspect="1" noChangeArrowheads="1"/>
          </p:cNvPicPr>
          <p:nvPr/>
        </p:nvPicPr>
        <p:blipFill>
          <a:blip r:embed="rId2"/>
          <a:srcRect/>
          <a:stretch>
            <a:fillRect/>
          </a:stretch>
        </p:blipFill>
        <p:spPr bwMode="auto">
          <a:xfrm>
            <a:off x="609600" y="3733800"/>
            <a:ext cx="4953000" cy="2582795"/>
          </a:xfrm>
          <a:prstGeom prst="rect">
            <a:avLst/>
          </a:prstGeom>
          <a:noFill/>
          <a:ln w="9525">
            <a:noFill/>
            <a:miter lim="800000"/>
            <a:headEnd/>
            <a:tailEnd/>
          </a:ln>
          <a:effectLst/>
        </p:spPr>
      </p:pic>
      <p:pic>
        <p:nvPicPr>
          <p:cNvPr id="1028" name="Picture 4" descr="http://www.willow.co.uk/html/images/fayNewImages/WSN_Sensor_Node.jpg"/>
          <p:cNvPicPr>
            <a:picLocks noChangeAspect="1" noChangeArrowheads="1"/>
          </p:cNvPicPr>
          <p:nvPr/>
        </p:nvPicPr>
        <p:blipFill>
          <a:blip r:embed="rId3"/>
          <a:srcRect/>
          <a:stretch>
            <a:fillRect/>
          </a:stretch>
        </p:blipFill>
        <p:spPr bwMode="auto">
          <a:xfrm>
            <a:off x="5867400" y="3581400"/>
            <a:ext cx="2857499" cy="2743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WSN Architecture </a:t>
            </a:r>
            <a:r>
              <a:rPr lang="en-US" dirty="0" err="1"/>
              <a:t>contd</a:t>
            </a:r>
            <a:r>
              <a:rPr lang="en-US" dirty="0"/>
              <a:t>…</a:t>
            </a:r>
          </a:p>
        </p:txBody>
      </p:sp>
      <p:sp>
        <p:nvSpPr>
          <p:cNvPr id="3" name="Content Placeholder 2"/>
          <p:cNvSpPr>
            <a:spLocks noGrp="1"/>
          </p:cNvSpPr>
          <p:nvPr>
            <p:ph sz="quarter" idx="1"/>
          </p:nvPr>
        </p:nvSpPr>
        <p:spPr/>
        <p:txBody>
          <a:bodyPr/>
          <a:lstStyle/>
          <a:p>
            <a:r>
              <a:rPr lang="en-US" dirty="0"/>
              <a:t>The sensor node construction focuses to the following factors -</a:t>
            </a:r>
          </a:p>
          <a:p>
            <a:pPr marL="514350" indent="-514350">
              <a:buFont typeface="+mj-lt"/>
              <a:buAutoNum type="arabicPeriod"/>
            </a:pPr>
            <a:r>
              <a:rPr lang="en-US" dirty="0"/>
              <a:t>Reduce cost</a:t>
            </a:r>
          </a:p>
          <a:p>
            <a:pPr marL="514350" indent="-514350">
              <a:buFont typeface="+mj-lt"/>
              <a:buAutoNum type="arabicPeriod"/>
            </a:pPr>
            <a:r>
              <a:rPr lang="en-US" dirty="0"/>
              <a:t>Increase flexibility</a:t>
            </a:r>
          </a:p>
          <a:p>
            <a:pPr marL="514350" indent="-514350">
              <a:buFont typeface="+mj-lt"/>
              <a:buAutoNum type="arabicPeriod"/>
            </a:pPr>
            <a:r>
              <a:rPr lang="en-US" dirty="0"/>
              <a:t>Provide fault tolerance</a:t>
            </a:r>
          </a:p>
          <a:p>
            <a:pPr marL="514350" indent="-514350">
              <a:buFont typeface="+mj-lt"/>
              <a:buAutoNum type="arabicPeriod"/>
            </a:pPr>
            <a:r>
              <a:rPr lang="en-US" dirty="0"/>
              <a:t>Improve development process</a:t>
            </a:r>
          </a:p>
          <a:p>
            <a:pPr marL="514350" indent="-514350">
              <a:buFont typeface="+mj-lt"/>
              <a:buAutoNum type="arabicPeriod"/>
            </a:pPr>
            <a:r>
              <a:rPr lang="en-US" dirty="0"/>
              <a:t>Conserve energy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WSN </a:t>
            </a:r>
          </a:p>
        </p:txBody>
      </p:sp>
      <p:sp>
        <p:nvSpPr>
          <p:cNvPr id="3" name="Content Placeholder 2"/>
          <p:cNvSpPr>
            <a:spLocks noGrp="1"/>
          </p:cNvSpPr>
          <p:nvPr>
            <p:ph sz="quarter" idx="1"/>
          </p:nvPr>
        </p:nvSpPr>
        <p:spPr/>
        <p:txBody>
          <a:bodyPr>
            <a:normAutofit lnSpcReduction="10000"/>
          </a:bodyPr>
          <a:lstStyle/>
          <a:p>
            <a:r>
              <a:rPr lang="en-US" dirty="0"/>
              <a:t>The large number of sensors nodes are deployed in a sensor network. </a:t>
            </a:r>
          </a:p>
          <a:p>
            <a:r>
              <a:rPr lang="en-US" dirty="0"/>
              <a:t>Sensor nodes are densely deployed (ad-hoc deployment)</a:t>
            </a:r>
          </a:p>
          <a:p>
            <a:r>
              <a:rPr lang="en-US" dirty="0"/>
              <a:t>The topology of a sensor network changes very frequently.</a:t>
            </a:r>
          </a:p>
          <a:p>
            <a:r>
              <a:rPr lang="en-US" dirty="0"/>
              <a:t>Sensor nodes mainly use broadcast communication paradigm.</a:t>
            </a:r>
          </a:p>
          <a:p>
            <a:r>
              <a:rPr lang="en-US" dirty="0"/>
              <a:t>Sensor nodes are limited in power, computational capacities, and memory.</a:t>
            </a:r>
          </a:p>
          <a:p>
            <a:r>
              <a:rPr lang="en-US" dirty="0"/>
              <a:t>Sensor nodes may not have global </a:t>
            </a:r>
            <a:r>
              <a:rPr lang="en-US" dirty="0" err="1"/>
              <a:t>identiﬁcation</a:t>
            </a:r>
            <a:r>
              <a:rPr lang="en-US" dirty="0"/>
              <a:t> (ID) because of the large amount of overhead and large number of sensors.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WSN</a:t>
            </a:r>
          </a:p>
        </p:txBody>
      </p:sp>
      <p:sp>
        <p:nvSpPr>
          <p:cNvPr id="3" name="Content Placeholder 2"/>
          <p:cNvSpPr>
            <a:spLocks noGrp="1"/>
          </p:cNvSpPr>
          <p:nvPr>
            <p:ph sz="quarter" idx="1"/>
          </p:nvPr>
        </p:nvSpPr>
        <p:spPr/>
        <p:txBody>
          <a:bodyPr>
            <a:normAutofit/>
          </a:bodyPr>
          <a:lstStyle/>
          <a:p>
            <a:pPr algn="just"/>
            <a:r>
              <a:rPr lang="en-US" b="1" dirty="0"/>
              <a:t>Low Production Cost:  </a:t>
            </a:r>
            <a:r>
              <a:rPr lang="en-US" dirty="0"/>
              <a:t>In the WSN normally hundreds or thousands of sensor nodes are deployed to measure any physical environment , therefore it is necessary to minimize the overall network cost. </a:t>
            </a:r>
          </a:p>
          <a:p>
            <a:pPr algn="just"/>
            <a:r>
              <a:rPr lang="en-US" b="1" dirty="0"/>
              <a:t>Energy Efficient:  </a:t>
            </a:r>
            <a:r>
              <a:rPr lang="en-US" dirty="0"/>
              <a:t>Energy in WSN is used for different purpose such as computation, communication and storage. Sensor node consumes more energy compare to any other for communication, so they often become invalid as we do not have any option to recharge. Therefore the protocols and algorithm development should consider the power consumption in the design phase.</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TotalTime>
  <Words>1570</Words>
  <Application>Microsoft Office PowerPoint</Application>
  <PresentationFormat>On-screen Show (4:3)</PresentationFormat>
  <Paragraphs>174</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Bookman Old Style</vt:lpstr>
      <vt:lpstr>Calibri</vt:lpstr>
      <vt:lpstr>Gill Sans MT</vt:lpstr>
      <vt:lpstr>Wingdings</vt:lpstr>
      <vt:lpstr>Wingdings 3</vt:lpstr>
      <vt:lpstr>Origin</vt:lpstr>
      <vt:lpstr>Wireless Sensor Network</vt:lpstr>
      <vt:lpstr>Outline</vt:lpstr>
      <vt:lpstr>Introduction</vt:lpstr>
      <vt:lpstr>Wireless Sensor Network</vt:lpstr>
      <vt:lpstr>WSN Network</vt:lpstr>
      <vt:lpstr>WSN Architecture </vt:lpstr>
      <vt:lpstr>WSN Architecture contd…</vt:lpstr>
      <vt:lpstr>Characteristics of WSN </vt:lpstr>
      <vt:lpstr>Challenges in WSN</vt:lpstr>
      <vt:lpstr>Challenges in WSN</vt:lpstr>
      <vt:lpstr>Challenges in WSN</vt:lpstr>
      <vt:lpstr>Communication Protocol Model of WSN</vt:lpstr>
      <vt:lpstr>Communication Protocol Model of WSN</vt:lpstr>
      <vt:lpstr>Communication Protocol Model of WSN</vt:lpstr>
      <vt:lpstr>Communication Protocol Model of WSN</vt:lpstr>
      <vt:lpstr>Applications of WSN</vt:lpstr>
      <vt:lpstr>Applications of WSN contd…</vt:lpstr>
      <vt:lpstr>Different Topologies of WSNs</vt:lpstr>
      <vt:lpstr>Flat/Unstructured Topology</vt:lpstr>
      <vt:lpstr>Flat/Unstructured Topology</vt:lpstr>
      <vt:lpstr>Cluster-Based Topology</vt:lpstr>
      <vt:lpstr>Cluster-Based Topology</vt:lpstr>
      <vt:lpstr>Chain-Based Topology</vt:lpstr>
      <vt:lpstr>Chain-Based Topology</vt:lpstr>
      <vt:lpstr>Tree-Based Topology</vt:lpstr>
      <vt:lpstr>Tree-Based Topology</vt:lpstr>
      <vt:lpstr>Classification of WSN Routing Protocols</vt:lpstr>
      <vt:lpstr>WSN Routing Protocols</vt:lpstr>
      <vt:lpstr>WSN Routing Protocols</vt:lpstr>
      <vt:lpstr>WSN Routing Protocols</vt:lpstr>
      <vt:lpstr>Data Aggregation in WSNs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dc:title>
  <dc:creator>Teacher</dc:creator>
  <cp:lastModifiedBy>Shahrin</cp:lastModifiedBy>
  <cp:revision>75</cp:revision>
  <dcterms:created xsi:type="dcterms:W3CDTF">2016-11-28T17:17:51Z</dcterms:created>
  <dcterms:modified xsi:type="dcterms:W3CDTF">2017-12-08T05:18:27Z</dcterms:modified>
</cp:coreProperties>
</file>