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"/>
  </p:notesMasterIdLst>
  <p:sldIdLst>
    <p:sldId id="272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AD0D23-A872-4B0C-A402-4B9DA22AFFAB}">
          <p14:sldIdLst>
            <p14:sldId id="27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9E55-3D2C-41BB-8C2A-AC1BB8C3666A}" type="datetime1">
              <a:rPr lang="en-US" smtClean="0"/>
              <a:t>29-Oct-17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CAA-263F-4257-AD8F-4894239641E2}" type="datetime1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74F-BDDD-46E7-BCA3-AB2B185DF62E}" type="datetime1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926D-8601-4917-879B-41C71E81E225}" type="datetime1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7D7F-11FD-4B5E-9A57-E7C8BA333716}" type="datetime1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20CF-21A5-440D-AAEC-EDAE9C7C8727}" type="datetime1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969D-FBD5-464A-AE92-51CA7205293B}" type="datetime1">
              <a:rPr lang="en-US" smtClean="0"/>
              <a:t>29-Oct-17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6FF-C52F-4DD0-B3AA-DF1922405DDC}" type="datetime1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D9F0-C95A-487D-AACA-8E6F39169864}" type="datetime1">
              <a:rPr lang="en-US" smtClean="0"/>
              <a:t>29-Oct-17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4F1-3AAE-4E8B-9415-89F775215F83}" type="datetime1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3FE-E6ED-4D8D-AC31-B11915E37640}" type="datetime1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B3D17E2-4C71-4825-A762-DD807C0BEAB6}" type="datetime1">
              <a:rPr lang="en-US" smtClean="0"/>
              <a:t>29-Oct-17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Sec: A,B1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OOP1[</a:t>
            </a:r>
            <a:r>
              <a:rPr lang="en-US" sz="4000" dirty="0"/>
              <a:t>WK6</a:t>
            </a:r>
            <a:r>
              <a:rPr lang="en-US" dirty="0"/>
              <a:t>]-LAB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44D1-BB3B-4CD3-BDFC-64A6F346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639"/>
            <a:ext cx="10972800" cy="4389120"/>
          </a:xfrm>
        </p:spPr>
        <p:txBody>
          <a:bodyPr>
            <a:normAutofit/>
          </a:bodyPr>
          <a:lstStyle/>
          <a:p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05F9-C098-4830-B359-7AD4C540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Task-1: Write Class as </a:t>
            </a:r>
            <a:r>
              <a:rPr lang="en-US"/>
              <a:t>given below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CE45B0-174E-463F-8CF7-0AE0AE98AFBB}"/>
              </a:ext>
            </a:extLst>
          </p:cNvPr>
          <p:cNvGrpSpPr/>
          <p:nvPr/>
        </p:nvGrpSpPr>
        <p:grpSpPr>
          <a:xfrm>
            <a:off x="1002675" y="1939685"/>
            <a:ext cx="4335706" cy="2339651"/>
            <a:chOff x="7246694" y="1486110"/>
            <a:chExt cx="4452732" cy="2305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4ABE17-449D-4AB2-A8FA-201C45CA44C1}"/>
                </a:ext>
              </a:extLst>
            </p:cNvPr>
            <p:cNvSpPr/>
            <p:nvPr/>
          </p:nvSpPr>
          <p:spPr>
            <a:xfrm>
              <a:off x="7246694" y="1486110"/>
              <a:ext cx="4452730" cy="2305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3AADBB-E1B9-40E9-9492-435DC86B6EEF}"/>
                </a:ext>
              </a:extLst>
            </p:cNvPr>
            <p:cNvGrpSpPr/>
            <p:nvPr/>
          </p:nvGrpSpPr>
          <p:grpSpPr>
            <a:xfrm>
              <a:off x="7246695" y="1486111"/>
              <a:ext cx="4452731" cy="2305099"/>
              <a:chOff x="6599581" y="2080590"/>
              <a:chExt cx="4452731" cy="230509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39A9C5-2F97-4A58-B594-8F9527219032}"/>
                  </a:ext>
                </a:extLst>
              </p:cNvPr>
              <p:cNvSpPr txBox="1"/>
              <p:nvPr/>
            </p:nvSpPr>
            <p:spPr>
              <a:xfrm>
                <a:off x="6599581" y="2080590"/>
                <a:ext cx="445272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Point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7AABE-B9C0-47C7-B9F9-6E4C1FC3E027}"/>
                  </a:ext>
                </a:extLst>
              </p:cNvPr>
              <p:cNvSpPr txBox="1"/>
              <p:nvPr/>
            </p:nvSpPr>
            <p:spPr>
              <a:xfrm>
                <a:off x="6599583" y="2511478"/>
                <a:ext cx="445272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(-) x : int</a:t>
                </a:r>
              </a:p>
              <a:p>
                <a:r>
                  <a:rPr lang="en-US" dirty="0"/>
                  <a:t>(-) y : int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FDE4A-5B00-4E65-AD0C-8586EBED71F5}"/>
                  </a:ext>
                </a:extLst>
              </p:cNvPr>
              <p:cNvSpPr txBox="1"/>
              <p:nvPr/>
            </p:nvSpPr>
            <p:spPr>
              <a:xfrm>
                <a:off x="6599581" y="3185360"/>
                <a:ext cx="44527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(+) Point</a:t>
                </a:r>
                <a:r>
                  <a:rPr lang="en-US" sz="1600" dirty="0"/>
                  <a:t>(int, int)</a:t>
                </a:r>
              </a:p>
              <a:p>
                <a:r>
                  <a:rPr lang="en-US" dirty="0"/>
                  <a:t>------------------------------------------------------Provide getter/setter method for all</a:t>
                </a:r>
              </a:p>
              <a:p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EA77DE-16A1-475A-A683-AE846B0DFCA8}"/>
              </a:ext>
            </a:extLst>
          </p:cNvPr>
          <p:cNvGrpSpPr/>
          <p:nvPr/>
        </p:nvGrpSpPr>
        <p:grpSpPr>
          <a:xfrm>
            <a:off x="6096000" y="1940561"/>
            <a:ext cx="4335704" cy="2975996"/>
            <a:chOff x="5841964" y="4437960"/>
            <a:chExt cx="4335704" cy="24200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849773-E710-455D-BAF9-BB1D06CC5E13}"/>
                </a:ext>
              </a:extLst>
            </p:cNvPr>
            <p:cNvSpPr/>
            <p:nvPr/>
          </p:nvSpPr>
          <p:spPr>
            <a:xfrm>
              <a:off x="5841964" y="4437960"/>
              <a:ext cx="4335704" cy="242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70FE9E-6E56-44AA-985E-73D2E50363D4}"/>
                </a:ext>
              </a:extLst>
            </p:cNvPr>
            <p:cNvSpPr txBox="1"/>
            <p:nvPr/>
          </p:nvSpPr>
          <p:spPr>
            <a:xfrm>
              <a:off x="5841964" y="4461081"/>
              <a:ext cx="4335704" cy="437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Triangle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52AB7-1F0E-403A-8E6E-21B7F08D5C13}"/>
                </a:ext>
              </a:extLst>
            </p:cNvPr>
            <p:cNvSpPr txBox="1"/>
            <p:nvPr/>
          </p:nvSpPr>
          <p:spPr>
            <a:xfrm>
              <a:off x="5841966" y="4898429"/>
              <a:ext cx="4335702" cy="923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(-) a : Point</a:t>
              </a:r>
            </a:p>
            <a:p>
              <a:r>
                <a:rPr lang="en-US" dirty="0"/>
                <a:t>(-) b : Point</a:t>
              </a:r>
            </a:p>
            <a:p>
              <a:r>
                <a:rPr lang="en-US" dirty="0"/>
                <a:t>(-) c : Point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0A8FDF-1F3A-46E6-AC22-82EBC1D9DC58}"/>
              </a:ext>
            </a:extLst>
          </p:cNvPr>
          <p:cNvSpPr txBox="1"/>
          <p:nvPr/>
        </p:nvSpPr>
        <p:spPr>
          <a:xfrm>
            <a:off x="6096000" y="3658533"/>
            <a:ext cx="43357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(+) Triangle </a:t>
            </a:r>
            <a:r>
              <a:rPr lang="en-US" sz="1600" dirty="0"/>
              <a:t>(Point, Point, Point)</a:t>
            </a:r>
          </a:p>
          <a:p>
            <a:r>
              <a:rPr lang="en-US" dirty="0"/>
              <a:t>---------------------------------------------------Provide getter/setter method for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73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Palatino Linotype</vt:lpstr>
      <vt:lpstr>Wingdings 2</vt:lpstr>
      <vt:lpstr>Presentation on brainstorming</vt:lpstr>
      <vt:lpstr>OOP1[WK6]-LAB</vt:lpstr>
      <vt:lpstr>Task-1: Write Class as given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2017-06-20T07:19:39Z</dcterms:created>
  <dcterms:modified xsi:type="dcterms:W3CDTF">2017-10-29T04:23:00Z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