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E349-3328-4B5A-AC90-5FAA4600D6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63D4-4A98-4543-8903-0233E4D8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400" dirty="0">
                <a:latin typeface="+mn-lt"/>
              </a:rPr>
              <a:t>Identification of Vehicle Plate Number Using Optical Character Recognition based on Augmented </a:t>
            </a:r>
            <a:r>
              <a:rPr lang="en-US" sz="4400" dirty="0" smtClean="0">
                <a:latin typeface="+mn-lt"/>
              </a:rPr>
              <a:t>Reality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Hossain, Md. Zahid</a:t>
            </a:r>
          </a:p>
          <a:p>
            <a:r>
              <a:rPr lang="en-US" dirty="0" smtClean="0"/>
              <a:t>ID: 16-31628-1</a:t>
            </a:r>
          </a:p>
          <a:p>
            <a:r>
              <a:rPr lang="en-US" dirty="0" smtClean="0"/>
              <a:t>Sec: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4" y="1690688"/>
            <a:ext cx="5416731" cy="4351338"/>
          </a:xfrm>
        </p:spPr>
      </p:pic>
    </p:spTree>
    <p:extLst>
      <p:ext uri="{BB962C8B-B14F-4D97-AF65-F5344CB8AC3E}">
        <p14:creationId xmlns:p14="http://schemas.microsoft.com/office/powerpoint/2010/main" val="93082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09" y="1787509"/>
            <a:ext cx="3490262" cy="406181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35" y="2087972"/>
            <a:ext cx="4390499" cy="33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detect plate number of high speed running vehicle</a:t>
            </a:r>
          </a:p>
          <a:p>
            <a:endParaRPr lang="en-US" dirty="0" smtClean="0"/>
          </a:p>
          <a:p>
            <a:r>
              <a:rPr lang="en-US" dirty="0" smtClean="0"/>
              <a:t>Range of the sensor position doesn’t work well in less than 20 degrees</a:t>
            </a:r>
          </a:p>
          <a:p>
            <a:endParaRPr lang="en-US" dirty="0" smtClean="0"/>
          </a:p>
          <a:p>
            <a:r>
              <a:rPr lang="en-US" dirty="0" smtClean="0"/>
              <a:t>Edge detection problem is still unsolved</a:t>
            </a:r>
          </a:p>
          <a:p>
            <a:endParaRPr lang="en-US" dirty="0"/>
          </a:p>
          <a:p>
            <a:r>
              <a:rPr lang="en-US" dirty="0" smtClean="0"/>
              <a:t>High quality cameras are still quite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improvement in short angle number plate recognition</a:t>
            </a:r>
          </a:p>
          <a:p>
            <a:endParaRPr lang="en-US" dirty="0" smtClean="0"/>
          </a:p>
          <a:p>
            <a:r>
              <a:rPr lang="en-US" dirty="0" smtClean="0"/>
              <a:t>Reducing cost of the total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5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Identification of Vehicle Plate Number Using Optical Character Recognition based on Augmented Reality</vt:lpstr>
      <vt:lpstr>Framework</vt:lpstr>
      <vt:lpstr>Outcome</vt:lpstr>
      <vt:lpstr>Limitation of the project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Vehicle Plate Number Using Optical Character Recognition based on Augmented Reality</dc:title>
  <dc:creator>zahid shakil</dc:creator>
  <cp:lastModifiedBy>zahid shakil</cp:lastModifiedBy>
  <cp:revision>5</cp:revision>
  <dcterms:created xsi:type="dcterms:W3CDTF">2019-04-15T11:18:27Z</dcterms:created>
  <dcterms:modified xsi:type="dcterms:W3CDTF">2019-04-15T18:40:34Z</dcterms:modified>
</cp:coreProperties>
</file>