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6" r:id="rId2"/>
    <p:sldId id="295" r:id="rId3"/>
    <p:sldId id="296" r:id="rId4"/>
    <p:sldId id="297" r:id="rId5"/>
    <p:sldId id="298" r:id="rId6"/>
    <p:sldId id="299" r:id="rId7"/>
    <p:sldId id="306" r:id="rId8"/>
    <p:sldId id="300" r:id="rId9"/>
    <p:sldId id="301" r:id="rId10"/>
    <p:sldId id="307" r:id="rId11"/>
    <p:sldId id="308" r:id="rId12"/>
    <p:sldId id="309" r:id="rId13"/>
    <p:sldId id="310" r:id="rId14"/>
    <p:sldId id="302" r:id="rId15"/>
    <p:sldId id="303" r:id="rId16"/>
    <p:sldId id="311" r:id="rId17"/>
    <p:sldId id="3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9C53-1F47-4EC3-BD04-DCF7D9853FE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66561-935E-43F2-AA27-F6429D64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753D4-FC42-4AF9-9F67-FF67B8A220E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5281-AB0E-4AE5-96D1-620E2E6C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4394"/>
            <a:ext cx="9144000" cy="1765568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04" y="186444"/>
            <a:ext cx="1846991" cy="1871838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2447495" y="799197"/>
            <a:ext cx="9144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AMERICAN INTERNAIONAL UNIVERSITY – BANGLADESH</a:t>
            </a:r>
          </a:p>
          <a:p>
            <a:r>
              <a:rPr lang="en-US" sz="1600" dirty="0">
                <a:solidFill>
                  <a:schemeClr val="tx1"/>
                </a:solidFill>
              </a:rPr>
              <a:t>Where leaders are created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11287" y="6352143"/>
            <a:ext cx="2152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Department of EEE</a:t>
            </a:r>
          </a:p>
        </p:txBody>
      </p:sp>
    </p:spTree>
    <p:extLst>
      <p:ext uri="{BB962C8B-B14F-4D97-AF65-F5344CB8AC3E}">
        <p14:creationId xmlns:p14="http://schemas.microsoft.com/office/powerpoint/2010/main" val="263039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6789-44BA-4836-9346-89F0F669DCE2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E0D6-ABFD-4648-8EBE-D7076664F1C7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8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1046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ED3-72E2-4E0E-83CF-634C8E9F0ABC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5000" y="6176963"/>
            <a:ext cx="1828800" cy="68103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38200" y="6345633"/>
            <a:ext cx="8686800" cy="38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Microprocessor I/O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067824" y="636285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2552B2-E763-405A-8E5A-B8DDC8F7B503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6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928F-F0F7-4092-8285-A44AF47F332A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7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170C-AAE0-4571-971A-319E195C393D}" type="datetime1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824B-1467-4D9E-97DC-28DFDAEF3DAC}" type="datetime1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4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2D19-648D-4D66-BD12-EE8216243AF6}" type="datetime1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7B68-34C1-4A79-9DAA-60D04E1B8E8A}" type="datetime1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0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495A-7235-47B9-8C86-92ABC362CF50}" type="datetime1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1302-44FC-4F5E-AE81-C51F8E21B799}" type="datetime1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1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FB87-E06E-4F3A-83EA-C939F02A4C5A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3F83542-990E-4AD7-9205-9BAC0D2B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619" y="2096086"/>
            <a:ext cx="9275298" cy="2278967"/>
          </a:xfrm>
        </p:spPr>
        <p:txBody>
          <a:bodyPr>
            <a:noAutofit/>
          </a:bodyPr>
          <a:lstStyle/>
          <a:p>
            <a:r>
              <a:rPr lang="en-US" sz="4800" dirty="0"/>
              <a:t>Lecture-2 (Final)</a:t>
            </a:r>
            <a:br>
              <a:rPr lang="en-US" sz="4800" dirty="0"/>
            </a:br>
            <a:r>
              <a:rPr lang="en-US" sz="4800" dirty="0"/>
              <a:t>Processor Logic Design </a:t>
            </a:r>
            <a:r>
              <a:rPr lang="en-US" sz="4800" dirty="0" err="1"/>
              <a:t>Contd</a:t>
            </a:r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0196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3B49FE7-CC41-4E6D-A20A-8BC53037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68" y="365125"/>
            <a:ext cx="9285714" cy="5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81BF7A-0FEF-40CA-91BA-1C1E1AF0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68634D6-6272-43CB-86A8-05D8D35DB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374" y="3840293"/>
            <a:ext cx="9190476" cy="21047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2BE7A3F-3BC1-443B-96E7-5FD70444B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50" y="1552709"/>
            <a:ext cx="9200000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72245E3-DAF9-451F-9A44-65908EF52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19" y="1065001"/>
            <a:ext cx="9504762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8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845744-D2EF-41E0-9379-D7BC6BBA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68B6197-B6C5-402E-8A34-04258D350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403" y="1097280"/>
            <a:ext cx="9656597" cy="516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7BD8D3-B77E-491C-B769-203A6042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Processor Unit with Control Variable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68E949A-8902-4E27-8C37-6688ABC66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347" y="861513"/>
            <a:ext cx="7118252" cy="5869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AB8ACFA-19E9-4EC1-9EC8-0849083C6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14" y="2650499"/>
            <a:ext cx="3378667" cy="12743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5F5D7F4-1280-418B-8FFB-3017DEF996AA}"/>
              </a:ext>
            </a:extLst>
          </p:cNvPr>
          <p:cNvSpPr txBox="1"/>
          <p:nvPr/>
        </p:nvSpPr>
        <p:spPr>
          <a:xfrm>
            <a:off x="9509760" y="452323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9-16(a)</a:t>
            </a:r>
          </a:p>
        </p:txBody>
      </p:sp>
    </p:spTree>
    <p:extLst>
      <p:ext uri="{BB962C8B-B14F-4D97-AF65-F5344CB8AC3E}">
        <p14:creationId xmlns:p14="http://schemas.microsoft.com/office/powerpoint/2010/main" val="23003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0B12F4-0F06-468A-B1E0-365EDE65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Examples of Microoperations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93D6907-F11D-4E4B-A611-C06574848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42" y="1027905"/>
            <a:ext cx="9417021" cy="4667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C1E5814-C005-4843-BCE7-F5EF6B290DFF}"/>
              </a:ext>
            </a:extLst>
          </p:cNvPr>
          <p:cNvSpPr txBox="1"/>
          <p:nvPr/>
        </p:nvSpPr>
        <p:spPr>
          <a:xfrm>
            <a:off x="838200" y="5561618"/>
            <a:ext cx="10275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we want to place the contents of a register into the Shifter without changing the carry bit, we can use OR Logic operations with same register selected for bot  ALU input A and B.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8B40F1C-2EC5-4F13-B236-EB23B04D6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452" y="-366564"/>
            <a:ext cx="5577878" cy="278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C91F-6875-4C79-9E49-C73FDE57945E}" type="slidenum">
              <a:rPr lang="en-US" smtClean="0"/>
              <a:t>16</a:t>
            </a:fld>
            <a:endParaRPr lang="en-US"/>
          </a:p>
        </p:txBody>
      </p:sp>
      <p:pic>
        <p:nvPicPr>
          <p:cNvPr id="3" name="Content Placeholder 3">
            <a:extLst>
              <a:ext uri="{FF2B5EF4-FFF2-40B4-BE49-F238E27FC236}">
                <a16:creationId xmlns="" xmlns:a16="http://schemas.microsoft.com/office/drawing/2014/main" id="{393D6907-F11D-4E4B-A611-C0657484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64" y="1510144"/>
            <a:ext cx="8645236" cy="534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80CE4D-078F-4769-9C71-BA84FD03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7BB51C-986E-4928-B9DC-4C38A667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Flowchart, State Diagram and Microprogrammed Control Unit Design for addition/subtraction of signed numbers.</a:t>
            </a:r>
          </a:p>
        </p:txBody>
      </p:sp>
    </p:spTree>
    <p:extLst>
      <p:ext uri="{BB962C8B-B14F-4D97-AF65-F5344CB8AC3E}">
        <p14:creationId xmlns:p14="http://schemas.microsoft.com/office/powerpoint/2010/main" val="41298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B9BC1F-1CCF-45E5-AC27-929C685E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4524"/>
          </a:xfrm>
        </p:spPr>
        <p:txBody>
          <a:bodyPr/>
          <a:lstStyle/>
          <a:p>
            <a:r>
              <a:rPr lang="en-US" dirty="0"/>
              <a:t>Status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DD3AE2-3D8A-4CFB-A39E-441124DD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476"/>
            <a:ext cx="10515600" cy="4502907"/>
          </a:xfrm>
        </p:spPr>
        <p:txBody>
          <a:bodyPr/>
          <a:lstStyle/>
          <a:p>
            <a:pPr algn="just"/>
            <a:r>
              <a:rPr lang="en-US" dirty="0"/>
              <a:t>It is sometimes convenient to supplement the ALU with a status register where the status bit(overflow, </a:t>
            </a:r>
            <a:r>
              <a:rPr lang="en-US"/>
              <a:t>zero </a:t>
            </a:r>
            <a:r>
              <a:rPr lang="en-US" smtClean="0"/>
              <a:t>indication, sign</a:t>
            </a:r>
            <a:r>
              <a:rPr lang="en-US" dirty="0"/>
              <a:t>) conditions are stored for further analysis. </a:t>
            </a:r>
          </a:p>
          <a:p>
            <a:pPr algn="just"/>
            <a:r>
              <a:rPr lang="en-US" dirty="0"/>
              <a:t>Status-bit conditions are sometimes called condition-code bits or flag bits.</a:t>
            </a:r>
          </a:p>
        </p:txBody>
      </p:sp>
    </p:spTree>
    <p:extLst>
      <p:ext uri="{BB962C8B-B14F-4D97-AF65-F5344CB8AC3E}">
        <p14:creationId xmlns:p14="http://schemas.microsoft.com/office/powerpoint/2010/main" val="297690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1636AA-E0C0-4EB1-95D8-12FABE99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bits in a status register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DFF4AF2-26D6-448C-A405-54C925C9B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824" y="1690688"/>
            <a:ext cx="622038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D36A85-08D3-4EE6-B854-C283F678D92C}"/>
              </a:ext>
            </a:extLst>
          </p:cNvPr>
          <p:cNvSpPr txBox="1"/>
          <p:nvPr/>
        </p:nvSpPr>
        <p:spPr>
          <a:xfrm>
            <a:off x="1026942" y="2124222"/>
            <a:ext cx="355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8-bit ALU with a 4-bit status register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B0C8DC4-7400-47CA-AC2C-5C2BECAC1208}"/>
              </a:ext>
            </a:extLst>
          </p:cNvPr>
          <p:cNvSpPr txBox="1"/>
          <p:nvPr/>
        </p:nvSpPr>
        <p:spPr>
          <a:xfrm>
            <a:off x="9936480" y="4596384"/>
            <a:ext cx="99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9-14</a:t>
            </a:r>
          </a:p>
        </p:txBody>
      </p:sp>
    </p:spTree>
    <p:extLst>
      <p:ext uri="{BB962C8B-B14F-4D97-AF65-F5344CB8AC3E}">
        <p14:creationId xmlns:p14="http://schemas.microsoft.com/office/powerpoint/2010/main" val="372154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BFF5536-A612-42D0-9DDD-8931DA597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484" y="938783"/>
            <a:ext cx="9721788" cy="481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3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D697F5-AD9C-4D31-B7D5-97E448F5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bits after the subtraction of unsigned Numbers(A-B)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F371F04A-BDFE-40A9-86F5-BBBE2ED39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343" y="2744455"/>
            <a:ext cx="7571236" cy="307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37A646-134F-4BB4-8D75-420ED9FB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Status bits after the subtraction (A-B) of two signed binary numbers when negative numbers are in 2’s complement form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EFFF5027-1E69-4A71-BA3C-AD3C91824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609" y="2841674"/>
            <a:ext cx="8857412" cy="263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5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CE707-0278-4175-8002-B6111338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Shifter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4E67E70-E733-4AEC-A932-DA8E9B9D0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528" y="2943285"/>
            <a:ext cx="9257143" cy="97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66FC41B-5BB3-4D8D-AF7B-222E5C89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28" y="3914714"/>
            <a:ext cx="9152381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5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327840-99AC-44D0-B7BF-EC1D9AD9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Shifter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F38AED4-E301-4D87-93D9-ABB213A39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041" y="1797343"/>
            <a:ext cx="70226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4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A0AAF3-FF8C-4454-980F-9D737125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table for shifter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28F754A-E57E-4B52-A4FB-2FEA47697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438" y="1690688"/>
            <a:ext cx="7742352" cy="20559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0D911C5-CC0C-4B01-89D8-C115731532E6}"/>
              </a:ext>
            </a:extLst>
          </p:cNvPr>
          <p:cNvSpPr/>
          <p:nvPr/>
        </p:nvSpPr>
        <p:spPr>
          <a:xfrm>
            <a:off x="1359878" y="4195066"/>
            <a:ext cx="7929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To add more operations in the shifter 8 X 1 MUX are needed with a third selection</a:t>
            </a:r>
          </a:p>
          <a:p>
            <a:r>
              <a:rPr lang="en-US" dirty="0">
                <a:latin typeface="Calibri" panose="020F0502020204030204" pitchFamily="34" charset="0"/>
              </a:rPr>
              <a:t>variable </a:t>
            </a:r>
            <a:r>
              <a:rPr lang="en-US" b="1" dirty="0">
                <a:latin typeface="Calibri" panose="020F0502020204030204" pitchFamily="34" charset="0"/>
              </a:rPr>
              <a:t>H</a:t>
            </a:r>
            <a:r>
              <a:rPr lang="en-US" sz="1050" b="1" dirty="0">
                <a:latin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</a:rPr>
              <a:t>. If CLC L or CLC R is used, I</a:t>
            </a:r>
            <a:r>
              <a:rPr lang="en-US" sz="1050" dirty="0">
                <a:latin typeface="Calibri" panose="020F0502020204030204" pitchFamily="34" charset="0"/>
              </a:rPr>
              <a:t>L </a:t>
            </a:r>
            <a:r>
              <a:rPr lang="en-US" dirty="0">
                <a:latin typeface="Calibri" panose="020F0502020204030204" pitchFamily="34" charset="0"/>
              </a:rPr>
              <a:t>and I</a:t>
            </a:r>
            <a:r>
              <a:rPr lang="en-US" sz="1050" dirty="0">
                <a:latin typeface="Calibri" panose="020F0502020204030204" pitchFamily="34" charset="0"/>
              </a:rPr>
              <a:t>R </a:t>
            </a:r>
            <a:r>
              <a:rPr lang="en-US" dirty="0">
                <a:latin typeface="Calibri" panose="020F0502020204030204" pitchFamily="34" charset="0"/>
              </a:rPr>
              <a:t>must be connected to Carry (C).</a:t>
            </a:r>
          </a:p>
          <a:p>
            <a:r>
              <a:rPr lang="en-US" dirty="0">
                <a:latin typeface="Calibri" panose="020F0502020204030204" pitchFamily="34" charset="0"/>
              </a:rPr>
              <a:t>CLC R – Circulate Left with Carry</a:t>
            </a:r>
          </a:p>
          <a:p>
            <a:r>
              <a:rPr lang="en-US" dirty="0">
                <a:latin typeface="Calibri" panose="020F0502020204030204" pitchFamily="34" charset="0"/>
              </a:rPr>
              <a:t>CRC R – Circulate Right with Carry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223</Words>
  <Application>Microsoft Office PowerPoint</Application>
  <PresentationFormat>Custom</PresentationFormat>
  <Paragraphs>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Lecture-2 (Final) Processor Logic Design Contd…</vt:lpstr>
      <vt:lpstr>Status Register</vt:lpstr>
      <vt:lpstr>Setting bits in a status register</vt:lpstr>
      <vt:lpstr>PowerPoint Presentation</vt:lpstr>
      <vt:lpstr>Status bits after the subtraction of unsigned Numbers(A-B)</vt:lpstr>
      <vt:lpstr>Status bits after the subtraction (A-B) of two signed binary numbers when negative numbers are in 2’s complement form</vt:lpstr>
      <vt:lpstr>Design of Shifter</vt:lpstr>
      <vt:lpstr>Design of Shifter</vt:lpstr>
      <vt:lpstr>Function table for shifter</vt:lpstr>
      <vt:lpstr>PowerPoint Presentation</vt:lpstr>
      <vt:lpstr>PowerPoint Presentation</vt:lpstr>
      <vt:lpstr>PowerPoint Presentation</vt:lpstr>
      <vt:lpstr>PowerPoint Presentation</vt:lpstr>
      <vt:lpstr>Processor Unit with Control Variable</vt:lpstr>
      <vt:lpstr>Examples of Microoperations</vt:lpstr>
      <vt:lpstr>PowerPoint Presentation</vt:lpstr>
      <vt:lpstr>Next…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Hasan</dc:creator>
  <cp:lastModifiedBy>Teacher</cp:lastModifiedBy>
  <cp:revision>269</cp:revision>
  <dcterms:created xsi:type="dcterms:W3CDTF">2017-01-20T15:00:05Z</dcterms:created>
  <dcterms:modified xsi:type="dcterms:W3CDTF">2018-11-24T06:23:05Z</dcterms:modified>
</cp:coreProperties>
</file>