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9144000" cy="51435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huCPnLgLZqrxQ2z7+WOk6qM7UN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DB9959-707F-46E0-A7B3-1DF6E3B05752}">
  <a:tblStyle styleId="{D3DB9959-707F-46E0-A7B3-1DF6E3B057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49719433b_0_14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549719433b_0_14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49719433b_0_20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549719433b_0_20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9719433b_0_22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549719433b_0_22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9719433b_0_2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549719433b_0_2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ad6f52547_1_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2ad6f52547_1_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d6f52547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22ad6f52547_0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d6f52547_0_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2ad6f52547_0_6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ad6f52547_0_1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ad6f52547_0_1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ad6f52547_1_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2ad6f52547_1_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3"/>
          <p:cNvSpPr txBox="1"/>
          <p:nvPr/>
        </p:nvSpPr>
        <p:spPr>
          <a:xfrm>
            <a:off x="102875" y="4693150"/>
            <a:ext cx="14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24/06/2023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/>
        </p:nvSpPr>
        <p:spPr>
          <a:xfrm>
            <a:off x="2586000" y="4752850"/>
            <a:ext cx="39720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Image Recognition System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568200" y="1295575"/>
            <a:ext cx="8007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WELCOME TO OUR PRESENTATION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49719433b_0_140"/>
          <p:cNvSpPr txBox="1"/>
          <p:nvPr>
            <p:ph type="title"/>
          </p:nvPr>
        </p:nvSpPr>
        <p:spPr>
          <a:xfrm>
            <a:off x="727650" y="635675"/>
            <a:ext cx="4715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549719433b_0_1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2549719433b_0_140"/>
          <p:cNvSpPr txBox="1"/>
          <p:nvPr/>
        </p:nvSpPr>
        <p:spPr>
          <a:xfrm>
            <a:off x="259375" y="2192375"/>
            <a:ext cx="38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Downloading data-set and Generating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2549719433b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0" y="1845525"/>
            <a:ext cx="30480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549719433b_0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00" y="2862350"/>
            <a:ext cx="29146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9719433b_0_200"/>
          <p:cNvSpPr txBox="1"/>
          <p:nvPr>
            <p:ph type="title"/>
          </p:nvPr>
        </p:nvSpPr>
        <p:spPr>
          <a:xfrm>
            <a:off x="727650" y="635675"/>
            <a:ext cx="4715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549719433b_0_2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549719433b_0_200"/>
          <p:cNvSpPr txBox="1"/>
          <p:nvPr/>
        </p:nvSpPr>
        <p:spPr>
          <a:xfrm>
            <a:off x="232400" y="2294700"/>
            <a:ext cx="386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Model Summary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2549719433b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400" y="1717775"/>
            <a:ext cx="44386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49719433b_0_220"/>
          <p:cNvSpPr txBox="1"/>
          <p:nvPr>
            <p:ph type="title"/>
          </p:nvPr>
        </p:nvSpPr>
        <p:spPr>
          <a:xfrm>
            <a:off x="727650" y="635675"/>
            <a:ext cx="4715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549719433b_0_2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2549719433b_0_220"/>
          <p:cNvSpPr txBox="1"/>
          <p:nvPr/>
        </p:nvSpPr>
        <p:spPr>
          <a:xfrm>
            <a:off x="232400" y="2294700"/>
            <a:ext cx="386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Accuracy and validation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2549719433b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475" y="1611725"/>
            <a:ext cx="5269026" cy="2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49719433b_0_211"/>
          <p:cNvSpPr txBox="1"/>
          <p:nvPr>
            <p:ph type="title"/>
          </p:nvPr>
        </p:nvSpPr>
        <p:spPr>
          <a:xfrm>
            <a:off x="727650" y="635675"/>
            <a:ext cx="47154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2549719433b_0_2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2549719433b_0_211"/>
          <p:cNvSpPr txBox="1"/>
          <p:nvPr/>
        </p:nvSpPr>
        <p:spPr>
          <a:xfrm>
            <a:off x="251200" y="1969000"/>
            <a:ext cx="386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Batch Normalization and Dropout finding Learning Curve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2549719433b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75" y="1576071"/>
            <a:ext cx="3793375" cy="28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d6f52547_1_86"/>
          <p:cNvSpPr txBox="1"/>
          <p:nvPr>
            <p:ph type="title"/>
          </p:nvPr>
        </p:nvSpPr>
        <p:spPr>
          <a:xfrm>
            <a:off x="817800" y="459925"/>
            <a:ext cx="750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2ad6f52547_1_86"/>
          <p:cNvSpPr txBox="1"/>
          <p:nvPr>
            <p:ph idx="1" type="body"/>
          </p:nvPr>
        </p:nvSpPr>
        <p:spPr>
          <a:xfrm>
            <a:off x="995675" y="1577301"/>
            <a:ext cx="76887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and diversity of the data set.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in real-time image processing.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not robust to noise and variations in lighting conditions.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not able to recognize all objects as we only trained our model with cat vs dog data set.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2ad6f52547_1_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17800" y="597100"/>
            <a:ext cx="7508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981950" y="1934501"/>
            <a:ext cx="76887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the accuracy of the system.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system more robust to noise and variations in lighting conditions.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system more efficient.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system to recognize more classes of objects.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the system in a real-world application.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82700" y="679375"/>
            <a:ext cx="8178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Q&amp;A Sessions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493" y="1853849"/>
            <a:ext cx="373106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03500" y="542225"/>
            <a:ext cx="8228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863" y="1853849"/>
            <a:ext cx="37242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547950" y="487375"/>
            <a:ext cx="8048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TEAM INFORMATION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9" name="Google Shape;69;p2"/>
          <p:cNvGraphicFramePr/>
          <p:nvPr/>
        </p:nvGraphicFramePr>
        <p:xfrm>
          <a:off x="1083000" y="18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{D3DB9959-707F-46E0-A7B3-1DF6E3B05752}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5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2F2F2"/>
                        </a:gs>
                        <a:gs pos="100000">
                          <a:srgbClr val="A6A6A6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5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2F2F2"/>
                        </a:gs>
                        <a:gs pos="100000">
                          <a:srgbClr val="A6A6A6"/>
                        </a:gs>
                      </a:gsLst>
                      <a:lin ang="5400012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Zahid Hasan</a:t>
                      </a:r>
                      <a:endParaRPr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201902060</a:t>
                      </a:r>
                      <a:endParaRPr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Sadikur Rahman</a:t>
                      </a:r>
                      <a:endParaRPr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17171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201902064</a:t>
                      </a:r>
                      <a:endParaRPr sz="2400" u="none" cap="none" strike="noStrike">
                        <a:solidFill>
                          <a:srgbClr val="17171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2"/>
          <p:cNvSpPr txBox="1"/>
          <p:nvPr/>
        </p:nvSpPr>
        <p:spPr>
          <a:xfrm>
            <a:off x="1016550" y="3710250"/>
            <a:ext cx="69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47450" y="569650"/>
            <a:ext cx="82491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794125" y="1895100"/>
            <a:ext cx="79779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Recognition System</a:t>
            </a:r>
            <a:endParaRPr b="1" sz="3600"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171717"/>
              </a:buClr>
              <a:buSzPts val="1600"/>
              <a:buFont typeface="Arial"/>
              <a:buNone/>
            </a:pPr>
            <a:r>
              <a:rPr b="1" lang="en-US" sz="3600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405075"/>
            <a:ext cx="8520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AGENDA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988200" y="1448825"/>
            <a:ext cx="35838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i="0" lang="en-US" sz="2600" u="none" cap="none" strike="noStrike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0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i="0" lang="en-US" sz="2600" u="none" cap="none" strike="noStrike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</a:t>
            </a: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endParaRPr b="1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Details</a:t>
            </a:r>
            <a:endParaRPr b="1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Lol!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4748975" y="1448825"/>
            <a:ext cx="30468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 Session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600"/>
              <a:buFont typeface="Times New Roman"/>
              <a:buChar char="●"/>
            </a:pPr>
            <a:r>
              <a:t/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sokale nah utle akta guta dis amre</a:t>
            </a:r>
            <a:endParaRPr b="1" sz="26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ad6f52547_0_3"/>
          <p:cNvSpPr txBox="1"/>
          <p:nvPr>
            <p:ph type="title"/>
          </p:nvPr>
        </p:nvSpPr>
        <p:spPr>
          <a:xfrm>
            <a:off x="427950" y="575350"/>
            <a:ext cx="8288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22ad6f52547_0_3"/>
          <p:cNvSpPr txBox="1"/>
          <p:nvPr/>
        </p:nvSpPr>
        <p:spPr>
          <a:xfrm>
            <a:off x="933150" y="1052725"/>
            <a:ext cx="7277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Recognition System project focuses on developing an advanced and accurate model for image recognition.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utilizing a Kaggle dataset and TensorFlow from Keras, the project aims to train a model capable of effectively classifying objects in images.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22ad6f52547_0_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ad6f52547_0_61"/>
          <p:cNvSpPr txBox="1"/>
          <p:nvPr>
            <p:ph type="title"/>
          </p:nvPr>
        </p:nvSpPr>
        <p:spPr>
          <a:xfrm>
            <a:off x="727650" y="399675"/>
            <a:ext cx="7688700" cy="7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2ad6f52547_0_61"/>
          <p:cNvSpPr txBox="1"/>
          <p:nvPr>
            <p:ph idx="1" type="body"/>
          </p:nvPr>
        </p:nvSpPr>
        <p:spPr>
          <a:xfrm>
            <a:off x="979959" y="1152066"/>
            <a:ext cx="7436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is to provide a comprehensive analysis of the system’s design, implementation, and evaluation, offering insights for improving accuracy and efficiency.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contributes to the field of image recognition and provides practical recommendations for real-world applications.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22ad6f52547_0_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817800" y="459925"/>
            <a:ext cx="7508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995675" y="1577301"/>
            <a:ext cx="76887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d6f52547_0_119"/>
          <p:cNvSpPr txBox="1"/>
          <p:nvPr>
            <p:ph type="title"/>
          </p:nvPr>
        </p:nvSpPr>
        <p:spPr>
          <a:xfrm>
            <a:off x="727650" y="635675"/>
            <a:ext cx="7688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TOOLS &amp; LIBRARIES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2ad6f52547_0_1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22ad6f52547_0_119"/>
          <p:cNvSpPr txBox="1"/>
          <p:nvPr/>
        </p:nvSpPr>
        <p:spPr>
          <a:xfrm>
            <a:off x="885900" y="1564850"/>
            <a:ext cx="6530100" cy="6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making this project we have used some tools and libraries those are given:     	     	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● Kaggle.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● TensorFlow with Keras. 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● NumPy.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2ad6f52547_0_119"/>
          <p:cNvSpPr txBox="1"/>
          <p:nvPr/>
        </p:nvSpPr>
        <p:spPr>
          <a:xfrm>
            <a:off x="5165425" y="2610550"/>
            <a:ext cx="37773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OpenCV.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●Matplotlib.</a:t>
            </a:r>
            <a:endParaRPr sz="240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Scikit-learn.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d6f52547_1_15"/>
          <p:cNvSpPr txBox="1"/>
          <p:nvPr>
            <p:ph type="title"/>
          </p:nvPr>
        </p:nvSpPr>
        <p:spPr>
          <a:xfrm>
            <a:off x="727650" y="399675"/>
            <a:ext cx="7688700" cy="7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PROJECT DETAILS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2ad6f52547_1_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g22ad6f52547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650" y="650250"/>
            <a:ext cx="3693825" cy="40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2ad6f52547_1_15"/>
          <p:cNvSpPr txBox="1"/>
          <p:nvPr/>
        </p:nvSpPr>
        <p:spPr>
          <a:xfrm>
            <a:off x="1150725" y="2207000"/>
            <a:ext cx="24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